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270240"/>
            <a:ext cx="822888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480" y="1460520"/>
            <a:ext cx="4342320" cy="3464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480" y="1460520"/>
            <a:ext cx="4342320" cy="3464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8880" cy="346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8880" cy="346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270240"/>
            <a:ext cx="822888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270240"/>
            <a:ext cx="822888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480" y="1460520"/>
            <a:ext cx="4342320" cy="34646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00480" y="1460520"/>
            <a:ext cx="4342320" cy="3464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3464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27024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460520"/>
            <a:ext cx="401544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270240"/>
            <a:ext cx="8228880" cy="165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0" y="3093840"/>
            <a:ext cx="8457480" cy="711720"/>
          </a:xfrm>
          <a:prstGeom prst="rect">
            <a:avLst/>
          </a:prstGeom>
          <a:solidFill>
            <a:srgbClr val="191919"/>
          </a:solidFill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205920"/>
            <a:ext cx="8686080" cy="1164960"/>
          </a:xfrm>
          <a:prstGeom prst="rect">
            <a:avLst/>
          </a:prstGeom>
          <a:solidFill>
            <a:srgbClr val="191919"/>
          </a:solidFill>
          <a:ln>
            <a:noFill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1141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8880" cy="3464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1300680"/>
            <a:ext cx="7771680" cy="16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7200">
                <a:solidFill>
                  <a:srgbClr val="191919"/>
                </a:solidFill>
                <a:latin typeface="Arial"/>
                <a:ea typeface="Arial"/>
              </a:rPr>
              <a:t>Symfony 3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685800" y="3093480"/>
            <a:ext cx="7771680" cy="7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b="1" lang="en-US" sz="3000">
                <a:solidFill>
                  <a:srgbClr val="cccccc"/>
                </a:solidFill>
                <a:latin typeface="Arial"/>
                <a:ea typeface="Arial"/>
              </a:rPr>
              <a:t>E. Stugys, Ž. Gasiūnas</a:t>
            </a:r>
            <a:endParaRPr/>
          </a:p>
        </p:txBody>
      </p:sp>
      <p:pic>
        <p:nvPicPr>
          <p:cNvPr id="76" name="Shape 4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45760" y="588240"/>
            <a:ext cx="711720" cy="7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Folder structure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app - application wide stuff and configs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bin - various scripts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src - sources for our projects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vendor - third-party dependencies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web - assets (like css, images, and so on)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creating bundle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cd to_project_dir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php bin/console generate:bundle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magic?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folder structure created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AppKernel.php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routing.yml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simple example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create controller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define route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create view using twig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more interaction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try $_GET parameter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change routing.yml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add parameter to controller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change template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whats next?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http://symfony.com/doc/current/cookbook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thanks</a:t>
            </a:r>
            <a:endParaRPr/>
          </a:p>
        </p:txBody>
      </p:sp>
      <p:pic>
        <p:nvPicPr>
          <p:cNvPr id="106" name="Shape 13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0680" y="210888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0" y="4152240"/>
            <a:ext cx="8686440" cy="6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n-US" sz="1400" u="sng">
                <a:solidFill>
                  <a:srgbClr val="227a78"/>
                </a:solidFill>
                <a:latin typeface="Arial"/>
                <a:ea typeface="Arial"/>
              </a:rPr>
              <a:t>eligijus.stugys@nfq.lt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400" u="sng">
                <a:solidFill>
                  <a:srgbClr val="227a78"/>
                </a:solidFill>
                <a:latin typeface="Arial"/>
                <a:ea typeface="Arial"/>
              </a:rPr>
              <a:t>zilvinas.gasiunas@nfq.lt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advanced topics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dependency injection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factory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repositories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doctrine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observer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lazy loading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what’s in store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why you should use a framework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mvc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symfony 3 introduction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building your own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frameworks everywhere ...</a:t>
            </a:r>
            <a:endParaRPr/>
          </a:p>
        </p:txBody>
      </p:sp>
      <p:pic>
        <p:nvPicPr>
          <p:cNvPr id="80" name="Shape 5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0960" y="1520280"/>
            <a:ext cx="5841360" cy="34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coding without a framework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can lead to spaghetti code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leads to disorganization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difficult to re-use code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change one thing, break another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everything must be tested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hard code everything from scratch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teamwork challenges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why use framework?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recipe for clean code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reusable components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easy changes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organization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pre-built, pre-tested tools included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security and scalability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do we always have to use it?</a:t>
            </a:r>
            <a:endParaRPr/>
          </a:p>
        </p:txBody>
      </p:sp>
      <p:pic>
        <p:nvPicPr>
          <p:cNvPr id="86" name="Shape 7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2120" y="1450080"/>
            <a:ext cx="4918680" cy="369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so why use symfony ?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full-stack framework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flexible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stable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distributions-starter kits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components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LTS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200">
                <a:solidFill>
                  <a:srgbClr val="ffffff"/>
                </a:solidFill>
                <a:latin typeface="Arial"/>
                <a:ea typeface="Arial"/>
              </a:rPr>
              <a:t>mvc</a:t>
            </a:r>
            <a:endParaRPr/>
          </a:p>
        </p:txBody>
      </p:sp>
      <p:pic>
        <p:nvPicPr>
          <p:cNvPr id="90" name="Shape 8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6120" y="1714320"/>
            <a:ext cx="3911040" cy="31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</a:rPr>
              <a:t>Q &amp; A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460520"/>
            <a:ext cx="8228880" cy="346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191919"/>
                </a:solidFill>
                <a:latin typeface="Arial"/>
                <a:ea typeface="Arial"/>
              </a:rPr>
              <a:t>ask before magic happens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