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C0C66E-DAC0-453E-9F57-FD35EA1E1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AF85A9-5D59-4D33-AAF5-D43BF4554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7D0DBF-6A95-4ECE-91D7-9DE5AA98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B341-ABF9-4DBF-9BD8-0D5EAEB2C289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2ADE7E-C62B-40A0-BA81-E47EA994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AA19FA-CD2E-49FF-8183-9A6FADA2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2FB4-7169-47F4-B3EE-FA1FEF4D9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57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7A6D0-EA14-4242-9FEB-85888C5D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901B56-18D3-4681-9E46-6B5E1BCD5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4FE39D-AB6E-4C46-B717-EA797BF9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B341-ABF9-4DBF-9BD8-0D5EAEB2C289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F653D2-5F95-482F-AC6F-D17B3D84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D9E740-D690-4A36-B18A-C44AD36A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2FB4-7169-47F4-B3EE-FA1FEF4D9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32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5EDF97B-BA88-4210-83F7-FB688470E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2FA46F-A8A3-461E-AB7F-6E62BB804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7E280E-9DA0-428F-BC4E-4499AE37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B341-ABF9-4DBF-9BD8-0D5EAEB2C289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0E4E56-4364-4C06-A717-9303AEDB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E6243A-1B1D-4093-95BD-B21D016E8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2FB4-7169-47F4-B3EE-FA1FEF4D9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53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570B0-91E3-47DD-BDD8-1E60EA01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91E23A-9D13-4217-A498-F5E9667A2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96F633-0FB7-4571-A0A5-41CE0BEF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B341-ABF9-4DBF-9BD8-0D5EAEB2C289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01FB45-7708-4190-96E8-1581922D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151107-7D33-4DD0-A1D2-71A2193A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2FB4-7169-47F4-B3EE-FA1FEF4D9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2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F5099-C7B0-4528-9A9E-EA25657C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FD9456-696C-4D91-AC04-55C8DD7EA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B90CA3-2083-406C-8E18-E184602A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B341-ABF9-4DBF-9BD8-0D5EAEB2C289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AF1C24-1425-4CD6-A697-02B9395B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B896FC-78FA-4D0A-B5C8-D7A7ACE4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2FB4-7169-47F4-B3EE-FA1FEF4D9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32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4D7F69-73F0-4E30-BF99-B34570CA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1897CF-0673-49EC-8B44-AC401725E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7A1060-B02B-4A67-BF77-5898EACB3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C68BB0-117C-49DF-9BF0-E3C4EAD84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B341-ABF9-4DBF-9BD8-0D5EAEB2C289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0B711B-262D-49E2-834A-BD5ADA8D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4C98FC-5D55-4FA2-A757-DB3C80C7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2FB4-7169-47F4-B3EE-FA1FEF4D9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64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2741C-57B3-4774-A8F4-ABBA9C60A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879DB8-5ADB-4DEE-845C-7F13421F7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551D1E-5C2A-4191-A6B1-E07E99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F19070F-8EFE-45AF-8B82-3C24DB5EB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7D20DF1-8C7A-4664-8F4E-B4F3CFD81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7DD36E7-9249-4920-8B95-5C38853C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B341-ABF9-4DBF-9BD8-0D5EAEB2C289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0AC13D-582D-47A3-889A-71E3CE73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2FCC073-C785-4DEB-88A3-C1342FDA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2FB4-7169-47F4-B3EE-FA1FEF4D9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74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B7D05-9254-4948-8A59-1F6B982C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D013C4C-4C0D-4A3E-BB3A-0007D8AB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B341-ABF9-4DBF-9BD8-0D5EAEB2C289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07C3482-F0C3-423C-B461-5997EFC3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EA45EA-542F-4000-A4FF-84E2FC192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2FB4-7169-47F4-B3EE-FA1FEF4D9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8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24BB015-25CA-400D-9E1D-0401F806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B341-ABF9-4DBF-9BD8-0D5EAEB2C289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94EC984-74A7-4CA5-BC87-3122B126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DC5B4C-FC31-430A-A2A3-6CEB858E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2FB4-7169-47F4-B3EE-FA1FEF4D9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79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5EB03-70A6-4544-A744-1A2F92FF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C6E3D2-D11C-4F25-A0B8-FD2CA8603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E74944-F2E0-4E1A-9204-A3E7AD168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59F2A4-EAB0-43CE-92A2-F904A0BC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B341-ABF9-4DBF-9BD8-0D5EAEB2C289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62F365-BD1A-4880-82B3-D470E8656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B72F93-6850-4D39-807E-324305AE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2FB4-7169-47F4-B3EE-FA1FEF4D9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29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77F6B-98BC-46BA-B729-3BC555F92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DB53A9D-FB92-4C42-90FE-FAD597070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F912D4-94B2-4596-BB7E-134E703D0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08359E-A8F7-4FDB-B98B-B1ED48EC6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B341-ABF9-4DBF-9BD8-0D5EAEB2C289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1DDFEC-6B2C-4B12-89C8-D6AC56113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92966C-955C-4A40-984A-BD424EF0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2FB4-7169-47F4-B3EE-FA1FEF4D9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65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976223-4C5D-4CCE-9F7F-D91D7D28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CBB2A2-85C2-4C25-8607-C392655D5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291E55-ABB1-40ED-AACC-5FC74777C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DB341-ABF9-4DBF-9BD8-0D5EAEB2C289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C7DD71-5E70-4735-A14E-4C58D3EDB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92C2B8-DEA0-4D97-B237-9D2375DCB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42FB4-7169-47F4-B3EE-FA1FEF4D9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94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AC1979-3701-46CA-B363-EBECF0EAA8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48AB04-70B2-4DA5-8F60-036A97EF3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19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AC1979-3701-46CA-B363-EBECF0EAA8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48AB04-70B2-4DA5-8F60-036A97EF3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07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AC1979-3701-46CA-B363-EBECF0EAA8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48AB04-70B2-4DA5-8F60-036A97EF3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78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AC1979-3701-46CA-B363-EBECF0EAA8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48AB04-70B2-4DA5-8F60-036A97EF3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39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AC1979-3701-46CA-B363-EBECF0EAA8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48AB04-70B2-4DA5-8F60-036A97EF3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244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AC1979-3701-46CA-B363-EBECF0EAA8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48AB04-70B2-4DA5-8F60-036A97EF3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49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AC1979-3701-46CA-B363-EBECF0EAA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r>
              <a:rPr lang="ru-RU" sz="4800"/>
              <a:t>ОНИ СЛАДКО ДУНУЛИ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48AB04-70B2-4DA5-8F60-036A97EF3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r>
              <a:rPr lang="ru-RU" sz="2000"/>
              <a:t>шок</a:t>
            </a:r>
            <a:endParaRPr lang="ru-RU" sz="2000" dirty="0"/>
          </a:p>
        </p:txBody>
      </p:sp>
      <p:pic>
        <p:nvPicPr>
          <p:cNvPr id="1026" name="Picture 2" descr="Я не торч, я просто сладко дунул - Memepedia">
            <a:extLst>
              <a:ext uri="{FF2B5EF4-FFF2-40B4-BE49-F238E27FC236}">
                <a16:creationId xmlns:a16="http://schemas.microsoft.com/office/drawing/2014/main" id="{0DFB9AAD-07BE-4581-ABC1-0133DB460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75626" y="1863801"/>
            <a:ext cx="4440746" cy="444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eam Community :: сладко дунул">
            <a:extLst>
              <a:ext uri="{FF2B5EF4-FFF2-40B4-BE49-F238E27FC236}">
                <a16:creationId xmlns:a16="http://schemas.microsoft.com/office/drawing/2014/main" id="{43C2C2BD-4B1D-45AC-A5AE-9E70F5EBB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198" y="1863801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VATAN PLUS - Социальный Фоторедактор">
            <a:extLst>
              <a:ext uri="{FF2B5EF4-FFF2-40B4-BE49-F238E27FC236}">
                <a16:creationId xmlns:a16="http://schemas.microsoft.com/office/drawing/2014/main" id="{61E20593-3593-485E-9A0E-58DB80209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01387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233A69E-52EB-4988-BC52-0269397EDE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437" y="4506192"/>
            <a:ext cx="1400405" cy="1400405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BE9F9EE-9746-47B2-87BF-19E92F0B9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896" y="3616401"/>
            <a:ext cx="286048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448592D2-B66E-40EC-B3B0-9A2709812A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932" y="528474"/>
            <a:ext cx="998707" cy="74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757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Office PowerPoint</Application>
  <PresentationFormat>Широкоэкранный</PresentationFormat>
  <Paragraphs>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</vt:lpstr>
      <vt:lpstr>Р</vt:lpstr>
      <vt:lpstr>В</vt:lpstr>
      <vt:lpstr>Е</vt:lpstr>
      <vt:lpstr>Т</vt:lpstr>
      <vt:lpstr>!</vt:lpstr>
      <vt:lpstr>ОНИ СЛАДКО ДУНУЛИ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</dc:title>
  <dc:creator>Сафин Тагир Наилевич</dc:creator>
  <cp:lastModifiedBy>Сафин Тагир Наилевич</cp:lastModifiedBy>
  <cp:revision>18</cp:revision>
  <dcterms:created xsi:type="dcterms:W3CDTF">2020-04-05T20:29:46Z</dcterms:created>
  <dcterms:modified xsi:type="dcterms:W3CDTF">2020-04-05T20:38:24Z</dcterms:modified>
</cp:coreProperties>
</file>