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Client Access Request Management System (CARMS)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and UI Showcase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CARMS?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 full-stack application for managing external client access requests.</a:t>
            </a:r>
          </a:p>
          <a:p>
            <a:pPr/>
            <a:r>
              <a:t>Frontend built with React + Zustand for state management.</a:t>
            </a:r>
          </a:p>
          <a:p>
            <a:pPr/>
            <a:r>
              <a:t>Backend implemented with .NET Core Web API + EF Core.</a:t>
            </a:r>
          </a:p>
          <a:p>
            <a:pPr/>
            <a:r>
              <a:t>Uses OpenAPI (Swagger) for API documentation.</a:t>
            </a:r>
          </a:p>
          <a:p>
            <a:pPr/>
            <a:r>
              <a:t>Supports external Notification API &amp; Access API integration.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Create, edit, and submit access requests</a:t>
            </a:r>
          </a:p>
          <a:p>
            <a:pPr/>
            <a:r>
              <a:t>Role-based request approval workflow</a:t>
            </a:r>
          </a:p>
          <a:p>
            <a:pPr/>
            <a:r>
              <a:t>Status tracking and notification triggers</a:t>
            </a:r>
          </a:p>
          <a:p>
            <a:pPr/>
            <a:r>
              <a:t>SSO username auto-generation support</a:t>
            </a:r>
          </a:p>
          <a:p>
            <a:pPr/>
            <a:r>
              <a:t>Clear UI messages and dashboards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React SPA frontend (Zustand for state)</a:t>
            </a:r>
          </a:p>
          <a:p>
            <a:pPr/>
            <a:r>
              <a:t>C# .NET Core backend (REST API)</a:t>
            </a:r>
          </a:p>
          <a:p>
            <a:pPr/>
            <a:r>
              <a:t>EF Core with in-memory DB (can scale to SQL Server/PostgreSQL)</a:t>
            </a:r>
          </a:p>
          <a:p>
            <a:pPr/>
            <a:r>
              <a:t>External API integrations: Notification &amp; Access</a:t>
            </a:r>
          </a:p>
          <a:p>
            <a:pPr/>
            <a:r>
              <a:t>OIDC authentication integration ready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Homepage Screenshot</a:t>
            </a:r>
          </a:p>
        </p:txBody>
      </p:sp>
      <p:pic>
        <p:nvPicPr>
          <p:cNvPr id="3" name="Picture 2" descr="E32FE7B4-B4A6-4681-AEE0-A9C10A557ED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158702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 Request Page</a:t>
            </a:r>
          </a:p>
        </p:txBody>
      </p:sp>
      <p:pic>
        <p:nvPicPr>
          <p:cNvPr id="3" name="Picture 2" descr="754A40B1-05BB-449A-AD34-5B342947D7C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158702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Swagger API Docs</a:t>
            </a:r>
          </a:p>
        </p:txBody>
      </p:sp>
      <p:pic>
        <p:nvPicPr>
          <p:cNvPr id="3" name="Picture 2" descr="02CB97B7-0A16-4391-916F-C8965A8C861C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158702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Planned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OIDC authentication (Okta/Azure AD)</a:t>
            </a:r>
          </a:p>
          <a:p>
            <a:pPr/>
            <a:r>
              <a:t>Role-based dashboards and analytics</a:t>
            </a:r>
          </a:p>
          <a:p>
            <a:pPr/>
            <a:r>
              <a:t>Audit logs for every action</a:t>
            </a:r>
          </a:p>
          <a:p>
            <a:pPr/>
            <a:r>
              <a:t>Email and webhook notification expansion</a:t>
            </a:r>
          </a:p>
          <a:p>
            <a:pPr/>
            <a:r>
              <a:t>Full Docker &amp; CI/CD pipeline integration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