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CARMS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Client Access Request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✅ React + Zustand frontend</a:t>
            </a:r>
          </a:p>
          <a:p>
            <a:r>
              <a:t>✅ .NET Core API backend</a:t>
            </a:r>
          </a:p>
          <a:p>
            <a:r>
              <a:t>✅ EF Core with seeding</a:t>
            </a:r>
          </a:p>
          <a:p>
            <a:r>
              <a:t>✅ Swagger docs + Postman</a:t>
            </a:r>
          </a:p>
          <a:p>
            <a:r>
              <a:t>✅ Role-based workflows</a:t>
            </a:r>
          </a:p>
          <a:p>
            <a:r>
              <a:t>✅ Notification &amp; Access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Homepage</a:t>
            </a:r>
          </a:p>
        </p:txBody>
      </p:sp>
      <p:pic>
        <p:nvPicPr>
          <p:cNvPr id="3" name="Picture 2" descr="E32FE7B4-B4A6-4681-AEE0-A9C10A557ED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Request Form</a:t>
            </a:r>
          </a:p>
        </p:txBody>
      </p:sp>
      <p:pic>
        <p:nvPicPr>
          <p:cNvPr id="3" name="Picture 2" descr="754A40B1-05BB-449A-AD34-5B342947D7C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Swagger API Docs</a:t>
            </a:r>
          </a:p>
        </p:txBody>
      </p:sp>
      <p:pic>
        <p:nvPicPr>
          <p:cNvPr id="3" name="Picture 2" descr="02CB97B7-0A16-4391-916F-C8965A8C861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🔐 OIDC Auth (Okta/Azure AD)</a:t>
            </a:r>
          </a:p>
          <a:p>
            <a:r>
              <a:t>📊 Role-based dashboards</a:t>
            </a:r>
          </a:p>
          <a:p>
            <a:r>
              <a:t>📝 Audit logs</a:t>
            </a:r>
          </a:p>
          <a:p>
            <a:r>
              <a:t>📫 Email/webhook alerts</a:t>
            </a:r>
          </a:p>
          <a:p>
            <a:r>
              <a:t>🐳 Docker + CI/CD 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