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4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Relationship Id="rId3" Type="http://schemas.openxmlformats.org/officeDocument/2006/relationships/image" Target="../media/image5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Relationship Id="rId3" Type="http://schemas.openxmlformats.org/officeDocument/2006/relationships/image" Target="../media/image6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CARMS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Client Access Request Management System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✅ React + Zustand frontend</a:t>
            </a:r>
          </a:p>
          <a:p>
            <a:r>
              <a:t>✅ .NET Core API backend</a:t>
            </a:r>
          </a:p>
          <a:p>
            <a:r>
              <a:t>✅ EF Core with seeding</a:t>
            </a:r>
          </a:p>
          <a:p>
            <a:r>
              <a:t>✅ Swagger docs + Postman</a:t>
            </a:r>
          </a:p>
          <a:p>
            <a:r>
              <a:t>✅ Role-based workflows</a:t>
            </a:r>
          </a:p>
          <a:p>
            <a:r>
              <a:t>✅ Notification &amp; Access API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Homepage</a:t>
            </a:r>
          </a:p>
        </p:txBody>
      </p:sp>
      <p:pic>
        <p:nvPicPr>
          <p:cNvPr id="3" name="Picture 2" descr="8F3039A2-EF63-4136-8197-F808B5708A95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71600"/>
            <a:ext cx="7315200" cy="48477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New Request Form</a:t>
            </a:r>
          </a:p>
        </p:txBody>
      </p:sp>
      <p:pic>
        <p:nvPicPr>
          <p:cNvPr id="3" name="Picture 2" descr="A6691EB4-CB07-42CB-B31A-CC45F9684E36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71600"/>
            <a:ext cx="7315200" cy="725888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Swagger API Docs</a:t>
            </a:r>
          </a:p>
        </p:txBody>
      </p:sp>
      <p:pic>
        <p:nvPicPr>
          <p:cNvPr id="3" name="Picture 2" descr="F5D69B78-81C8-46DE-9FA6-5A16FD086075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71600"/>
            <a:ext cx="7315200" cy="72592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🔐 OIDC Auth (Okta/Azure AD)</a:t>
            </a:r>
          </a:p>
          <a:p>
            <a:r>
              <a:t>📊 Role-based dashboards</a:t>
            </a:r>
          </a:p>
          <a:p>
            <a:r>
              <a:t>📝 Audit logs</a:t>
            </a:r>
          </a:p>
          <a:p>
            <a:r>
              <a:t>📫 Email/webhook alerts</a:t>
            </a:r>
          </a:p>
          <a:p>
            <a:r>
              <a:t>🐳 Docker + CI/CD pipeline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Backend File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CARMS.Api/</a:t>
            </a:r>
          </a:p>
          <a:p>
            <a:r>
              <a:t>├── Controllers/</a:t>
            </a:r>
          </a:p>
          <a:p>
            <a:r>
              <a:t>├── Data/</a:t>
            </a:r>
          </a:p>
          <a:p>
            <a:r>
              <a:t>├── DTOs/</a:t>
            </a:r>
          </a:p>
          <a:p>
            <a:r>
              <a:t>├── Interfaces/</a:t>
            </a:r>
          </a:p>
          <a:p>
            <a:r>
              <a:t>├── Middleware/</a:t>
            </a:r>
          </a:p>
          <a:p>
            <a:r>
              <a:t>├── Models/</a:t>
            </a:r>
          </a:p>
          <a:p>
            <a:r>
              <a:t>├── Services/</a:t>
            </a:r>
          </a:p>
          <a:p>
            <a:r>
              <a:t>├── Program.cs</a:t>
            </a:r>
          </a:p>
          <a:p>
            <a:r>
              <a:t>├── Startup.cs</a:t>
            </a:r>
          </a:p>
          <a:p>
            <a:r>
              <a:t>└── appsettings.json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Frontend File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carms-frontend/</a:t>
            </a:r>
          </a:p>
          <a:p>
            <a:r>
              <a:t>├── public/</a:t>
            </a:r>
          </a:p>
          <a:p>
            <a:r>
              <a:t>├── src/</a:t>
            </a:r>
          </a:p>
          <a:p>
            <a:r>
              <a:t>│   ├── assets/</a:t>
            </a:r>
          </a:p>
          <a:p>
            <a:r>
              <a:t>│   ├── components/</a:t>
            </a:r>
          </a:p>
          <a:p>
            <a:r>
              <a:t>│   ├── pages/</a:t>
            </a:r>
          </a:p>
          <a:p>
            <a:r>
              <a:t>│   ├── services/</a:t>
            </a:r>
          </a:p>
          <a:p>
            <a:r>
              <a:t>│   ├── hooks/</a:t>
            </a:r>
          </a:p>
          <a:p>
            <a:r>
              <a:t>│   ├── utils/</a:t>
            </a:r>
          </a:p>
          <a:p>
            <a:r>
              <a:t>│   ├── store/</a:t>
            </a:r>
          </a:p>
          <a:p>
            <a:r>
              <a:t>│   └── context/</a:t>
            </a:r>
          </a:p>
          <a:p>
            <a:r>
              <a:t>├── App.js</a:t>
            </a:r>
          </a:p>
          <a:p>
            <a:r>
              <a:t>├── index.js</a:t>
            </a:r>
          </a:p>
          <a:p>
            <a:r>
              <a:t>└── package.json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 Requirements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✔ Manage external access requests from clients</a:t>
            </a:r>
          </a:p>
          <a:p>
            <a:r>
              <a:t>✔ Allow submission, review, and status updates</a:t>
            </a:r>
          </a:p>
          <a:p>
            <a:r>
              <a:t>✔ Support notification and external access APIs</a:t>
            </a:r>
          </a:p>
          <a:p>
            <a:r>
              <a:t>✔ Enable OpenID authentication (Okta/Azure AD)</a:t>
            </a:r>
          </a:p>
          <a:p>
            <a:r>
              <a:t>✔ Track and log actions for auditing</a:t>
            </a:r>
          </a:p>
          <a:p>
            <a:r>
              <a:t>✔ Provide dashboard views for admins and requesters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