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324" r:id="rId2"/>
    <p:sldId id="326" r:id="rId3"/>
    <p:sldId id="327" r:id="rId4"/>
    <p:sldId id="328" r:id="rId5"/>
    <p:sldId id="329" r:id="rId6"/>
    <p:sldId id="330" r:id="rId7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AA910C-5CE3-452B-BFA9-B6BC15939177}">
          <p14:sldIdLst>
            <p14:sldId id="324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  <a:srgbClr val="845EF7"/>
    <a:srgbClr val="FF6B6B"/>
    <a:srgbClr val="B3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D79D0-2479-4DE4-8716-1E3E8772C84C}" v="41" dt="2020-05-10T02:38:36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05" y="48"/>
      </p:cViewPr>
      <p:guideLst>
        <p:guide orient="horz" pos="294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62100"/>
            <a:ext cx="13716000" cy="3581400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0000"/>
            <a:ext cx="13716000" cy="2483643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2280010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7286-D7D1-4FB9-844E-7363247A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1" y="805053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49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7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E7BB42-DAF3-4466-AA96-6025B339B351}"/>
              </a:ext>
            </a:extLst>
          </p:cNvPr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9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83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1562100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altLang="zh-CN"/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0" y="5400000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zh-CN"/>
              <a:t>MAKE IT BETTER!</a:t>
            </a:r>
            <a:endParaRPr 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en-US" altLang="zh-CN"/>
              <a:t>@</a:t>
            </a:r>
            <a:r>
              <a:rPr lang="en-US" altLang="zh-CN" err="1"/>
              <a:t>zce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6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DCFC3D-0170-4919-B5BA-6D5E13FE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90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5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825997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434149"/>
            <a:ext cx="15768000" cy="3700327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713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8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1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87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97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A40A11-F250-4ED5-9DF6-7BB760FA87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34936" y="0"/>
            <a:ext cx="1653064" cy="8543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F7C040-ED46-4842-A7CC-8AE9BAF08F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6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352F5-BCD2-488F-828D-E4A8681232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83555" y="130635"/>
            <a:ext cx="2543175" cy="131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C45F09-D8DF-455C-BE9F-A6D027FD83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76513" y="9654225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3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41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2199"/>
            <a:ext cx="6477001" cy="1689701"/>
            <a:chOff x="9324339" y="5601006"/>
            <a:chExt cx="6477001" cy="168970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47492" y="5601006"/>
              <a:ext cx="183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E9F33D-5593-4558-A9A8-0E610392E643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6801B9-A149-4FAB-B508-D54EBBB9468C}"/>
                </a:ext>
              </a:extLst>
            </p:cNvPr>
            <p:cNvSpPr/>
            <p:nvPr/>
          </p:nvSpPr>
          <p:spPr>
            <a:xfrm>
              <a:off x="9324339" y="5607999"/>
              <a:ext cx="6477001" cy="1682708"/>
            </a:xfrm>
            <a:prstGeom prst="rect">
              <a:avLst/>
            </a:prstGeom>
            <a:noFill/>
            <a:ln w="38100" cap="flat" cmpd="sng" algn="ctr">
              <a:solidFill>
                <a:srgbClr val="B34B4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17CBB4-8721-408D-BE1D-580C219E6712}"/>
                </a:ext>
              </a:extLst>
            </p:cNvPr>
            <p:cNvSpPr/>
            <p:nvPr/>
          </p:nvSpPr>
          <p:spPr>
            <a:xfrm>
              <a:off x="9324339" y="5607997"/>
              <a:ext cx="6477001" cy="369332"/>
            </a:xfrm>
            <a:prstGeom prst="rect">
              <a:avLst/>
            </a:prstGeom>
            <a:solidFill>
              <a:srgbClr val="B3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472FC18-1502-F543-9691-7287C109BC4E}"/>
              </a:ext>
            </a:extLst>
          </p:cNvPr>
          <p:cNvSpPr/>
          <p:nvPr/>
        </p:nvSpPr>
        <p:spPr>
          <a:xfrm>
            <a:off x="1375833" y="7002334"/>
            <a:ext cx="6477001" cy="619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timer1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95BC54-7728-405F-A6F9-F065107A43ED}"/>
              </a:ext>
            </a:extLst>
          </p:cNvPr>
          <p:cNvSpPr txBox="1"/>
          <p:nvPr/>
        </p:nvSpPr>
        <p:spPr>
          <a:xfrm>
            <a:off x="12758319" y="7948742"/>
            <a:ext cx="18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Micro</a:t>
            </a:r>
            <a:r>
              <a:rPr lang="zh-CN" altLang="en-US" sz="1800" dirty="0"/>
              <a:t> </a:t>
            </a:r>
            <a:r>
              <a:rPr lang="en-US" altLang="zh-CN" sz="1800" dirty="0"/>
              <a:t>Queue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292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2199"/>
            <a:ext cx="6477001" cy="1689701"/>
            <a:chOff x="9324339" y="5601006"/>
            <a:chExt cx="6477001" cy="168970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415103" y="5601006"/>
              <a:ext cx="2308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AA6227A-D2C9-DD4D-8826-275390A1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14" y="1140720"/>
            <a:ext cx="3771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22534" y="5618409"/>
              <a:ext cx="166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8E925CF-CD1A-6A4A-8ED5-D75389F9D4E2}"/>
              </a:ext>
            </a:extLst>
          </p:cNvPr>
          <p:cNvSpPr/>
          <p:nvPr/>
        </p:nvSpPr>
        <p:spPr>
          <a:xfrm>
            <a:off x="10435166" y="8321531"/>
            <a:ext cx="6477001" cy="619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queueMicrotask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44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08887" y="5618409"/>
              <a:ext cx="170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CB6E55F-6CFE-8648-B535-8E0BE6BC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68" y="1325876"/>
            <a:ext cx="3454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4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F784-5365-104E-A1EA-998E5A068B29}"/>
              </a:ext>
            </a:extLst>
          </p:cNvPr>
          <p:cNvSpPr/>
          <p:nvPr/>
        </p:nvSpPr>
        <p:spPr>
          <a:xfrm>
            <a:off x="6693408" y="2512010"/>
            <a:ext cx="9144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dirty="0"/>
              <a:t>global begin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global end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timer1 invoke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queueMicrotask</a:t>
            </a:r>
          </a:p>
        </p:txBody>
      </p:sp>
    </p:spTree>
    <p:extLst>
      <p:ext uri="{BB962C8B-B14F-4D97-AF65-F5344CB8AC3E}">
        <p14:creationId xmlns:p14="http://schemas.microsoft.com/office/powerpoint/2010/main" val="347614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gou2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gou2" id="{8E3191AB-E55A-42BE-8979-F39FE78DD397}" vid="{3F181CD9-2623-4122-898F-84F12E56AB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lagou2</Template>
  <TotalTime>2083</TotalTime>
  <Words>43</Words>
  <Application>Microsoft Office PowerPoint</Application>
  <PresentationFormat>自定义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思源黑体</vt:lpstr>
      <vt:lpstr>Arial</vt:lpstr>
      <vt:lpstr>lagou2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ZCE Slide</dc:title>
  <dc:creator>汪 磊</dc:creator>
  <cp:keywords>zce;theme</cp:keywords>
  <cp:lastModifiedBy>个人用户</cp:lastModifiedBy>
  <cp:revision>21</cp:revision>
  <dcterms:created xsi:type="dcterms:W3CDTF">2019-11-29T01:42:39Z</dcterms:created>
  <dcterms:modified xsi:type="dcterms:W3CDTF">2020-10-30T14:13:28Z</dcterms:modified>
</cp:coreProperties>
</file>