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Languages and Development Tools: State of the Art and (Hopefully) the Future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47"/>
            <a:ext cx="8222100" cy="22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Dr. Bambang Purnomosidi D. 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@bpdp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STMIK AKAKOM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17 Juli 2017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Programming Languages and Development Tools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Programming Paradigms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Programming Environment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Domain Problems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Future (?)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71600"/>
            <a:ext cx="8520600" cy="351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222222"/>
              </a:buClr>
              <a:buSzPct val="100000"/>
              <a:buChar char="❖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Programming Languages (PL):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formal language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that specifies a set of instructions for computer to do something.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Char char="❖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PL should be seen from 2 points: specification, reference implementation, and vendor implementation.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Char char="❖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Development Tools (DT): a set of tools to help software developer in doing their tasks to create software product:</a:t>
            </a:r>
          </a:p>
          <a:p>
            <a:pPr indent="-228600" lvl="1" marL="914400" rtl="0">
              <a:spcBef>
                <a:spcPts val="0"/>
              </a:spcBef>
              <a:buClr>
                <a:srgbClr val="222222"/>
              </a:buClr>
              <a:buChar char="➢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IDE (Integrated Development Environment)</a:t>
            </a:r>
          </a:p>
          <a:p>
            <a:pPr indent="-228600" lvl="1" marL="914400" rtl="0">
              <a:spcBef>
                <a:spcPts val="0"/>
              </a:spcBef>
              <a:buClr>
                <a:srgbClr val="222222"/>
              </a:buClr>
              <a:buChar char="➢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Compiler / Interpreter</a:t>
            </a:r>
          </a:p>
          <a:p>
            <a:pPr indent="-228600" lvl="1" marL="914400" rtl="0">
              <a:spcBef>
                <a:spcPts val="0"/>
              </a:spcBef>
              <a:buClr>
                <a:srgbClr val="222222"/>
              </a:buClr>
              <a:buChar char="➢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Profler</a:t>
            </a:r>
          </a:p>
          <a:p>
            <a:pPr indent="-228600" lvl="1" marL="914400" rtl="0">
              <a:spcBef>
                <a:spcPts val="0"/>
              </a:spcBef>
              <a:buClr>
                <a:srgbClr val="222222"/>
              </a:buClr>
              <a:buChar char="➢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Debugger</a:t>
            </a:r>
          </a:p>
          <a:p>
            <a:pPr indent="-228600" lvl="1" marL="914400" rtl="0">
              <a:spcBef>
                <a:spcPts val="0"/>
              </a:spcBef>
              <a:buClr>
                <a:srgbClr val="222222"/>
              </a:buClr>
              <a:buChar char="➢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Editor </a:t>
            </a:r>
          </a:p>
          <a:p>
            <a:pPr indent="-228600" lvl="1" marL="914400" rtl="0">
              <a:spcBef>
                <a:spcPts val="0"/>
              </a:spcBef>
              <a:buClr>
                <a:srgbClr val="222222"/>
              </a:buClr>
              <a:buChar char="➢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Pavkage Management</a:t>
            </a:r>
          </a:p>
          <a:p>
            <a:pPr indent="-228600" lvl="1" marL="914400" rtl="0">
              <a:spcBef>
                <a:spcPts val="0"/>
              </a:spcBef>
              <a:buClr>
                <a:srgbClr val="222222"/>
              </a:buClr>
              <a:buChar char="➢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Programming Environemnt (discussed later)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Programming Languages and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Development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967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Programming Paradigms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8012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Programming Paradigm: related with the way programmer solve programming problem.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PP are implemented as programming language features.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Some PP: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Imperative: </a:t>
            </a:r>
            <a:r>
              <a:rPr lang="en"/>
              <a:t>allow side effects, </a:t>
            </a:r>
            <a:r>
              <a:rPr lang="en"/>
              <a:t>sequential, there are constructs to control order. Ex: Perl, Python, JavaScript, PHP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Functional Programming: disallow side effects, treats computation as the evaluation of mathematical functions, avoids changing state and mutable data. Ex: Haskell, OCaml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Declarative: order is not important, declare something and have computer do the work. Ex: SQL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Object Oriented Programming: treas class as an encapsulation of executrable code and let the objects from the class to collaborate. Ex: Java, C++</a:t>
            </a:r>
          </a:p>
          <a:p>
            <a:pPr indent="-228600" lvl="1" marL="914400">
              <a:spcBef>
                <a:spcPts val="0"/>
              </a:spcBef>
              <a:buChar char="➢"/>
            </a:pPr>
            <a:r>
              <a:rPr lang="en"/>
              <a:t>And many others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-472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Programming Environment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535800"/>
            <a:ext cx="8520600" cy="430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PL is not the only thing to consider when we want to build software product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PL environemnt are other things related to programming and DT, important for successful delivery of software products although may not be technically related.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It is the answer of: “I can program, I can do programming tasks, now how should I begin and how do I manage it so that I can deliver software product?”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PL env: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Software development methodology: waterfall, prototyping, agile.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Cloud-enabled DT (platform as a service): Docker, Kubernetes, rkt, unikernel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Distributed Computing: Data serialization: XML (OBSOLETE), JSON, msgpack, protocol buffer, etc.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Testing and Continous Integration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Online tools: workflow management (ex: trello), communication (Slack)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Project Management: Github, Gitlab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Product Development: Aha (aha.io)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0"/>
            <a:ext cx="8520600" cy="105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Domain Problems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708875"/>
            <a:ext cx="8520600" cy="3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Frontend: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GUI and TUI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Web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Mobile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Backend - Distributed System: low latency PL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PL - Comiler and libraries: microservices. Go is still the best.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Database: SQL, NOSQL, NewSQL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Big Data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Artificial Intelligence: Machiine Learning and Data Mining (ex: TensorFlow), Deep Learning: see Julia and R.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Embedded System: Raspberry Pi etc: need specific OS and specific development tools: Python, Node.js, Rust, Go, 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96775"/>
            <a:ext cx="8520600" cy="4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Future (?)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562950"/>
            <a:ext cx="8520600" cy="423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What PL most used in industry? From TIOBE, still C, C++, Java. Pay attention to serious contender: Go and Rust.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JavaScript is and still be the lingua franca: People love it and hate it at the same time. See JS engine (V8 from Google, etc). To track its development, look at ECMAScript website: ES5, ES6, ES7, ES Next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There is a trend that every compiler now has package management and the package management is iused to install the compiler and its supporting tools: rustup in Rust, opam in OCaml, Stack in Haskell, etc.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PL are getting into multiparadigms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Distributed Systems need special attention, there will be no software intended for single computer only.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Big data, NewSQL, Artificial Intelligence will be big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One framework - multiplatform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7023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Discussion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