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64" r:id="rId4"/>
    <p:sldId id="261" r:id="rId6"/>
    <p:sldId id="257" r:id="rId7"/>
    <p:sldId id="258" r:id="rId8"/>
    <p:sldId id="307" r:id="rId9"/>
    <p:sldId id="259" r:id="rId10"/>
    <p:sldId id="270" r:id="rId11"/>
    <p:sldId id="269" r:id="rId12"/>
    <p:sldId id="279" r:id="rId13"/>
  </p:sldIdLst>
  <p:sldSz cx="12192000" cy="6858000"/>
  <p:notesSz cx="6858000" cy="9144000"/>
  <p:defaultTextStyle>
    <a:defPPr>
      <a:defRPr lang="zh-CN"/>
    </a:defPPr>
    <a:lvl1pPr marL="0" lvl="0" indent="0" algn="l" defTabSz="914400" eaLnBrk="0" fontAlgn="base" latinLnBrk="0" hangingPunct="0"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charset="0"/>
        <a:ea typeface="黑体" pitchFamily="49" charset="-122"/>
      </a:defRPr>
    </a:lvl1pPr>
    <a:lvl2pPr marL="457200" lvl="1" indent="0" algn="l" defTabSz="914400" eaLnBrk="0" fontAlgn="base" latinLnBrk="0" hangingPunct="0"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charset="0"/>
        <a:ea typeface="黑体" pitchFamily="49" charset="-122"/>
      </a:defRPr>
    </a:lvl2pPr>
    <a:lvl3pPr marL="914400" lvl="2" indent="0" algn="l" defTabSz="914400" eaLnBrk="0" fontAlgn="base" latinLnBrk="0" hangingPunct="0"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charset="0"/>
        <a:ea typeface="黑体" pitchFamily="49" charset="-122"/>
      </a:defRPr>
    </a:lvl3pPr>
    <a:lvl4pPr marL="1371600" lvl="3" indent="0" algn="l" defTabSz="914400" eaLnBrk="0" fontAlgn="base" latinLnBrk="0" hangingPunct="0"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charset="0"/>
        <a:ea typeface="黑体" pitchFamily="49" charset="-122"/>
      </a:defRPr>
    </a:lvl4pPr>
    <a:lvl5pPr marL="1828800" lvl="4" indent="0" algn="l" defTabSz="914400" eaLnBrk="0" fontAlgn="base" latinLnBrk="0" hangingPunct="0"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charset="0"/>
        <a:ea typeface="黑体" pitchFamily="49" charset="-122"/>
      </a:defRPr>
    </a:lvl5pPr>
    <a:lvl6pPr marL="2286000" lvl="5" indent="0" algn="l" defTabSz="914400" eaLnBrk="0" fontAlgn="base" latinLnBrk="0" hangingPunct="0"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charset="0"/>
        <a:ea typeface="黑体" pitchFamily="49" charset="-122"/>
      </a:defRPr>
    </a:lvl6pPr>
    <a:lvl7pPr marL="2743200" lvl="6" indent="0" algn="l" defTabSz="914400" eaLnBrk="0" fontAlgn="base" latinLnBrk="0" hangingPunct="0"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charset="0"/>
        <a:ea typeface="黑体" pitchFamily="49" charset="-122"/>
      </a:defRPr>
    </a:lvl7pPr>
    <a:lvl8pPr marL="3200400" lvl="7" indent="0" algn="l" defTabSz="914400" eaLnBrk="0" fontAlgn="base" latinLnBrk="0" hangingPunct="0"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charset="0"/>
        <a:ea typeface="黑体" pitchFamily="49" charset="-122"/>
      </a:defRPr>
    </a:lvl8pPr>
    <a:lvl9pPr marL="3657600" lvl="8" indent="0" algn="l" defTabSz="914400" eaLnBrk="0" fontAlgn="base" latinLnBrk="0" hangingPunct="0"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charset="0"/>
        <a:ea typeface="黑体" pitchFamily="49" charset="-12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8047"/>
    <p:restoredTop sz="94660"/>
  </p:normalViewPr>
  <p:slideViewPr>
    <p:cSldViewPr snapToGrid="0">
      <p:cViewPr>
        <p:scale>
          <a:sx n="75" d="100"/>
          <a:sy n="75" d="100"/>
        </p:scale>
        <p:origin x="1500" y="8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marL="0" marR="0" lvl="0" indent="0" algn="l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marL="0" marR="0" lvl="0" indent="0" algn="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8C92445-DC5E-4D44-A0E5-D732DA776282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0" marR="0" lvl="0" indent="0" algn="l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marL="0" marR="0" lvl="0" indent="0" algn="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6458A05-3B28-43C0-9C98-9C79C19DCA8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 cap="flat" cmpd="sng">
            <a:solidFill>
              <a:srgbClr val="000000">
                <a:alpha val="10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3315" name="备注占位符 2"/>
          <p:cNvSpPr>
            <a:spLocks noGrp="1"/>
          </p:cNvSpPr>
          <p:nvPr>
            <p:ph type="body" idx="1"/>
          </p:nvPr>
        </p:nvSpPr>
        <p:spPr>
          <a:noFill/>
          <a:ln w="9525">
            <a:miter/>
          </a:ln>
        </p:spPr>
        <p:txBody>
          <a:bodyPr wrap="square" lIns="91440" tIns="45720" rIns="91440" bIns="45720" anchor="t"/>
          <a:p>
            <a:pPr lvl="0">
              <a:spcBef>
                <a:spcPct val="0"/>
              </a:spcBef>
            </a:pPr>
            <a:r>
              <a:rPr lang="zh-CN" altLang="en-US" dirty="0"/>
              <a:t>模板来自于 </a:t>
            </a:r>
            <a:r>
              <a:rPr lang="en-US" altLang="zh-CN" dirty="0"/>
              <a:t>http://meihua.docer.com/</a:t>
            </a:r>
            <a:endParaRPr lang="zh-CN" altLang="en-US" dirty="0"/>
          </a:p>
        </p:txBody>
      </p:sp>
      <p:sp>
        <p:nvSpPr>
          <p:cNvPr id="1331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lvl="0" algn="r"/>
            <a:fld id="{9A0DB2DC-4C9A-4742-B13C-FB6460FD3503}" type="slidenum">
              <a:rPr lang="zh-CN" altLang="en-US" sz="1200" dirty="0">
                <a:latin typeface="Calibri" pitchFamily="34" charset="0"/>
                <a:ea typeface="宋体" pitchFamily="2" charset="-122"/>
              </a:rPr>
            </a:fld>
            <a:endParaRPr lang="zh-CN" altLang="en-US" sz="1200" dirty="0">
              <a:latin typeface="Calibri" pitchFamily="34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 cap="flat" cmpd="sng">
            <a:solidFill>
              <a:srgbClr val="000000">
                <a:alpha val="10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36867" name="备注占位符 2"/>
          <p:cNvSpPr>
            <a:spLocks noGrp="1"/>
          </p:cNvSpPr>
          <p:nvPr>
            <p:ph type="body" idx="1"/>
          </p:nvPr>
        </p:nvSpPr>
        <p:spPr>
          <a:noFill/>
          <a:ln w="9525">
            <a:miter/>
          </a:ln>
        </p:spPr>
        <p:txBody>
          <a:bodyPr wrap="square" lIns="91440" tIns="45720" rIns="91440" bIns="45720" anchor="t"/>
          <a:p>
            <a:pPr lvl="0">
              <a:spcBef>
                <a:spcPct val="0"/>
              </a:spcBef>
            </a:pPr>
            <a:r>
              <a:rPr lang="zh-CN" altLang="en-US" dirty="0"/>
              <a:t>模板来自于 </a:t>
            </a:r>
            <a:r>
              <a:rPr lang="en-US" altLang="zh-CN" dirty="0"/>
              <a:t>http://docer.wps.cn</a:t>
            </a:r>
            <a:endParaRPr lang="zh-CN" altLang="en-US" dirty="0"/>
          </a:p>
        </p:txBody>
      </p:sp>
      <p:sp>
        <p:nvSpPr>
          <p:cNvPr id="3686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lvl="0" algn="r"/>
            <a:fld id="{9A0DB2DC-4C9A-4742-B13C-FB6460FD3503}" type="slidenum">
              <a:rPr lang="zh-CN" altLang="en-US" sz="1200" dirty="0">
                <a:latin typeface="Calibri" pitchFamily="34" charset="0"/>
                <a:ea typeface="宋体" pitchFamily="2" charset="-122"/>
              </a:rPr>
            </a:fld>
            <a:endParaRPr lang="zh-CN" altLang="en-US" sz="1200" dirty="0">
              <a:latin typeface="Calibri" pitchFamily="34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矩形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5F5F5"/>
          </a:solidFill>
          <a:ln w="25400">
            <a:noFill/>
            <a:miter/>
          </a:ln>
        </p:spPr>
        <p:txBody>
          <a:bodyPr anchor="ctr"/>
          <a:p>
            <a:pPr lvl="0" algn="ctr"/>
            <a:endParaRPr lang="zh-CN" altLang="en-US" dirty="0">
              <a:solidFill>
                <a:srgbClr val="FFFFFF"/>
              </a:solidFill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2051" name="矩形 8"/>
          <p:cNvSpPr/>
          <p:nvPr/>
        </p:nvSpPr>
        <p:spPr>
          <a:xfrm>
            <a:off x="0" y="549275"/>
            <a:ext cx="12192000" cy="5759450"/>
          </a:xfrm>
          <a:prstGeom prst="rect">
            <a:avLst/>
          </a:prstGeom>
          <a:solidFill>
            <a:srgbClr val="343434"/>
          </a:solidFill>
          <a:ln w="25400">
            <a:noFill/>
            <a:miter/>
          </a:ln>
        </p:spPr>
        <p:txBody>
          <a:bodyPr anchor="ctr"/>
          <a:p>
            <a:pPr lvl="0" algn="ctr"/>
            <a:endParaRPr lang="zh-CN" altLang="en-US" dirty="0">
              <a:solidFill>
                <a:srgbClr val="FFFFFF"/>
              </a:solidFill>
              <a:latin typeface="Calibri" pitchFamily="34" charset="0"/>
              <a:ea typeface="宋体" pitchFamily="2" charset="-122"/>
            </a:endParaRPr>
          </a:p>
        </p:txBody>
      </p:sp>
      <p:cxnSp>
        <p:nvCxnSpPr>
          <p:cNvPr id="2052" name="直接连接符 9"/>
          <p:cNvCxnSpPr/>
          <p:nvPr/>
        </p:nvCxnSpPr>
        <p:spPr>
          <a:xfrm>
            <a:off x="3352800" y="4786313"/>
            <a:ext cx="8839200" cy="0"/>
          </a:xfrm>
          <a:prstGeom prst="line">
            <a:avLst/>
          </a:prstGeom>
          <a:ln w="28575" cap="flat" cmpd="sng">
            <a:solidFill>
              <a:srgbClr val="BFBFBF"/>
            </a:solidFill>
            <a:prstDash val="solid"/>
            <a:headEnd type="none" w="med" len="med"/>
            <a:tailEnd type="none" w="med" len="med"/>
          </a:ln>
        </p:spPr>
      </p:cxnSp>
      <p:grpSp>
        <p:nvGrpSpPr>
          <p:cNvPr id="2053" name="组合 10"/>
          <p:cNvGrpSpPr/>
          <p:nvPr/>
        </p:nvGrpSpPr>
        <p:grpSpPr>
          <a:xfrm>
            <a:off x="1346200" y="2914650"/>
            <a:ext cx="1885950" cy="1784350"/>
            <a:chOff x="1055440" y="3181142"/>
            <a:chExt cx="1584176" cy="1517334"/>
          </a:xfrm>
        </p:grpSpPr>
        <p:sp>
          <p:nvSpPr>
            <p:cNvPr id="12" name="泪滴形 11"/>
            <p:cNvSpPr/>
            <p:nvPr/>
          </p:nvSpPr>
          <p:spPr>
            <a:xfrm rot="5400000">
              <a:off x="1088861" y="3147721"/>
              <a:ext cx="1517334" cy="1584176"/>
            </a:xfrm>
            <a:prstGeom prst="teardrop">
              <a:avLst/>
            </a:prstGeom>
            <a:solidFill>
              <a:sysClr val="window" lastClr="FFFFFF">
                <a:lumMod val="7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itchFamily="2" charset="-122"/>
                <a:cs typeface="+mn-cs"/>
              </a:endParaRPr>
            </a:p>
          </p:txBody>
        </p:sp>
        <p:sp>
          <p:nvSpPr>
            <p:cNvPr id="13" name="泪滴形 12"/>
            <p:cNvSpPr/>
            <p:nvPr/>
          </p:nvSpPr>
          <p:spPr>
            <a:xfrm rot="5400000">
              <a:off x="1339128" y="3399919"/>
              <a:ext cx="1267254" cy="1323079"/>
            </a:xfrm>
            <a:prstGeom prst="teardrop">
              <a:avLst/>
            </a:prstGeom>
            <a:solidFill>
              <a:srgbClr val="FFFFFF">
                <a:alpha val="69804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itchFamily="2" charset="-122"/>
                <a:cs typeface="+mn-cs"/>
              </a:endParaRPr>
            </a:p>
          </p:txBody>
        </p:sp>
        <p:sp>
          <p:nvSpPr>
            <p:cNvPr id="15" name="泪滴形 14"/>
            <p:cNvSpPr/>
            <p:nvPr/>
          </p:nvSpPr>
          <p:spPr>
            <a:xfrm rot="5400000">
              <a:off x="1677425" y="3738215"/>
              <a:ext cx="936248" cy="977492"/>
            </a:xfrm>
            <a:prstGeom prst="teardrop">
              <a:avLst/>
            </a:prstGeom>
            <a:solidFill>
              <a:schemeClr val="tx1">
                <a:alpha val="69804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宋体" pitchFamily="2" charset="-122"/>
                <a:cs typeface="+mn-cs"/>
              </a:endParaRPr>
            </a:p>
          </p:txBody>
        </p:sp>
      </p:grpSp>
      <p:sp>
        <p:nvSpPr>
          <p:cNvPr id="3" name="KSO_CT2"/>
          <p:cNvSpPr>
            <a:spLocks noGrp="1"/>
          </p:cNvSpPr>
          <p:nvPr>
            <p:ph type="subTitle" idx="1"/>
          </p:nvPr>
        </p:nvSpPr>
        <p:spPr>
          <a:xfrm>
            <a:off x="3364854" y="4857227"/>
            <a:ext cx="4305301" cy="404959"/>
          </a:xfrm>
          <a:noFill/>
        </p:spPr>
        <p:txBody>
          <a:bodyPr vert="horz">
            <a:noAutofit/>
          </a:bodyPr>
          <a:lstStyle>
            <a:lvl1pPr marL="0" indent="0" algn="l">
              <a:buNone/>
              <a:defRPr sz="1800" b="0" baseline="0">
                <a:solidFill>
                  <a:schemeClr val="tx1"/>
                </a:solidFill>
                <a:effectLst/>
                <a:latin typeface="+mn-lt"/>
                <a:ea typeface="+mn-ea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 smtClean="0"/>
          </a:p>
        </p:txBody>
      </p:sp>
      <p:sp>
        <p:nvSpPr>
          <p:cNvPr id="7" name="KSO_CT1"/>
          <p:cNvSpPr>
            <a:spLocks noGrp="1"/>
          </p:cNvSpPr>
          <p:nvPr>
            <p:ph type="title"/>
          </p:nvPr>
        </p:nvSpPr>
        <p:spPr>
          <a:xfrm>
            <a:off x="3364854" y="3974576"/>
            <a:ext cx="6921500" cy="723900"/>
          </a:xfrm>
        </p:spPr>
        <p:txBody>
          <a:bodyPr vert="horz" anchor="b">
            <a:noAutofit/>
          </a:bodyPr>
          <a:lstStyle>
            <a:lvl1pPr algn="l">
              <a:defRPr sz="3600" b="1" kern="1000" baseline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16" name="KSO_FD"/>
          <p:cNvSpPr>
            <a:spLocks noGrp="1"/>
          </p:cNvSpPr>
          <p:nvPr>
            <p:ph type="dt" sz="half" idx="2"/>
          </p:nvPr>
        </p:nvSpPr>
        <p:spPr>
          <a:xfrm>
            <a:off x="838200" y="6451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indent="0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30270C-E466-4C83-BCC0-DD8F474F2C94}" type="datetimeFigureOut">
              <a:rPr kumimoji="0" lang="zh-CN" altLang="en-US" b="0" i="0" kern="1200" cap="none" spc="0" normalizeH="0" baseline="0" noProof="0" smtClean="0">
                <a:latin typeface="+mn-lt"/>
                <a:ea typeface="+mn-ea"/>
                <a:cs typeface="+mn-cs"/>
              </a:rPr>
            </a:fld>
            <a:endParaRPr kumimoji="0" lang="zh-CN" altLang="en-US" b="0" i="0" kern="1200" cap="none" spc="0" normalizeH="0" baseline="0" noProof="0" smtClean="0">
              <a:latin typeface="+mn-lt"/>
              <a:ea typeface="+mn-ea"/>
              <a:cs typeface="+mn-cs"/>
            </a:endParaRPr>
          </a:p>
        </p:txBody>
      </p:sp>
      <p:sp>
        <p:nvSpPr>
          <p:cNvPr id="17" name="KSO_FT"/>
          <p:cNvSpPr>
            <a:spLocks noGrp="1"/>
          </p:cNvSpPr>
          <p:nvPr>
            <p:ph type="ftr" sz="quarter" idx="3"/>
          </p:nvPr>
        </p:nvSpPr>
        <p:spPr>
          <a:xfrm>
            <a:off x="4038600" y="64516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indent="0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b="0" i="0" kern="1200" cap="none" spc="0" normalizeH="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18" name="KSO_FN"/>
          <p:cNvSpPr>
            <a:spLocks noGrp="1"/>
          </p:cNvSpPr>
          <p:nvPr>
            <p:ph type="sldNum" sz="quarter" idx="4"/>
          </p:nvPr>
        </p:nvSpPr>
        <p:spPr>
          <a:xfrm>
            <a:off x="8610600" y="6451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indent="0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381B408-59EA-4571-AB84-3D508EAED655}" type="slidenum">
              <a:rPr kumimoji="0" lang="zh-CN" altLang="en-US" b="0" i="0" kern="1200" cap="none" spc="0" normalizeH="0" baseline="0" noProof="0" smtClean="0">
                <a:latin typeface="+mn-lt"/>
                <a:ea typeface="+mn-ea"/>
                <a:cs typeface="+mn-cs"/>
              </a:rPr>
            </a:fld>
            <a:endParaRPr kumimoji="0" lang="zh-CN" altLang="en-US" b="0" i="0" kern="1200" cap="none" spc="0" normalizeH="0" baseline="0" noProof="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30270C-E466-4C83-BCC0-DD8F474F2C94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381B408-59EA-4571-AB84-3D508EAED65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10171291" y="365125"/>
            <a:ext cx="1182511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2113843" y="365125"/>
            <a:ext cx="7933269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30270C-E466-4C83-BCC0-DD8F474F2C94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381B408-59EA-4571-AB84-3D508EAED65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 b="0"/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30270C-E466-4C83-BCC0-DD8F474F2C94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381B408-59EA-4571-AB84-3D508EAED65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ST1"/>
          <p:cNvSpPr>
            <a:spLocks noGrp="1"/>
          </p:cNvSpPr>
          <p:nvPr>
            <p:ph type="title"/>
          </p:nvPr>
        </p:nvSpPr>
        <p:spPr>
          <a:xfrm>
            <a:off x="2098676" y="2108202"/>
            <a:ext cx="7994651" cy="1235075"/>
          </a:xfrm>
        </p:spPr>
        <p:txBody>
          <a:bodyPr anchor="b">
            <a:normAutofit/>
          </a:bodyPr>
          <a:lstStyle>
            <a:lvl1pPr algn="ctr">
              <a:defRPr sz="2700">
                <a:solidFill>
                  <a:schemeClr val="tx1"/>
                </a:solidFill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ST2"/>
          <p:cNvSpPr>
            <a:spLocks noGrp="1"/>
          </p:cNvSpPr>
          <p:nvPr>
            <p:ph type="body" idx="1"/>
          </p:nvPr>
        </p:nvSpPr>
        <p:spPr>
          <a:xfrm>
            <a:off x="4050894" y="3400425"/>
            <a:ext cx="4090217" cy="357478"/>
          </a:xfrm>
          <a:prstGeom prst="roundRect">
            <a:avLst>
              <a:gd name="adj" fmla="val 50000"/>
            </a:avLst>
          </a:prstGeom>
          <a:noFill/>
        </p:spPr>
        <p:txBody>
          <a:bodyPr anchor="ctr">
            <a:norm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30270C-E466-4C83-BCC0-DD8F474F2C94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381B408-59EA-4571-AB84-3D508EAED65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673101" y="213919"/>
            <a:ext cx="10954459" cy="79601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673101" y="1244603"/>
            <a:ext cx="5080000" cy="49323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6533444" y="1244603"/>
            <a:ext cx="5094116" cy="49323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30270C-E466-4C83-BCC0-DD8F474F2C94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381B408-59EA-4571-AB84-3D508EAED65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2302932" y="118532"/>
            <a:ext cx="9312101" cy="71702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9436" y="1376362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35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1099436" y="2200274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31847" y="1376362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35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6431847" y="2200274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30270C-E466-4C83-BCC0-DD8F474F2C94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381B408-59EA-4571-AB84-3D508EAED65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30270C-E466-4C83-BCC0-DD8F474F2C94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381B408-59EA-4571-AB84-3D508EAED65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30270C-E466-4C83-BCC0-DD8F474F2C94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381B408-59EA-4571-AB84-3D508EAED65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144591" y="533402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5487989" y="1063631"/>
            <a:ext cx="6172200" cy="4873625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1144591" y="21336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30270C-E466-4C83-BCC0-DD8F474F2C94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381B408-59EA-4571-AB84-3D508EAED65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246192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 noChangeAspect="1"/>
          </p:cNvSpPr>
          <p:nvPr>
            <p:ph type="pic" idx="1"/>
          </p:nvPr>
        </p:nvSpPr>
        <p:spPr>
          <a:xfrm>
            <a:off x="5442833" y="987429"/>
            <a:ext cx="6172200" cy="4873625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marL="0" marR="0" lvl="0" indent="0" algn="just" defTabSz="6858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FFE89F"/>
              </a:buClr>
              <a:buSzPct val="100000"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单击图标添加图片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1246192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30270C-E466-4C83-BCC0-DD8F474F2C94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381B408-59EA-4571-AB84-3D508EAED65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1026" name="矩形 1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43434"/>
          </a:solidFill>
          <a:ln w="25400">
            <a:noFill/>
            <a:miter/>
          </a:ln>
        </p:spPr>
        <p:txBody>
          <a:bodyPr anchor="ctr"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4" name="KSO_FD"/>
          <p:cNvSpPr>
            <a:spLocks noGrp="1"/>
          </p:cNvSpPr>
          <p:nvPr>
            <p:ph type="dt" sz="half" idx="2"/>
          </p:nvPr>
        </p:nvSpPr>
        <p:spPr>
          <a:xfrm>
            <a:off x="838200" y="6451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30270C-E466-4C83-BCC0-DD8F474F2C94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KSO_FT"/>
          <p:cNvSpPr>
            <a:spLocks noGrp="1"/>
          </p:cNvSpPr>
          <p:nvPr>
            <p:ph type="ftr" sz="quarter" idx="3"/>
          </p:nvPr>
        </p:nvSpPr>
        <p:spPr>
          <a:xfrm>
            <a:off x="4038600" y="64516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KSO_FN"/>
          <p:cNvSpPr>
            <a:spLocks noGrp="1"/>
          </p:cNvSpPr>
          <p:nvPr>
            <p:ph type="sldNum" sz="quarter" idx="4"/>
          </p:nvPr>
        </p:nvSpPr>
        <p:spPr>
          <a:xfrm>
            <a:off x="8610600" y="6451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marL="0" marR="0" lvl="0" indent="0" algn="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381B408-59EA-4571-AB84-3D508EAED65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30" name="KSO_BC1"/>
          <p:cNvSpPr>
            <a:spLocks noGrp="1"/>
          </p:cNvSpPr>
          <p:nvPr>
            <p:ph type="body" idx="1"/>
          </p:nvPr>
        </p:nvSpPr>
        <p:spPr>
          <a:xfrm>
            <a:off x="673100" y="1133475"/>
            <a:ext cx="10953750" cy="5100638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</p:txBody>
      </p:sp>
      <p:sp>
        <p:nvSpPr>
          <p:cNvPr id="1031" name="KSO_BT1"/>
          <p:cNvSpPr>
            <a:spLocks noGrp="1"/>
          </p:cNvSpPr>
          <p:nvPr>
            <p:ph type="title"/>
          </p:nvPr>
        </p:nvSpPr>
        <p:spPr>
          <a:xfrm>
            <a:off x="673100" y="214313"/>
            <a:ext cx="10953750" cy="795337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en-US" altLang="x-non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1" i="0" kern="1200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61950" indent="-361950" algn="just" defTabSz="685800" rtl="0" eaLnBrk="1" latinLnBrk="0" hangingPunct="1">
        <a:lnSpc>
          <a:spcPct val="110000"/>
        </a:lnSpc>
        <a:spcBef>
          <a:spcPts val="1200"/>
        </a:spcBef>
        <a:spcAft>
          <a:spcPts val="0"/>
        </a:spcAft>
        <a:buClr>
          <a:srgbClr val="FFE89F"/>
        </a:buClr>
        <a:buSzPct val="100000"/>
        <a:buFontTx/>
        <a:buBlip>
          <a:blip r:embed="rId12"/>
        </a:buBlip>
        <a:defRPr lang="zh-CN" altLang="en-US" sz="2400" b="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361950" indent="-361950" algn="just" defTabSz="685800" rtl="0" eaLnBrk="1" latinLnBrk="0" hangingPunct="1">
        <a:lnSpc>
          <a:spcPct val="120000"/>
        </a:lnSpc>
        <a:spcBef>
          <a:spcPts val="0"/>
        </a:spcBef>
        <a:spcAft>
          <a:spcPts val="1200"/>
        </a:spcAft>
        <a:buClr>
          <a:schemeClr val="accent2">
            <a:lumMod val="60000"/>
            <a:lumOff val="40000"/>
          </a:schemeClr>
        </a:buClr>
        <a:buFont typeface="幼圆" pitchFamily="49" charset="-122"/>
        <a:buChar char=" "/>
        <a:defRPr sz="2000" b="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7.xml"/><Relationship Id="rId2" Type="http://schemas.openxmlformats.org/officeDocument/2006/relationships/slide" Target="slide1.xml"/><Relationship Id="rId1" Type="http://schemas.openxmlformats.org/officeDocument/2006/relationships/slide" Target="slide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5.png"/><Relationship Id="rId2" Type="http://schemas.microsoft.com/office/2007/relationships/media" Target="file:///F:\c++\opengl\opengl2015\21551046&#24352;&#26790;&#28023;\&#35835;&#20070;&#31508;&#35760;\cameraReady_sigAsia15.avi" TargetMode="External"/><Relationship Id="rId1" Type="http://schemas.openxmlformats.org/officeDocument/2006/relationships/video" Target="file:///F:\c++\opengl\opengl2015\21551046&#24352;&#26790;&#28023;\&#35835;&#20070;&#31508;&#35760;\cameraReady_sigAsia15.avi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副标题 2"/>
          <p:cNvSpPr>
            <a:spLocks noGrp="1"/>
          </p:cNvSpPr>
          <p:nvPr>
            <p:ph type="subTitle" idx="1"/>
          </p:nvPr>
        </p:nvSpPr>
        <p:spPr>
          <a:xfrm>
            <a:off x="10857230" y="4867275"/>
            <a:ext cx="927735" cy="405130"/>
          </a:xfrm>
          <a:ln/>
        </p:spPr>
        <p:txBody>
          <a:bodyPr wrap="square" lIns="91440" tIns="45720" rIns="91440" bIns="45720" anchor="t"/>
          <a:p>
            <a:pPr defTabSz="685800">
              <a:buSzPct val="100000"/>
              <a:buFontTx/>
              <a:buNone/>
            </a:pPr>
            <a:r>
              <a:rPr lang="en-US" altLang="zh-CN" kern="1200" baseline="0" dirty="0" smtClean="0">
                <a:latin typeface="+mn-lt"/>
                <a:ea typeface="+mn-ea"/>
                <a:cs typeface="+mn-cs"/>
              </a:rPr>
              <a:t>张</a:t>
            </a:r>
            <a:r>
              <a:rPr kern="1200" baseline="0" dirty="0" smtClean="0">
                <a:latin typeface="+mn-lt"/>
                <a:ea typeface="+mn-ea"/>
                <a:cs typeface="+mn-cs"/>
              </a:rPr>
              <a:t>梦海</a:t>
            </a:r>
            <a:endParaRPr kern="1200" baseline="0" dirty="0" smtClean="0">
              <a:latin typeface="+mn-lt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66135" y="3975100"/>
            <a:ext cx="8639175" cy="723900"/>
          </a:xfrm>
        </p:spPr>
        <p:txBody>
          <a:bodyPr lIns="91440" tIns="45720" rIns="91440" bIns="45720" rtlCol="0" anchor="b">
            <a:noAutofit/>
          </a:bodyPr>
          <a:lstStyle/>
          <a:p>
            <a:pPr marL="0" marR="0" lvl="0" indent="0" algn="l" defTabSz="685800" rtl="0" eaLnBrk="1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0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一种基于视频加音频驱动的实时表情捕捉以及动画表示方法</a:t>
            </a:r>
            <a:endParaRPr kumimoji="0" lang="en-US" altLang="zh-CN" sz="2400" b="1" i="0" u="none" strike="noStrike" kern="10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椭圆 2"/>
          <p:cNvSpPr/>
          <p:nvPr/>
        </p:nvSpPr>
        <p:spPr>
          <a:xfrm>
            <a:off x="2482850" y="2316163"/>
            <a:ext cx="2227263" cy="22256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1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5852" name="Freeform 18"/>
          <p:cNvSpPr>
            <a:spLocks noEditPoints="1"/>
          </p:cNvSpPr>
          <p:nvPr/>
        </p:nvSpPr>
        <p:spPr>
          <a:xfrm>
            <a:off x="5494338" y="2551113"/>
            <a:ext cx="4146550" cy="612775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372346391"/>
              </a:cxn>
              <a:cxn ang="0">
                <a:pos x="2147483646" y="1921327603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372346391"/>
              </a:cxn>
              <a:cxn ang="0">
                <a:pos x="2147483646" y="179472910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1794729106"/>
              </a:cxn>
              <a:cxn ang="0">
                <a:pos x="14825284" y="372346391"/>
              </a:cxn>
              <a:cxn ang="0">
                <a:pos x="2147483646" y="2147483646"/>
              </a:cxn>
              <a:cxn ang="0">
                <a:pos x="2147483646" y="1794729106"/>
              </a:cxn>
              <a:cxn ang="0">
                <a:pos x="2147483646" y="1556430787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1556430787"/>
              </a:cxn>
              <a:cxn ang="0">
                <a:pos x="2147483646" y="364897054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1556430787"/>
              </a:cxn>
              <a:cxn ang="0">
                <a:pos x="2147483646" y="484046214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1131938085"/>
              </a:cxn>
              <a:cxn ang="0">
                <a:pos x="2147483646" y="1131938085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1794729106"/>
              </a:cxn>
              <a:cxn ang="0">
                <a:pos x="2147483646" y="372346391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45424839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372346391"/>
              </a:cxn>
              <a:cxn ang="0">
                <a:pos x="2147483646" y="1846875179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372346391"/>
              </a:cxn>
              <a:cxn ang="0">
                <a:pos x="2147483646" y="1630883211"/>
              </a:cxn>
              <a:cxn ang="0">
                <a:pos x="2147483646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0"/>
              </a:cxn>
              <a:cxn ang="0">
                <a:pos x="2147483646" y="2147483646"/>
              </a:cxn>
            </a:cxnLst>
            <a:pathLst>
              <a:path w="17438" h="2577">
                <a:moveTo>
                  <a:pt x="6870" y="672"/>
                </a:moveTo>
                <a:cubicBezTo>
                  <a:pt x="6872" y="672"/>
                  <a:pt x="6874" y="672"/>
                  <a:pt x="6876" y="672"/>
                </a:cubicBezTo>
                <a:cubicBezTo>
                  <a:pt x="6932" y="782"/>
                  <a:pt x="6987" y="892"/>
                  <a:pt x="7043" y="1002"/>
                </a:cubicBezTo>
                <a:cubicBezTo>
                  <a:pt x="7043" y="1336"/>
                  <a:pt x="7043" y="1669"/>
                  <a:pt x="7043" y="2002"/>
                </a:cubicBezTo>
                <a:cubicBezTo>
                  <a:pt x="7061" y="2135"/>
                  <a:pt x="7089" y="2222"/>
                  <a:pt x="7126" y="2265"/>
                </a:cubicBezTo>
                <a:cubicBezTo>
                  <a:pt x="7164" y="2307"/>
                  <a:pt x="7198" y="2335"/>
                  <a:pt x="7231" y="2347"/>
                </a:cubicBezTo>
                <a:cubicBezTo>
                  <a:pt x="7263" y="2359"/>
                  <a:pt x="7280" y="2386"/>
                  <a:pt x="7282" y="2429"/>
                </a:cubicBezTo>
                <a:cubicBezTo>
                  <a:pt x="7277" y="2478"/>
                  <a:pt x="7256" y="2507"/>
                  <a:pt x="7217" y="2515"/>
                </a:cubicBezTo>
                <a:cubicBezTo>
                  <a:pt x="7177" y="2524"/>
                  <a:pt x="7147" y="2527"/>
                  <a:pt x="7127" y="2525"/>
                </a:cubicBezTo>
                <a:cubicBezTo>
                  <a:pt x="7013" y="2525"/>
                  <a:pt x="6900" y="2525"/>
                  <a:pt x="6787" y="2525"/>
                </a:cubicBezTo>
                <a:cubicBezTo>
                  <a:pt x="6766" y="2527"/>
                  <a:pt x="6736" y="2524"/>
                  <a:pt x="6697" y="2515"/>
                </a:cubicBezTo>
                <a:cubicBezTo>
                  <a:pt x="6658" y="2507"/>
                  <a:pt x="6636" y="2478"/>
                  <a:pt x="6632" y="2429"/>
                </a:cubicBezTo>
                <a:cubicBezTo>
                  <a:pt x="6634" y="2386"/>
                  <a:pt x="6651" y="2359"/>
                  <a:pt x="6683" y="2347"/>
                </a:cubicBezTo>
                <a:cubicBezTo>
                  <a:pt x="6715" y="2335"/>
                  <a:pt x="6750" y="2307"/>
                  <a:pt x="6787" y="2265"/>
                </a:cubicBezTo>
                <a:cubicBezTo>
                  <a:pt x="6825" y="2222"/>
                  <a:pt x="6852" y="2135"/>
                  <a:pt x="6870" y="2002"/>
                </a:cubicBezTo>
                <a:cubicBezTo>
                  <a:pt x="6870" y="1558"/>
                  <a:pt x="6870" y="1115"/>
                  <a:pt x="6870" y="672"/>
                </a:cubicBezTo>
                <a:close/>
                <a:moveTo>
                  <a:pt x="5102" y="513"/>
                </a:moveTo>
                <a:cubicBezTo>
                  <a:pt x="5105" y="513"/>
                  <a:pt x="5108" y="513"/>
                  <a:pt x="5111" y="513"/>
                </a:cubicBezTo>
                <a:cubicBezTo>
                  <a:pt x="5137" y="638"/>
                  <a:pt x="5163" y="762"/>
                  <a:pt x="5188" y="887"/>
                </a:cubicBezTo>
                <a:cubicBezTo>
                  <a:pt x="5095" y="1264"/>
                  <a:pt x="5001" y="1641"/>
                  <a:pt x="4908" y="2018"/>
                </a:cubicBezTo>
                <a:cubicBezTo>
                  <a:pt x="4885" y="2116"/>
                  <a:pt x="4882" y="2187"/>
                  <a:pt x="4900" y="2229"/>
                </a:cubicBezTo>
                <a:cubicBezTo>
                  <a:pt x="4918" y="2272"/>
                  <a:pt x="4952" y="2304"/>
                  <a:pt x="5003" y="2326"/>
                </a:cubicBezTo>
                <a:cubicBezTo>
                  <a:pt x="5028" y="2337"/>
                  <a:pt x="5049" y="2350"/>
                  <a:pt x="5066" y="2365"/>
                </a:cubicBezTo>
                <a:cubicBezTo>
                  <a:pt x="5083" y="2380"/>
                  <a:pt x="5092" y="2403"/>
                  <a:pt x="5093" y="2435"/>
                </a:cubicBezTo>
                <a:cubicBezTo>
                  <a:pt x="5090" y="2480"/>
                  <a:pt x="5072" y="2506"/>
                  <a:pt x="5038" y="2515"/>
                </a:cubicBezTo>
                <a:cubicBezTo>
                  <a:pt x="5004" y="2524"/>
                  <a:pt x="4970" y="2527"/>
                  <a:pt x="4938" y="2525"/>
                </a:cubicBezTo>
                <a:cubicBezTo>
                  <a:pt x="4823" y="2525"/>
                  <a:pt x="4709" y="2525"/>
                  <a:pt x="4595" y="2525"/>
                </a:cubicBezTo>
                <a:cubicBezTo>
                  <a:pt x="4562" y="2527"/>
                  <a:pt x="4527" y="2522"/>
                  <a:pt x="4489" y="2511"/>
                </a:cubicBezTo>
                <a:cubicBezTo>
                  <a:pt x="4451" y="2500"/>
                  <a:pt x="4431" y="2472"/>
                  <a:pt x="4428" y="2426"/>
                </a:cubicBezTo>
                <a:cubicBezTo>
                  <a:pt x="4429" y="2388"/>
                  <a:pt x="4440" y="2364"/>
                  <a:pt x="4461" y="2353"/>
                </a:cubicBezTo>
                <a:cubicBezTo>
                  <a:pt x="4483" y="2342"/>
                  <a:pt x="4511" y="2329"/>
                  <a:pt x="4544" y="2313"/>
                </a:cubicBezTo>
                <a:cubicBezTo>
                  <a:pt x="4576" y="2297"/>
                  <a:pt x="4610" y="2264"/>
                  <a:pt x="4646" y="2214"/>
                </a:cubicBezTo>
                <a:cubicBezTo>
                  <a:pt x="4682" y="2163"/>
                  <a:pt x="4715" y="2080"/>
                  <a:pt x="4744" y="1965"/>
                </a:cubicBezTo>
                <a:cubicBezTo>
                  <a:pt x="4863" y="1481"/>
                  <a:pt x="4983" y="997"/>
                  <a:pt x="5102" y="513"/>
                </a:cubicBezTo>
                <a:close/>
                <a:moveTo>
                  <a:pt x="6790" y="50"/>
                </a:moveTo>
                <a:cubicBezTo>
                  <a:pt x="7045" y="50"/>
                  <a:pt x="7301" y="50"/>
                  <a:pt x="7557" y="50"/>
                </a:cubicBezTo>
                <a:cubicBezTo>
                  <a:pt x="7846" y="608"/>
                  <a:pt x="8135" y="1166"/>
                  <a:pt x="8425" y="1724"/>
                </a:cubicBezTo>
                <a:cubicBezTo>
                  <a:pt x="8425" y="1991"/>
                  <a:pt x="8425" y="2258"/>
                  <a:pt x="8425" y="2525"/>
                </a:cubicBezTo>
                <a:cubicBezTo>
                  <a:pt x="8277" y="2525"/>
                  <a:pt x="8129" y="2525"/>
                  <a:pt x="7980" y="2525"/>
                </a:cubicBezTo>
                <a:cubicBezTo>
                  <a:pt x="7616" y="1829"/>
                  <a:pt x="7252" y="1133"/>
                  <a:pt x="6888" y="437"/>
                </a:cubicBezTo>
                <a:cubicBezTo>
                  <a:pt x="6867" y="391"/>
                  <a:pt x="6846" y="354"/>
                  <a:pt x="6827" y="326"/>
                </a:cubicBezTo>
                <a:cubicBezTo>
                  <a:pt x="6807" y="298"/>
                  <a:pt x="6774" y="276"/>
                  <a:pt x="6727" y="258"/>
                </a:cubicBezTo>
                <a:cubicBezTo>
                  <a:pt x="6701" y="249"/>
                  <a:pt x="6680" y="238"/>
                  <a:pt x="6663" y="225"/>
                </a:cubicBezTo>
                <a:cubicBezTo>
                  <a:pt x="6647" y="211"/>
                  <a:pt x="6638" y="187"/>
                  <a:pt x="6638" y="152"/>
                </a:cubicBezTo>
                <a:cubicBezTo>
                  <a:pt x="6640" y="105"/>
                  <a:pt x="6658" y="75"/>
                  <a:pt x="6690" y="65"/>
                </a:cubicBezTo>
                <a:cubicBezTo>
                  <a:pt x="6723" y="54"/>
                  <a:pt x="6756" y="49"/>
                  <a:pt x="6790" y="50"/>
                </a:cubicBezTo>
                <a:close/>
                <a:moveTo>
                  <a:pt x="5215" y="50"/>
                </a:moveTo>
                <a:cubicBezTo>
                  <a:pt x="5435" y="50"/>
                  <a:pt x="5655" y="50"/>
                  <a:pt x="5875" y="50"/>
                </a:cubicBezTo>
                <a:cubicBezTo>
                  <a:pt x="6024" y="747"/>
                  <a:pt x="6173" y="1444"/>
                  <a:pt x="6323" y="2141"/>
                </a:cubicBezTo>
                <a:cubicBezTo>
                  <a:pt x="6329" y="2187"/>
                  <a:pt x="6339" y="2226"/>
                  <a:pt x="6350" y="2258"/>
                </a:cubicBezTo>
                <a:cubicBezTo>
                  <a:pt x="6362" y="2291"/>
                  <a:pt x="6387" y="2316"/>
                  <a:pt x="6427" y="2336"/>
                </a:cubicBezTo>
                <a:cubicBezTo>
                  <a:pt x="6448" y="2345"/>
                  <a:pt x="6466" y="2358"/>
                  <a:pt x="6480" y="2373"/>
                </a:cubicBezTo>
                <a:cubicBezTo>
                  <a:pt x="6494" y="2388"/>
                  <a:pt x="6501" y="2410"/>
                  <a:pt x="6502" y="2439"/>
                </a:cubicBezTo>
                <a:cubicBezTo>
                  <a:pt x="6498" y="2481"/>
                  <a:pt x="6478" y="2507"/>
                  <a:pt x="6441" y="2515"/>
                </a:cubicBezTo>
                <a:cubicBezTo>
                  <a:pt x="6404" y="2524"/>
                  <a:pt x="6369" y="2527"/>
                  <a:pt x="6337" y="2525"/>
                </a:cubicBezTo>
                <a:cubicBezTo>
                  <a:pt x="6090" y="2525"/>
                  <a:pt x="5842" y="2525"/>
                  <a:pt x="5594" y="2525"/>
                </a:cubicBezTo>
                <a:cubicBezTo>
                  <a:pt x="5562" y="2526"/>
                  <a:pt x="5530" y="2522"/>
                  <a:pt x="5499" y="2511"/>
                </a:cubicBezTo>
                <a:cubicBezTo>
                  <a:pt x="5467" y="2500"/>
                  <a:pt x="5450" y="2474"/>
                  <a:pt x="5448" y="2432"/>
                </a:cubicBezTo>
                <a:cubicBezTo>
                  <a:pt x="5448" y="2407"/>
                  <a:pt x="5453" y="2387"/>
                  <a:pt x="5462" y="2375"/>
                </a:cubicBezTo>
                <a:cubicBezTo>
                  <a:pt x="5471" y="2362"/>
                  <a:pt x="5485" y="2350"/>
                  <a:pt x="5505" y="2339"/>
                </a:cubicBezTo>
                <a:cubicBezTo>
                  <a:pt x="5543" y="2317"/>
                  <a:pt x="5567" y="2294"/>
                  <a:pt x="5575" y="2268"/>
                </a:cubicBezTo>
                <a:cubicBezTo>
                  <a:pt x="5584" y="2243"/>
                  <a:pt x="5581" y="2199"/>
                  <a:pt x="5567" y="2138"/>
                </a:cubicBezTo>
                <a:cubicBezTo>
                  <a:pt x="5548" y="2053"/>
                  <a:pt x="5528" y="1968"/>
                  <a:pt x="5508" y="1883"/>
                </a:cubicBezTo>
                <a:cubicBezTo>
                  <a:pt x="5363" y="1883"/>
                  <a:pt x="5217" y="1883"/>
                  <a:pt x="5072" y="1883"/>
                </a:cubicBezTo>
                <a:cubicBezTo>
                  <a:pt x="5086" y="1819"/>
                  <a:pt x="5100" y="1755"/>
                  <a:pt x="5114" y="1691"/>
                </a:cubicBezTo>
                <a:cubicBezTo>
                  <a:pt x="5235" y="1691"/>
                  <a:pt x="5357" y="1691"/>
                  <a:pt x="5478" y="1691"/>
                </a:cubicBezTo>
                <a:cubicBezTo>
                  <a:pt x="5377" y="1204"/>
                  <a:pt x="5277" y="716"/>
                  <a:pt x="5177" y="228"/>
                </a:cubicBezTo>
                <a:cubicBezTo>
                  <a:pt x="5189" y="169"/>
                  <a:pt x="5202" y="109"/>
                  <a:pt x="5215" y="50"/>
                </a:cubicBezTo>
                <a:close/>
                <a:moveTo>
                  <a:pt x="1431" y="50"/>
                </a:moveTo>
                <a:cubicBezTo>
                  <a:pt x="1574" y="50"/>
                  <a:pt x="1717" y="50"/>
                  <a:pt x="1860" y="50"/>
                </a:cubicBezTo>
                <a:cubicBezTo>
                  <a:pt x="1860" y="306"/>
                  <a:pt x="1860" y="563"/>
                  <a:pt x="1860" y="820"/>
                </a:cubicBezTo>
                <a:cubicBezTo>
                  <a:pt x="1862" y="830"/>
                  <a:pt x="1857" y="848"/>
                  <a:pt x="1845" y="873"/>
                </a:cubicBezTo>
                <a:cubicBezTo>
                  <a:pt x="1833" y="899"/>
                  <a:pt x="1805" y="913"/>
                  <a:pt x="1762" y="916"/>
                </a:cubicBezTo>
                <a:cubicBezTo>
                  <a:pt x="1722" y="914"/>
                  <a:pt x="1694" y="897"/>
                  <a:pt x="1680" y="864"/>
                </a:cubicBezTo>
                <a:cubicBezTo>
                  <a:pt x="1666" y="831"/>
                  <a:pt x="1658" y="796"/>
                  <a:pt x="1655" y="757"/>
                </a:cubicBezTo>
                <a:cubicBezTo>
                  <a:pt x="1643" y="667"/>
                  <a:pt x="1622" y="574"/>
                  <a:pt x="1591" y="479"/>
                </a:cubicBezTo>
                <a:cubicBezTo>
                  <a:pt x="1560" y="385"/>
                  <a:pt x="1507" y="305"/>
                  <a:pt x="1431" y="241"/>
                </a:cubicBezTo>
                <a:cubicBezTo>
                  <a:pt x="1431" y="177"/>
                  <a:pt x="1431" y="113"/>
                  <a:pt x="1431" y="50"/>
                </a:cubicBezTo>
                <a:close/>
                <a:moveTo>
                  <a:pt x="566" y="50"/>
                </a:moveTo>
                <a:cubicBezTo>
                  <a:pt x="809" y="50"/>
                  <a:pt x="1053" y="50"/>
                  <a:pt x="1296" y="50"/>
                </a:cubicBezTo>
                <a:cubicBezTo>
                  <a:pt x="1296" y="751"/>
                  <a:pt x="1296" y="1453"/>
                  <a:pt x="1296" y="2154"/>
                </a:cubicBezTo>
                <a:cubicBezTo>
                  <a:pt x="1294" y="2213"/>
                  <a:pt x="1298" y="2253"/>
                  <a:pt x="1308" y="2276"/>
                </a:cubicBezTo>
                <a:cubicBezTo>
                  <a:pt x="1318" y="2298"/>
                  <a:pt x="1348" y="2317"/>
                  <a:pt x="1398" y="2333"/>
                </a:cubicBezTo>
                <a:cubicBezTo>
                  <a:pt x="1418" y="2339"/>
                  <a:pt x="1434" y="2350"/>
                  <a:pt x="1446" y="2365"/>
                </a:cubicBezTo>
                <a:cubicBezTo>
                  <a:pt x="1457" y="2380"/>
                  <a:pt x="1464" y="2399"/>
                  <a:pt x="1464" y="2422"/>
                </a:cubicBezTo>
                <a:cubicBezTo>
                  <a:pt x="1460" y="2468"/>
                  <a:pt x="1443" y="2498"/>
                  <a:pt x="1413" y="2510"/>
                </a:cubicBezTo>
                <a:cubicBezTo>
                  <a:pt x="1383" y="2521"/>
                  <a:pt x="1363" y="2527"/>
                  <a:pt x="1353" y="2525"/>
                </a:cubicBezTo>
                <a:cubicBezTo>
                  <a:pt x="1072" y="2525"/>
                  <a:pt x="790" y="2525"/>
                  <a:pt x="509" y="2525"/>
                </a:cubicBezTo>
                <a:cubicBezTo>
                  <a:pt x="499" y="2527"/>
                  <a:pt x="479" y="2521"/>
                  <a:pt x="449" y="2510"/>
                </a:cubicBezTo>
                <a:cubicBezTo>
                  <a:pt x="419" y="2498"/>
                  <a:pt x="402" y="2468"/>
                  <a:pt x="398" y="2422"/>
                </a:cubicBezTo>
                <a:cubicBezTo>
                  <a:pt x="398" y="2399"/>
                  <a:pt x="405" y="2380"/>
                  <a:pt x="416" y="2365"/>
                </a:cubicBezTo>
                <a:cubicBezTo>
                  <a:pt x="428" y="2350"/>
                  <a:pt x="444" y="2339"/>
                  <a:pt x="464" y="2333"/>
                </a:cubicBezTo>
                <a:cubicBezTo>
                  <a:pt x="514" y="2317"/>
                  <a:pt x="544" y="2298"/>
                  <a:pt x="554" y="2276"/>
                </a:cubicBezTo>
                <a:cubicBezTo>
                  <a:pt x="564" y="2253"/>
                  <a:pt x="568" y="2213"/>
                  <a:pt x="566" y="2154"/>
                </a:cubicBezTo>
                <a:cubicBezTo>
                  <a:pt x="566" y="1453"/>
                  <a:pt x="566" y="751"/>
                  <a:pt x="566" y="50"/>
                </a:cubicBezTo>
                <a:close/>
                <a:moveTo>
                  <a:pt x="2" y="50"/>
                </a:moveTo>
                <a:cubicBezTo>
                  <a:pt x="145" y="50"/>
                  <a:pt x="288" y="50"/>
                  <a:pt x="431" y="50"/>
                </a:cubicBezTo>
                <a:cubicBezTo>
                  <a:pt x="431" y="113"/>
                  <a:pt x="431" y="177"/>
                  <a:pt x="431" y="241"/>
                </a:cubicBezTo>
                <a:cubicBezTo>
                  <a:pt x="355" y="305"/>
                  <a:pt x="302" y="385"/>
                  <a:pt x="271" y="479"/>
                </a:cubicBezTo>
                <a:cubicBezTo>
                  <a:pt x="240" y="574"/>
                  <a:pt x="219" y="667"/>
                  <a:pt x="207" y="757"/>
                </a:cubicBezTo>
                <a:cubicBezTo>
                  <a:pt x="204" y="796"/>
                  <a:pt x="196" y="831"/>
                  <a:pt x="182" y="864"/>
                </a:cubicBezTo>
                <a:cubicBezTo>
                  <a:pt x="168" y="897"/>
                  <a:pt x="140" y="914"/>
                  <a:pt x="100" y="916"/>
                </a:cubicBezTo>
                <a:cubicBezTo>
                  <a:pt x="57" y="913"/>
                  <a:pt x="29" y="899"/>
                  <a:pt x="17" y="873"/>
                </a:cubicBezTo>
                <a:cubicBezTo>
                  <a:pt x="5" y="848"/>
                  <a:pt x="0" y="830"/>
                  <a:pt x="2" y="820"/>
                </a:cubicBezTo>
                <a:cubicBezTo>
                  <a:pt x="2" y="563"/>
                  <a:pt x="2" y="306"/>
                  <a:pt x="2" y="50"/>
                </a:cubicBezTo>
                <a:close/>
                <a:moveTo>
                  <a:pt x="8121" y="50"/>
                </a:moveTo>
                <a:cubicBezTo>
                  <a:pt x="8126" y="49"/>
                  <a:pt x="8131" y="49"/>
                  <a:pt x="8136" y="50"/>
                </a:cubicBezTo>
                <a:cubicBezTo>
                  <a:pt x="8271" y="50"/>
                  <a:pt x="8406" y="50"/>
                  <a:pt x="8541" y="50"/>
                </a:cubicBezTo>
                <a:cubicBezTo>
                  <a:pt x="8560" y="48"/>
                  <a:pt x="8585" y="53"/>
                  <a:pt x="8617" y="64"/>
                </a:cubicBezTo>
                <a:cubicBezTo>
                  <a:pt x="8648" y="76"/>
                  <a:pt x="8666" y="104"/>
                  <a:pt x="8670" y="149"/>
                </a:cubicBezTo>
                <a:cubicBezTo>
                  <a:pt x="8666" y="194"/>
                  <a:pt x="8645" y="225"/>
                  <a:pt x="8606" y="241"/>
                </a:cubicBezTo>
                <a:cubicBezTo>
                  <a:pt x="8567" y="257"/>
                  <a:pt x="8528" y="291"/>
                  <a:pt x="8488" y="342"/>
                </a:cubicBezTo>
                <a:cubicBezTo>
                  <a:pt x="8449" y="394"/>
                  <a:pt x="8428" y="496"/>
                  <a:pt x="8425" y="648"/>
                </a:cubicBezTo>
                <a:cubicBezTo>
                  <a:pt x="8425" y="916"/>
                  <a:pt x="8425" y="1184"/>
                  <a:pt x="8425" y="1452"/>
                </a:cubicBezTo>
                <a:cubicBezTo>
                  <a:pt x="8423" y="1452"/>
                  <a:pt x="8421" y="1452"/>
                  <a:pt x="8419" y="1452"/>
                </a:cubicBezTo>
                <a:cubicBezTo>
                  <a:pt x="8363" y="1341"/>
                  <a:pt x="8308" y="1230"/>
                  <a:pt x="8252" y="1118"/>
                </a:cubicBezTo>
                <a:cubicBezTo>
                  <a:pt x="8252" y="962"/>
                  <a:pt x="8252" y="805"/>
                  <a:pt x="8252" y="648"/>
                </a:cubicBezTo>
                <a:cubicBezTo>
                  <a:pt x="8249" y="496"/>
                  <a:pt x="8228" y="394"/>
                  <a:pt x="8189" y="342"/>
                </a:cubicBezTo>
                <a:cubicBezTo>
                  <a:pt x="8149" y="291"/>
                  <a:pt x="8110" y="257"/>
                  <a:pt x="8071" y="241"/>
                </a:cubicBezTo>
                <a:cubicBezTo>
                  <a:pt x="8031" y="225"/>
                  <a:pt x="8010" y="194"/>
                  <a:pt x="8007" y="149"/>
                </a:cubicBezTo>
                <a:cubicBezTo>
                  <a:pt x="8011" y="104"/>
                  <a:pt x="8028" y="76"/>
                  <a:pt x="8060" y="64"/>
                </a:cubicBezTo>
                <a:cubicBezTo>
                  <a:pt x="8084" y="56"/>
                  <a:pt x="8104" y="51"/>
                  <a:pt x="8121" y="50"/>
                </a:cubicBezTo>
                <a:close/>
                <a:moveTo>
                  <a:pt x="9905" y="49"/>
                </a:moveTo>
                <a:cubicBezTo>
                  <a:pt x="9916" y="51"/>
                  <a:pt x="9933" y="56"/>
                  <a:pt x="9956" y="65"/>
                </a:cubicBezTo>
                <a:cubicBezTo>
                  <a:pt x="9986" y="77"/>
                  <a:pt x="10003" y="106"/>
                  <a:pt x="10006" y="152"/>
                </a:cubicBezTo>
                <a:cubicBezTo>
                  <a:pt x="10006" y="175"/>
                  <a:pt x="10000" y="194"/>
                  <a:pt x="9988" y="209"/>
                </a:cubicBezTo>
                <a:cubicBezTo>
                  <a:pt x="9976" y="224"/>
                  <a:pt x="9961" y="235"/>
                  <a:pt x="9941" y="241"/>
                </a:cubicBezTo>
                <a:cubicBezTo>
                  <a:pt x="9891" y="257"/>
                  <a:pt x="9861" y="276"/>
                  <a:pt x="9851" y="299"/>
                </a:cubicBezTo>
                <a:cubicBezTo>
                  <a:pt x="9841" y="321"/>
                  <a:pt x="9837" y="361"/>
                  <a:pt x="9839" y="420"/>
                </a:cubicBezTo>
                <a:cubicBezTo>
                  <a:pt x="9839" y="998"/>
                  <a:pt x="9839" y="1576"/>
                  <a:pt x="9839" y="2154"/>
                </a:cubicBezTo>
                <a:cubicBezTo>
                  <a:pt x="9837" y="2213"/>
                  <a:pt x="9841" y="2253"/>
                  <a:pt x="9851" y="2276"/>
                </a:cubicBezTo>
                <a:cubicBezTo>
                  <a:pt x="9861" y="2298"/>
                  <a:pt x="9891" y="2317"/>
                  <a:pt x="9941" y="2333"/>
                </a:cubicBezTo>
                <a:cubicBezTo>
                  <a:pt x="9961" y="2340"/>
                  <a:pt x="9976" y="2350"/>
                  <a:pt x="9988" y="2365"/>
                </a:cubicBezTo>
                <a:cubicBezTo>
                  <a:pt x="10000" y="2380"/>
                  <a:pt x="10006" y="2399"/>
                  <a:pt x="10006" y="2422"/>
                </a:cubicBezTo>
                <a:cubicBezTo>
                  <a:pt x="10003" y="2469"/>
                  <a:pt x="9986" y="2498"/>
                  <a:pt x="9956" y="2510"/>
                </a:cubicBezTo>
                <a:cubicBezTo>
                  <a:pt x="9926" y="2521"/>
                  <a:pt x="9906" y="2527"/>
                  <a:pt x="9896" y="2525"/>
                </a:cubicBezTo>
                <a:cubicBezTo>
                  <a:pt x="9615" y="2525"/>
                  <a:pt x="9333" y="2525"/>
                  <a:pt x="9052" y="2525"/>
                </a:cubicBezTo>
                <a:cubicBezTo>
                  <a:pt x="9042" y="2527"/>
                  <a:pt x="9022" y="2521"/>
                  <a:pt x="8992" y="2510"/>
                </a:cubicBezTo>
                <a:cubicBezTo>
                  <a:pt x="8962" y="2498"/>
                  <a:pt x="8945" y="2469"/>
                  <a:pt x="8941" y="2422"/>
                </a:cubicBezTo>
                <a:cubicBezTo>
                  <a:pt x="8942" y="2399"/>
                  <a:pt x="8948" y="2380"/>
                  <a:pt x="8960" y="2365"/>
                </a:cubicBezTo>
                <a:cubicBezTo>
                  <a:pt x="8972" y="2350"/>
                  <a:pt x="8987" y="2340"/>
                  <a:pt x="9007" y="2333"/>
                </a:cubicBezTo>
                <a:cubicBezTo>
                  <a:pt x="9057" y="2317"/>
                  <a:pt x="9087" y="2298"/>
                  <a:pt x="9097" y="2276"/>
                </a:cubicBezTo>
                <a:cubicBezTo>
                  <a:pt x="9107" y="2253"/>
                  <a:pt x="9111" y="2213"/>
                  <a:pt x="9109" y="2154"/>
                </a:cubicBezTo>
                <a:cubicBezTo>
                  <a:pt x="9109" y="1576"/>
                  <a:pt x="9109" y="998"/>
                  <a:pt x="9109" y="420"/>
                </a:cubicBezTo>
                <a:cubicBezTo>
                  <a:pt x="9111" y="361"/>
                  <a:pt x="9107" y="321"/>
                  <a:pt x="9097" y="299"/>
                </a:cubicBezTo>
                <a:cubicBezTo>
                  <a:pt x="9087" y="276"/>
                  <a:pt x="9057" y="257"/>
                  <a:pt x="9007" y="241"/>
                </a:cubicBezTo>
                <a:cubicBezTo>
                  <a:pt x="8987" y="235"/>
                  <a:pt x="8972" y="224"/>
                  <a:pt x="8960" y="209"/>
                </a:cubicBezTo>
                <a:cubicBezTo>
                  <a:pt x="8948" y="194"/>
                  <a:pt x="8942" y="175"/>
                  <a:pt x="8941" y="152"/>
                </a:cubicBezTo>
                <a:cubicBezTo>
                  <a:pt x="8945" y="106"/>
                  <a:pt x="8962" y="77"/>
                  <a:pt x="8992" y="65"/>
                </a:cubicBezTo>
                <a:cubicBezTo>
                  <a:pt x="9015" y="56"/>
                  <a:pt x="9031" y="51"/>
                  <a:pt x="9043" y="49"/>
                </a:cubicBezTo>
                <a:cubicBezTo>
                  <a:pt x="9046" y="49"/>
                  <a:pt x="9049" y="49"/>
                  <a:pt x="9052" y="50"/>
                </a:cubicBezTo>
                <a:cubicBezTo>
                  <a:pt x="9333" y="50"/>
                  <a:pt x="9615" y="50"/>
                  <a:pt x="9896" y="50"/>
                </a:cubicBezTo>
                <a:cubicBezTo>
                  <a:pt x="9899" y="49"/>
                  <a:pt x="9902" y="49"/>
                  <a:pt x="9905" y="49"/>
                </a:cubicBezTo>
                <a:close/>
                <a:moveTo>
                  <a:pt x="15498" y="49"/>
                </a:moveTo>
                <a:cubicBezTo>
                  <a:pt x="15502" y="49"/>
                  <a:pt x="15505" y="49"/>
                  <a:pt x="15507" y="50"/>
                </a:cubicBezTo>
                <a:cubicBezTo>
                  <a:pt x="15789" y="50"/>
                  <a:pt x="16070" y="50"/>
                  <a:pt x="16351" y="50"/>
                </a:cubicBezTo>
                <a:cubicBezTo>
                  <a:pt x="16361" y="48"/>
                  <a:pt x="16381" y="53"/>
                  <a:pt x="16411" y="65"/>
                </a:cubicBezTo>
                <a:cubicBezTo>
                  <a:pt x="16441" y="77"/>
                  <a:pt x="16458" y="106"/>
                  <a:pt x="16462" y="152"/>
                </a:cubicBezTo>
                <a:cubicBezTo>
                  <a:pt x="16461" y="175"/>
                  <a:pt x="16455" y="194"/>
                  <a:pt x="16444" y="209"/>
                </a:cubicBezTo>
                <a:cubicBezTo>
                  <a:pt x="16432" y="224"/>
                  <a:pt x="16416" y="235"/>
                  <a:pt x="16396" y="241"/>
                </a:cubicBezTo>
                <a:cubicBezTo>
                  <a:pt x="16346" y="257"/>
                  <a:pt x="16316" y="276"/>
                  <a:pt x="16306" y="299"/>
                </a:cubicBezTo>
                <a:cubicBezTo>
                  <a:pt x="16296" y="321"/>
                  <a:pt x="16292" y="361"/>
                  <a:pt x="16295" y="420"/>
                </a:cubicBezTo>
                <a:cubicBezTo>
                  <a:pt x="16295" y="951"/>
                  <a:pt x="16295" y="1482"/>
                  <a:pt x="16295" y="2012"/>
                </a:cubicBezTo>
                <a:cubicBezTo>
                  <a:pt x="16293" y="2026"/>
                  <a:pt x="16293" y="2057"/>
                  <a:pt x="16296" y="2106"/>
                </a:cubicBezTo>
                <a:cubicBezTo>
                  <a:pt x="16299" y="2155"/>
                  <a:pt x="16314" y="2206"/>
                  <a:pt x="16341" y="2259"/>
                </a:cubicBezTo>
                <a:cubicBezTo>
                  <a:pt x="16369" y="2313"/>
                  <a:pt x="16419" y="2353"/>
                  <a:pt x="16492" y="2380"/>
                </a:cubicBezTo>
                <a:cubicBezTo>
                  <a:pt x="16492" y="2445"/>
                  <a:pt x="16492" y="2510"/>
                  <a:pt x="16492" y="2574"/>
                </a:cubicBezTo>
                <a:cubicBezTo>
                  <a:pt x="16375" y="2577"/>
                  <a:pt x="16268" y="2571"/>
                  <a:pt x="16169" y="2557"/>
                </a:cubicBezTo>
                <a:cubicBezTo>
                  <a:pt x="16070" y="2543"/>
                  <a:pt x="15969" y="2506"/>
                  <a:pt x="15868" y="2446"/>
                </a:cubicBezTo>
                <a:cubicBezTo>
                  <a:pt x="15738" y="2365"/>
                  <a:pt x="15654" y="2289"/>
                  <a:pt x="15615" y="2217"/>
                </a:cubicBezTo>
                <a:cubicBezTo>
                  <a:pt x="15577" y="2146"/>
                  <a:pt x="15560" y="2070"/>
                  <a:pt x="15564" y="1989"/>
                </a:cubicBezTo>
                <a:cubicBezTo>
                  <a:pt x="15564" y="1466"/>
                  <a:pt x="15564" y="943"/>
                  <a:pt x="15564" y="420"/>
                </a:cubicBezTo>
                <a:cubicBezTo>
                  <a:pt x="15566" y="361"/>
                  <a:pt x="15562" y="321"/>
                  <a:pt x="15552" y="299"/>
                </a:cubicBezTo>
                <a:cubicBezTo>
                  <a:pt x="15542" y="276"/>
                  <a:pt x="15512" y="257"/>
                  <a:pt x="15462" y="241"/>
                </a:cubicBezTo>
                <a:cubicBezTo>
                  <a:pt x="15443" y="235"/>
                  <a:pt x="15427" y="224"/>
                  <a:pt x="15415" y="209"/>
                </a:cubicBezTo>
                <a:cubicBezTo>
                  <a:pt x="15403" y="194"/>
                  <a:pt x="15397" y="175"/>
                  <a:pt x="15397" y="152"/>
                </a:cubicBezTo>
                <a:cubicBezTo>
                  <a:pt x="15401" y="106"/>
                  <a:pt x="15417" y="77"/>
                  <a:pt x="15447" y="65"/>
                </a:cubicBezTo>
                <a:cubicBezTo>
                  <a:pt x="15470" y="56"/>
                  <a:pt x="15487" y="51"/>
                  <a:pt x="15498" y="49"/>
                </a:cubicBezTo>
                <a:close/>
                <a:moveTo>
                  <a:pt x="3322" y="49"/>
                </a:moveTo>
                <a:cubicBezTo>
                  <a:pt x="3325" y="49"/>
                  <a:pt x="3329" y="49"/>
                  <a:pt x="3331" y="50"/>
                </a:cubicBezTo>
                <a:cubicBezTo>
                  <a:pt x="3612" y="50"/>
                  <a:pt x="3894" y="50"/>
                  <a:pt x="4175" y="50"/>
                </a:cubicBezTo>
                <a:cubicBezTo>
                  <a:pt x="4185" y="48"/>
                  <a:pt x="4205" y="53"/>
                  <a:pt x="4235" y="65"/>
                </a:cubicBezTo>
                <a:cubicBezTo>
                  <a:pt x="4265" y="77"/>
                  <a:pt x="4282" y="106"/>
                  <a:pt x="4286" y="152"/>
                </a:cubicBezTo>
                <a:cubicBezTo>
                  <a:pt x="4285" y="175"/>
                  <a:pt x="4279" y="194"/>
                  <a:pt x="4267" y="209"/>
                </a:cubicBezTo>
                <a:cubicBezTo>
                  <a:pt x="4256" y="224"/>
                  <a:pt x="4240" y="235"/>
                  <a:pt x="4220" y="241"/>
                </a:cubicBezTo>
                <a:cubicBezTo>
                  <a:pt x="4170" y="257"/>
                  <a:pt x="4140" y="276"/>
                  <a:pt x="4130" y="299"/>
                </a:cubicBezTo>
                <a:cubicBezTo>
                  <a:pt x="4120" y="321"/>
                  <a:pt x="4116" y="361"/>
                  <a:pt x="4119" y="420"/>
                </a:cubicBezTo>
                <a:cubicBezTo>
                  <a:pt x="4119" y="998"/>
                  <a:pt x="4119" y="1576"/>
                  <a:pt x="4119" y="2154"/>
                </a:cubicBezTo>
                <a:cubicBezTo>
                  <a:pt x="4116" y="2213"/>
                  <a:pt x="4120" y="2253"/>
                  <a:pt x="4130" y="2276"/>
                </a:cubicBezTo>
                <a:cubicBezTo>
                  <a:pt x="4140" y="2298"/>
                  <a:pt x="4170" y="2317"/>
                  <a:pt x="4220" y="2333"/>
                </a:cubicBezTo>
                <a:cubicBezTo>
                  <a:pt x="4240" y="2339"/>
                  <a:pt x="4256" y="2350"/>
                  <a:pt x="4267" y="2365"/>
                </a:cubicBezTo>
                <a:cubicBezTo>
                  <a:pt x="4279" y="2380"/>
                  <a:pt x="4285" y="2399"/>
                  <a:pt x="4286" y="2422"/>
                </a:cubicBezTo>
                <a:cubicBezTo>
                  <a:pt x="4282" y="2468"/>
                  <a:pt x="4265" y="2498"/>
                  <a:pt x="4235" y="2510"/>
                </a:cubicBezTo>
                <a:cubicBezTo>
                  <a:pt x="4205" y="2521"/>
                  <a:pt x="4185" y="2527"/>
                  <a:pt x="4175" y="2525"/>
                </a:cubicBezTo>
                <a:cubicBezTo>
                  <a:pt x="3894" y="2525"/>
                  <a:pt x="3612" y="2525"/>
                  <a:pt x="3331" y="2525"/>
                </a:cubicBezTo>
                <a:cubicBezTo>
                  <a:pt x="3321" y="2527"/>
                  <a:pt x="3301" y="2521"/>
                  <a:pt x="3271" y="2510"/>
                </a:cubicBezTo>
                <a:cubicBezTo>
                  <a:pt x="3241" y="2498"/>
                  <a:pt x="3224" y="2468"/>
                  <a:pt x="3220" y="2422"/>
                </a:cubicBezTo>
                <a:cubicBezTo>
                  <a:pt x="3221" y="2399"/>
                  <a:pt x="3227" y="2380"/>
                  <a:pt x="3239" y="2365"/>
                </a:cubicBezTo>
                <a:cubicBezTo>
                  <a:pt x="3251" y="2350"/>
                  <a:pt x="3266" y="2339"/>
                  <a:pt x="3286" y="2333"/>
                </a:cubicBezTo>
                <a:cubicBezTo>
                  <a:pt x="3336" y="2317"/>
                  <a:pt x="3366" y="2298"/>
                  <a:pt x="3376" y="2276"/>
                </a:cubicBezTo>
                <a:cubicBezTo>
                  <a:pt x="3386" y="2253"/>
                  <a:pt x="3390" y="2213"/>
                  <a:pt x="3388" y="2154"/>
                </a:cubicBezTo>
                <a:cubicBezTo>
                  <a:pt x="3388" y="1890"/>
                  <a:pt x="3388" y="1627"/>
                  <a:pt x="3388" y="1363"/>
                </a:cubicBezTo>
                <a:cubicBezTo>
                  <a:pt x="3300" y="1363"/>
                  <a:pt x="3213" y="1363"/>
                  <a:pt x="3125" y="1363"/>
                </a:cubicBezTo>
                <a:cubicBezTo>
                  <a:pt x="3125" y="1299"/>
                  <a:pt x="3125" y="1235"/>
                  <a:pt x="3125" y="1172"/>
                </a:cubicBezTo>
                <a:cubicBezTo>
                  <a:pt x="3213" y="1172"/>
                  <a:pt x="3300" y="1172"/>
                  <a:pt x="3388" y="1172"/>
                </a:cubicBezTo>
                <a:cubicBezTo>
                  <a:pt x="3388" y="921"/>
                  <a:pt x="3388" y="671"/>
                  <a:pt x="3388" y="420"/>
                </a:cubicBezTo>
                <a:cubicBezTo>
                  <a:pt x="3390" y="361"/>
                  <a:pt x="3386" y="321"/>
                  <a:pt x="3376" y="299"/>
                </a:cubicBezTo>
                <a:cubicBezTo>
                  <a:pt x="3366" y="276"/>
                  <a:pt x="3336" y="257"/>
                  <a:pt x="3286" y="241"/>
                </a:cubicBezTo>
                <a:cubicBezTo>
                  <a:pt x="3266" y="235"/>
                  <a:pt x="3251" y="224"/>
                  <a:pt x="3239" y="209"/>
                </a:cubicBezTo>
                <a:cubicBezTo>
                  <a:pt x="3227" y="194"/>
                  <a:pt x="3221" y="175"/>
                  <a:pt x="3220" y="152"/>
                </a:cubicBezTo>
                <a:cubicBezTo>
                  <a:pt x="3224" y="106"/>
                  <a:pt x="3241" y="77"/>
                  <a:pt x="3271" y="65"/>
                </a:cubicBezTo>
                <a:cubicBezTo>
                  <a:pt x="3294" y="56"/>
                  <a:pt x="3311" y="51"/>
                  <a:pt x="3322" y="49"/>
                </a:cubicBezTo>
                <a:close/>
                <a:moveTo>
                  <a:pt x="2194" y="49"/>
                </a:moveTo>
                <a:cubicBezTo>
                  <a:pt x="2197" y="49"/>
                  <a:pt x="2201" y="49"/>
                  <a:pt x="2203" y="50"/>
                </a:cubicBezTo>
                <a:cubicBezTo>
                  <a:pt x="2484" y="50"/>
                  <a:pt x="2766" y="50"/>
                  <a:pt x="3047" y="50"/>
                </a:cubicBezTo>
                <a:cubicBezTo>
                  <a:pt x="3057" y="48"/>
                  <a:pt x="3077" y="53"/>
                  <a:pt x="3107" y="65"/>
                </a:cubicBezTo>
                <a:cubicBezTo>
                  <a:pt x="3137" y="77"/>
                  <a:pt x="3154" y="106"/>
                  <a:pt x="3158" y="152"/>
                </a:cubicBezTo>
                <a:cubicBezTo>
                  <a:pt x="3157" y="175"/>
                  <a:pt x="3151" y="194"/>
                  <a:pt x="3139" y="209"/>
                </a:cubicBezTo>
                <a:cubicBezTo>
                  <a:pt x="3128" y="224"/>
                  <a:pt x="3112" y="235"/>
                  <a:pt x="3092" y="241"/>
                </a:cubicBezTo>
                <a:cubicBezTo>
                  <a:pt x="3042" y="257"/>
                  <a:pt x="3012" y="276"/>
                  <a:pt x="3002" y="299"/>
                </a:cubicBezTo>
                <a:cubicBezTo>
                  <a:pt x="2992" y="321"/>
                  <a:pt x="2988" y="361"/>
                  <a:pt x="2990" y="420"/>
                </a:cubicBezTo>
                <a:cubicBezTo>
                  <a:pt x="2990" y="998"/>
                  <a:pt x="2990" y="1576"/>
                  <a:pt x="2990" y="2154"/>
                </a:cubicBezTo>
                <a:cubicBezTo>
                  <a:pt x="2988" y="2213"/>
                  <a:pt x="2992" y="2253"/>
                  <a:pt x="3002" y="2276"/>
                </a:cubicBezTo>
                <a:cubicBezTo>
                  <a:pt x="3012" y="2298"/>
                  <a:pt x="3042" y="2317"/>
                  <a:pt x="3092" y="2333"/>
                </a:cubicBezTo>
                <a:cubicBezTo>
                  <a:pt x="3112" y="2339"/>
                  <a:pt x="3128" y="2350"/>
                  <a:pt x="3139" y="2365"/>
                </a:cubicBezTo>
                <a:cubicBezTo>
                  <a:pt x="3151" y="2380"/>
                  <a:pt x="3157" y="2399"/>
                  <a:pt x="3158" y="2422"/>
                </a:cubicBezTo>
                <a:cubicBezTo>
                  <a:pt x="3154" y="2468"/>
                  <a:pt x="3137" y="2498"/>
                  <a:pt x="3107" y="2510"/>
                </a:cubicBezTo>
                <a:cubicBezTo>
                  <a:pt x="3077" y="2521"/>
                  <a:pt x="3057" y="2527"/>
                  <a:pt x="3047" y="2525"/>
                </a:cubicBezTo>
                <a:cubicBezTo>
                  <a:pt x="2766" y="2525"/>
                  <a:pt x="2484" y="2525"/>
                  <a:pt x="2203" y="2525"/>
                </a:cubicBezTo>
                <a:cubicBezTo>
                  <a:pt x="2193" y="2527"/>
                  <a:pt x="2173" y="2521"/>
                  <a:pt x="2143" y="2510"/>
                </a:cubicBezTo>
                <a:cubicBezTo>
                  <a:pt x="2113" y="2498"/>
                  <a:pt x="2096" y="2468"/>
                  <a:pt x="2093" y="2422"/>
                </a:cubicBezTo>
                <a:cubicBezTo>
                  <a:pt x="2093" y="2399"/>
                  <a:pt x="2099" y="2380"/>
                  <a:pt x="2111" y="2365"/>
                </a:cubicBezTo>
                <a:cubicBezTo>
                  <a:pt x="2123" y="2350"/>
                  <a:pt x="2139" y="2339"/>
                  <a:pt x="2158" y="2333"/>
                </a:cubicBezTo>
                <a:cubicBezTo>
                  <a:pt x="2208" y="2317"/>
                  <a:pt x="2238" y="2298"/>
                  <a:pt x="2248" y="2276"/>
                </a:cubicBezTo>
                <a:cubicBezTo>
                  <a:pt x="2258" y="2253"/>
                  <a:pt x="2262" y="2213"/>
                  <a:pt x="2260" y="2154"/>
                </a:cubicBezTo>
                <a:cubicBezTo>
                  <a:pt x="2260" y="1576"/>
                  <a:pt x="2260" y="998"/>
                  <a:pt x="2260" y="420"/>
                </a:cubicBezTo>
                <a:cubicBezTo>
                  <a:pt x="2262" y="361"/>
                  <a:pt x="2258" y="321"/>
                  <a:pt x="2248" y="299"/>
                </a:cubicBezTo>
                <a:cubicBezTo>
                  <a:pt x="2238" y="276"/>
                  <a:pt x="2208" y="257"/>
                  <a:pt x="2158" y="241"/>
                </a:cubicBezTo>
                <a:cubicBezTo>
                  <a:pt x="2139" y="235"/>
                  <a:pt x="2123" y="224"/>
                  <a:pt x="2111" y="209"/>
                </a:cubicBezTo>
                <a:cubicBezTo>
                  <a:pt x="2099" y="194"/>
                  <a:pt x="2093" y="175"/>
                  <a:pt x="2093" y="152"/>
                </a:cubicBezTo>
                <a:cubicBezTo>
                  <a:pt x="2096" y="106"/>
                  <a:pt x="2113" y="77"/>
                  <a:pt x="2143" y="65"/>
                </a:cubicBezTo>
                <a:cubicBezTo>
                  <a:pt x="2166" y="56"/>
                  <a:pt x="2183" y="51"/>
                  <a:pt x="2194" y="49"/>
                </a:cubicBezTo>
                <a:close/>
                <a:moveTo>
                  <a:pt x="10358" y="49"/>
                </a:moveTo>
                <a:cubicBezTo>
                  <a:pt x="10366" y="49"/>
                  <a:pt x="10374" y="49"/>
                  <a:pt x="10382" y="50"/>
                </a:cubicBezTo>
                <a:cubicBezTo>
                  <a:pt x="10553" y="50"/>
                  <a:pt x="10723" y="50"/>
                  <a:pt x="10893" y="50"/>
                </a:cubicBezTo>
                <a:cubicBezTo>
                  <a:pt x="10931" y="47"/>
                  <a:pt x="10966" y="52"/>
                  <a:pt x="10999" y="64"/>
                </a:cubicBezTo>
                <a:cubicBezTo>
                  <a:pt x="11031" y="76"/>
                  <a:pt x="11049" y="108"/>
                  <a:pt x="11051" y="159"/>
                </a:cubicBezTo>
                <a:cubicBezTo>
                  <a:pt x="11050" y="196"/>
                  <a:pt x="11038" y="223"/>
                  <a:pt x="11016" y="240"/>
                </a:cubicBezTo>
                <a:cubicBezTo>
                  <a:pt x="10994" y="257"/>
                  <a:pt x="10969" y="271"/>
                  <a:pt x="10941" y="281"/>
                </a:cubicBezTo>
                <a:cubicBezTo>
                  <a:pt x="10842" y="324"/>
                  <a:pt x="10765" y="378"/>
                  <a:pt x="10710" y="443"/>
                </a:cubicBezTo>
                <a:cubicBezTo>
                  <a:pt x="10656" y="508"/>
                  <a:pt x="10599" y="588"/>
                  <a:pt x="10541" y="682"/>
                </a:cubicBezTo>
                <a:cubicBezTo>
                  <a:pt x="10522" y="710"/>
                  <a:pt x="10503" y="739"/>
                  <a:pt x="10484" y="768"/>
                </a:cubicBezTo>
                <a:cubicBezTo>
                  <a:pt x="10644" y="1233"/>
                  <a:pt x="10804" y="1699"/>
                  <a:pt x="10964" y="2164"/>
                </a:cubicBezTo>
                <a:cubicBezTo>
                  <a:pt x="10976" y="2201"/>
                  <a:pt x="10988" y="2233"/>
                  <a:pt x="11001" y="2261"/>
                </a:cubicBezTo>
                <a:cubicBezTo>
                  <a:pt x="11014" y="2288"/>
                  <a:pt x="11036" y="2311"/>
                  <a:pt x="11069" y="2330"/>
                </a:cubicBezTo>
                <a:cubicBezTo>
                  <a:pt x="11091" y="2340"/>
                  <a:pt x="11109" y="2353"/>
                  <a:pt x="11121" y="2368"/>
                </a:cubicBezTo>
                <a:cubicBezTo>
                  <a:pt x="11134" y="2382"/>
                  <a:pt x="11140" y="2405"/>
                  <a:pt x="11141" y="2435"/>
                </a:cubicBezTo>
                <a:cubicBezTo>
                  <a:pt x="11138" y="2481"/>
                  <a:pt x="11119" y="2508"/>
                  <a:pt x="11084" y="2516"/>
                </a:cubicBezTo>
                <a:cubicBezTo>
                  <a:pt x="11049" y="2524"/>
                  <a:pt x="11015" y="2527"/>
                  <a:pt x="10982" y="2525"/>
                </a:cubicBezTo>
                <a:cubicBezTo>
                  <a:pt x="10733" y="2525"/>
                  <a:pt x="10483" y="2525"/>
                  <a:pt x="10233" y="2525"/>
                </a:cubicBezTo>
                <a:cubicBezTo>
                  <a:pt x="10197" y="2527"/>
                  <a:pt x="10162" y="2523"/>
                  <a:pt x="10128" y="2512"/>
                </a:cubicBezTo>
                <a:cubicBezTo>
                  <a:pt x="10095" y="2501"/>
                  <a:pt x="10077" y="2471"/>
                  <a:pt x="10075" y="2422"/>
                </a:cubicBezTo>
                <a:cubicBezTo>
                  <a:pt x="10077" y="2387"/>
                  <a:pt x="10087" y="2362"/>
                  <a:pt x="10107" y="2348"/>
                </a:cubicBezTo>
                <a:cubicBezTo>
                  <a:pt x="10126" y="2333"/>
                  <a:pt x="10146" y="2321"/>
                  <a:pt x="10166" y="2310"/>
                </a:cubicBezTo>
                <a:cubicBezTo>
                  <a:pt x="10185" y="2300"/>
                  <a:pt x="10196" y="2283"/>
                  <a:pt x="10197" y="2260"/>
                </a:cubicBezTo>
                <a:cubicBezTo>
                  <a:pt x="10197" y="2246"/>
                  <a:pt x="10194" y="2229"/>
                  <a:pt x="10189" y="2209"/>
                </a:cubicBezTo>
                <a:cubicBezTo>
                  <a:pt x="10184" y="2190"/>
                  <a:pt x="10179" y="2173"/>
                  <a:pt x="10174" y="2161"/>
                </a:cubicBezTo>
                <a:cubicBezTo>
                  <a:pt x="10112" y="1956"/>
                  <a:pt x="10050" y="1750"/>
                  <a:pt x="9989" y="1545"/>
                </a:cubicBezTo>
                <a:cubicBezTo>
                  <a:pt x="9979" y="1514"/>
                  <a:pt x="9970" y="1481"/>
                  <a:pt x="9962" y="1447"/>
                </a:cubicBezTo>
                <a:cubicBezTo>
                  <a:pt x="9954" y="1413"/>
                  <a:pt x="9950" y="1378"/>
                  <a:pt x="9950" y="1343"/>
                </a:cubicBezTo>
                <a:cubicBezTo>
                  <a:pt x="9950" y="1310"/>
                  <a:pt x="9957" y="1280"/>
                  <a:pt x="9971" y="1254"/>
                </a:cubicBezTo>
                <a:cubicBezTo>
                  <a:pt x="9984" y="1228"/>
                  <a:pt x="10000" y="1202"/>
                  <a:pt x="10018" y="1175"/>
                </a:cubicBezTo>
                <a:cubicBezTo>
                  <a:pt x="10134" y="993"/>
                  <a:pt x="10249" y="811"/>
                  <a:pt x="10365" y="629"/>
                </a:cubicBezTo>
                <a:cubicBezTo>
                  <a:pt x="10386" y="597"/>
                  <a:pt x="10404" y="565"/>
                  <a:pt x="10419" y="531"/>
                </a:cubicBezTo>
                <a:cubicBezTo>
                  <a:pt x="10434" y="496"/>
                  <a:pt x="10442" y="460"/>
                  <a:pt x="10442" y="420"/>
                </a:cubicBezTo>
                <a:cubicBezTo>
                  <a:pt x="10442" y="376"/>
                  <a:pt x="10432" y="341"/>
                  <a:pt x="10412" y="315"/>
                </a:cubicBezTo>
                <a:cubicBezTo>
                  <a:pt x="10393" y="288"/>
                  <a:pt x="10365" y="267"/>
                  <a:pt x="10329" y="251"/>
                </a:cubicBezTo>
                <a:cubicBezTo>
                  <a:pt x="10304" y="241"/>
                  <a:pt x="10283" y="229"/>
                  <a:pt x="10265" y="216"/>
                </a:cubicBezTo>
                <a:cubicBezTo>
                  <a:pt x="10247" y="203"/>
                  <a:pt x="10237" y="181"/>
                  <a:pt x="10236" y="149"/>
                </a:cubicBezTo>
                <a:cubicBezTo>
                  <a:pt x="10238" y="100"/>
                  <a:pt x="10255" y="70"/>
                  <a:pt x="10286" y="61"/>
                </a:cubicBezTo>
                <a:cubicBezTo>
                  <a:pt x="10309" y="53"/>
                  <a:pt x="10333" y="49"/>
                  <a:pt x="10358" y="49"/>
                </a:cubicBezTo>
                <a:close/>
                <a:moveTo>
                  <a:pt x="17300" y="49"/>
                </a:moveTo>
                <a:cubicBezTo>
                  <a:pt x="17319" y="49"/>
                  <a:pt x="17343" y="52"/>
                  <a:pt x="17372" y="59"/>
                </a:cubicBezTo>
                <a:cubicBezTo>
                  <a:pt x="17411" y="68"/>
                  <a:pt x="17433" y="97"/>
                  <a:pt x="17438" y="145"/>
                </a:cubicBezTo>
                <a:cubicBezTo>
                  <a:pt x="17436" y="188"/>
                  <a:pt x="17418" y="215"/>
                  <a:pt x="17386" y="228"/>
                </a:cubicBezTo>
                <a:cubicBezTo>
                  <a:pt x="17354" y="240"/>
                  <a:pt x="17319" y="267"/>
                  <a:pt x="17282" y="310"/>
                </a:cubicBezTo>
                <a:cubicBezTo>
                  <a:pt x="17245" y="352"/>
                  <a:pt x="17217" y="440"/>
                  <a:pt x="17199" y="572"/>
                </a:cubicBezTo>
                <a:cubicBezTo>
                  <a:pt x="17199" y="988"/>
                  <a:pt x="17199" y="1404"/>
                  <a:pt x="17199" y="1820"/>
                </a:cubicBezTo>
                <a:cubicBezTo>
                  <a:pt x="17188" y="2001"/>
                  <a:pt x="17149" y="2147"/>
                  <a:pt x="17083" y="2256"/>
                </a:cubicBezTo>
                <a:cubicBezTo>
                  <a:pt x="17017" y="2366"/>
                  <a:pt x="16941" y="2445"/>
                  <a:pt x="16855" y="2494"/>
                </a:cubicBezTo>
                <a:cubicBezTo>
                  <a:pt x="16770" y="2543"/>
                  <a:pt x="16694" y="2568"/>
                  <a:pt x="16626" y="2568"/>
                </a:cubicBezTo>
                <a:cubicBezTo>
                  <a:pt x="16626" y="2503"/>
                  <a:pt x="16626" y="2438"/>
                  <a:pt x="16626" y="2373"/>
                </a:cubicBezTo>
                <a:cubicBezTo>
                  <a:pt x="16762" y="2328"/>
                  <a:pt x="16861" y="2260"/>
                  <a:pt x="16922" y="2169"/>
                </a:cubicBezTo>
                <a:cubicBezTo>
                  <a:pt x="16984" y="2078"/>
                  <a:pt x="17019" y="1960"/>
                  <a:pt x="17026" y="1814"/>
                </a:cubicBezTo>
                <a:cubicBezTo>
                  <a:pt x="17026" y="1400"/>
                  <a:pt x="17026" y="986"/>
                  <a:pt x="17026" y="572"/>
                </a:cubicBezTo>
                <a:cubicBezTo>
                  <a:pt x="17008" y="440"/>
                  <a:pt x="16980" y="352"/>
                  <a:pt x="16943" y="310"/>
                </a:cubicBezTo>
                <a:cubicBezTo>
                  <a:pt x="16906" y="267"/>
                  <a:pt x="16871" y="240"/>
                  <a:pt x="16839" y="228"/>
                </a:cubicBezTo>
                <a:cubicBezTo>
                  <a:pt x="16806" y="215"/>
                  <a:pt x="16789" y="188"/>
                  <a:pt x="16787" y="145"/>
                </a:cubicBezTo>
                <a:cubicBezTo>
                  <a:pt x="16792" y="97"/>
                  <a:pt x="16813" y="68"/>
                  <a:pt x="16853" y="59"/>
                </a:cubicBezTo>
                <a:cubicBezTo>
                  <a:pt x="16882" y="52"/>
                  <a:pt x="16906" y="49"/>
                  <a:pt x="16925" y="49"/>
                </a:cubicBezTo>
                <a:cubicBezTo>
                  <a:pt x="16932" y="49"/>
                  <a:pt x="16937" y="49"/>
                  <a:pt x="16943" y="50"/>
                </a:cubicBezTo>
                <a:cubicBezTo>
                  <a:pt x="17056" y="50"/>
                  <a:pt x="17169" y="50"/>
                  <a:pt x="17282" y="50"/>
                </a:cubicBezTo>
                <a:cubicBezTo>
                  <a:pt x="17288" y="49"/>
                  <a:pt x="17293" y="49"/>
                  <a:pt x="17300" y="49"/>
                </a:cubicBezTo>
                <a:close/>
                <a:moveTo>
                  <a:pt x="12163" y="49"/>
                </a:moveTo>
                <a:cubicBezTo>
                  <a:pt x="12189" y="49"/>
                  <a:pt x="12216" y="53"/>
                  <a:pt x="12243" y="59"/>
                </a:cubicBezTo>
                <a:cubicBezTo>
                  <a:pt x="12278" y="69"/>
                  <a:pt x="12297" y="98"/>
                  <a:pt x="12300" y="149"/>
                </a:cubicBezTo>
                <a:cubicBezTo>
                  <a:pt x="12299" y="173"/>
                  <a:pt x="12293" y="193"/>
                  <a:pt x="12280" y="208"/>
                </a:cubicBezTo>
                <a:cubicBezTo>
                  <a:pt x="12267" y="224"/>
                  <a:pt x="12252" y="237"/>
                  <a:pt x="12235" y="248"/>
                </a:cubicBezTo>
                <a:cubicBezTo>
                  <a:pt x="12218" y="257"/>
                  <a:pt x="12204" y="267"/>
                  <a:pt x="12194" y="278"/>
                </a:cubicBezTo>
                <a:cubicBezTo>
                  <a:pt x="12184" y="289"/>
                  <a:pt x="12178" y="305"/>
                  <a:pt x="12178" y="327"/>
                </a:cubicBezTo>
                <a:cubicBezTo>
                  <a:pt x="12178" y="349"/>
                  <a:pt x="12181" y="370"/>
                  <a:pt x="12187" y="392"/>
                </a:cubicBezTo>
                <a:cubicBezTo>
                  <a:pt x="12193" y="413"/>
                  <a:pt x="12200" y="433"/>
                  <a:pt x="12208" y="453"/>
                </a:cubicBezTo>
                <a:cubicBezTo>
                  <a:pt x="12331" y="765"/>
                  <a:pt x="12454" y="1078"/>
                  <a:pt x="12578" y="1390"/>
                </a:cubicBezTo>
                <a:cubicBezTo>
                  <a:pt x="12578" y="1645"/>
                  <a:pt x="12578" y="1899"/>
                  <a:pt x="12578" y="2154"/>
                </a:cubicBezTo>
                <a:cubicBezTo>
                  <a:pt x="12575" y="2213"/>
                  <a:pt x="12579" y="2253"/>
                  <a:pt x="12589" y="2276"/>
                </a:cubicBezTo>
                <a:cubicBezTo>
                  <a:pt x="12599" y="2298"/>
                  <a:pt x="12629" y="2317"/>
                  <a:pt x="12679" y="2333"/>
                </a:cubicBezTo>
                <a:cubicBezTo>
                  <a:pt x="12699" y="2340"/>
                  <a:pt x="12715" y="2350"/>
                  <a:pt x="12726" y="2365"/>
                </a:cubicBezTo>
                <a:cubicBezTo>
                  <a:pt x="12738" y="2380"/>
                  <a:pt x="12744" y="2399"/>
                  <a:pt x="12745" y="2422"/>
                </a:cubicBezTo>
                <a:cubicBezTo>
                  <a:pt x="12741" y="2469"/>
                  <a:pt x="12724" y="2498"/>
                  <a:pt x="12694" y="2510"/>
                </a:cubicBezTo>
                <a:cubicBezTo>
                  <a:pt x="12664" y="2521"/>
                  <a:pt x="12644" y="2527"/>
                  <a:pt x="12634" y="2525"/>
                </a:cubicBezTo>
                <a:cubicBezTo>
                  <a:pt x="12353" y="2525"/>
                  <a:pt x="12071" y="2525"/>
                  <a:pt x="11790" y="2525"/>
                </a:cubicBezTo>
                <a:cubicBezTo>
                  <a:pt x="11780" y="2527"/>
                  <a:pt x="11760" y="2521"/>
                  <a:pt x="11730" y="2510"/>
                </a:cubicBezTo>
                <a:cubicBezTo>
                  <a:pt x="11700" y="2498"/>
                  <a:pt x="11684" y="2469"/>
                  <a:pt x="11680" y="2422"/>
                </a:cubicBezTo>
                <a:cubicBezTo>
                  <a:pt x="11680" y="2399"/>
                  <a:pt x="11686" y="2380"/>
                  <a:pt x="11698" y="2365"/>
                </a:cubicBezTo>
                <a:cubicBezTo>
                  <a:pt x="11710" y="2350"/>
                  <a:pt x="11726" y="2340"/>
                  <a:pt x="11745" y="2333"/>
                </a:cubicBezTo>
                <a:cubicBezTo>
                  <a:pt x="11795" y="2317"/>
                  <a:pt x="11825" y="2298"/>
                  <a:pt x="11835" y="2276"/>
                </a:cubicBezTo>
                <a:cubicBezTo>
                  <a:pt x="11845" y="2253"/>
                  <a:pt x="11849" y="2213"/>
                  <a:pt x="11847" y="2154"/>
                </a:cubicBezTo>
                <a:cubicBezTo>
                  <a:pt x="11847" y="1958"/>
                  <a:pt x="11847" y="1761"/>
                  <a:pt x="11847" y="1565"/>
                </a:cubicBezTo>
                <a:cubicBezTo>
                  <a:pt x="11697" y="1170"/>
                  <a:pt x="11546" y="775"/>
                  <a:pt x="11396" y="380"/>
                </a:cubicBezTo>
                <a:cubicBezTo>
                  <a:pt x="11387" y="351"/>
                  <a:pt x="11376" y="325"/>
                  <a:pt x="11364" y="302"/>
                </a:cubicBezTo>
                <a:cubicBezTo>
                  <a:pt x="11352" y="280"/>
                  <a:pt x="11334" y="259"/>
                  <a:pt x="11310" y="241"/>
                </a:cubicBezTo>
                <a:cubicBezTo>
                  <a:pt x="11290" y="231"/>
                  <a:pt x="11273" y="219"/>
                  <a:pt x="11261" y="206"/>
                </a:cubicBezTo>
                <a:cubicBezTo>
                  <a:pt x="11248" y="193"/>
                  <a:pt x="11241" y="173"/>
                  <a:pt x="11241" y="145"/>
                </a:cubicBezTo>
                <a:cubicBezTo>
                  <a:pt x="11244" y="97"/>
                  <a:pt x="11262" y="68"/>
                  <a:pt x="11297" y="59"/>
                </a:cubicBezTo>
                <a:cubicBezTo>
                  <a:pt x="11331" y="50"/>
                  <a:pt x="11365" y="47"/>
                  <a:pt x="11399" y="50"/>
                </a:cubicBezTo>
                <a:cubicBezTo>
                  <a:pt x="11645" y="50"/>
                  <a:pt x="11890" y="50"/>
                  <a:pt x="12136" y="50"/>
                </a:cubicBezTo>
                <a:cubicBezTo>
                  <a:pt x="12145" y="49"/>
                  <a:pt x="12154" y="49"/>
                  <a:pt x="12163" y="49"/>
                </a:cubicBezTo>
                <a:close/>
                <a:moveTo>
                  <a:pt x="12706" y="48"/>
                </a:moveTo>
                <a:cubicBezTo>
                  <a:pt x="12716" y="48"/>
                  <a:pt x="12726" y="49"/>
                  <a:pt x="12736" y="50"/>
                </a:cubicBezTo>
                <a:cubicBezTo>
                  <a:pt x="12846" y="50"/>
                  <a:pt x="12957" y="50"/>
                  <a:pt x="13067" y="50"/>
                </a:cubicBezTo>
                <a:cubicBezTo>
                  <a:pt x="13103" y="48"/>
                  <a:pt x="13137" y="53"/>
                  <a:pt x="13169" y="65"/>
                </a:cubicBezTo>
                <a:cubicBezTo>
                  <a:pt x="13200" y="77"/>
                  <a:pt x="13217" y="108"/>
                  <a:pt x="13219" y="155"/>
                </a:cubicBezTo>
                <a:cubicBezTo>
                  <a:pt x="13219" y="183"/>
                  <a:pt x="13211" y="204"/>
                  <a:pt x="13198" y="219"/>
                </a:cubicBezTo>
                <a:cubicBezTo>
                  <a:pt x="13184" y="233"/>
                  <a:pt x="13166" y="245"/>
                  <a:pt x="13145" y="255"/>
                </a:cubicBezTo>
                <a:cubicBezTo>
                  <a:pt x="13086" y="281"/>
                  <a:pt x="13042" y="311"/>
                  <a:pt x="13014" y="346"/>
                </a:cubicBezTo>
                <a:cubicBezTo>
                  <a:pt x="12986" y="380"/>
                  <a:pt x="12959" y="430"/>
                  <a:pt x="12933" y="496"/>
                </a:cubicBezTo>
                <a:cubicBezTo>
                  <a:pt x="12835" y="733"/>
                  <a:pt x="12738" y="971"/>
                  <a:pt x="12640" y="1208"/>
                </a:cubicBezTo>
                <a:cubicBezTo>
                  <a:pt x="12609" y="1129"/>
                  <a:pt x="12577" y="1051"/>
                  <a:pt x="12545" y="973"/>
                </a:cubicBezTo>
                <a:cubicBezTo>
                  <a:pt x="12597" y="845"/>
                  <a:pt x="12649" y="717"/>
                  <a:pt x="12700" y="589"/>
                </a:cubicBezTo>
                <a:cubicBezTo>
                  <a:pt x="12713" y="561"/>
                  <a:pt x="12723" y="533"/>
                  <a:pt x="12732" y="505"/>
                </a:cubicBezTo>
                <a:cubicBezTo>
                  <a:pt x="12740" y="477"/>
                  <a:pt x="12745" y="446"/>
                  <a:pt x="12745" y="414"/>
                </a:cubicBezTo>
                <a:cubicBezTo>
                  <a:pt x="12742" y="350"/>
                  <a:pt x="12725" y="308"/>
                  <a:pt x="12692" y="288"/>
                </a:cubicBezTo>
                <a:cubicBezTo>
                  <a:pt x="12660" y="267"/>
                  <a:pt x="12627" y="250"/>
                  <a:pt x="12595" y="236"/>
                </a:cubicBezTo>
                <a:cubicBezTo>
                  <a:pt x="12562" y="222"/>
                  <a:pt x="12545" y="194"/>
                  <a:pt x="12542" y="152"/>
                </a:cubicBezTo>
                <a:cubicBezTo>
                  <a:pt x="12546" y="96"/>
                  <a:pt x="12569" y="64"/>
                  <a:pt x="12612" y="56"/>
                </a:cubicBezTo>
                <a:cubicBezTo>
                  <a:pt x="12645" y="50"/>
                  <a:pt x="12676" y="48"/>
                  <a:pt x="12706" y="48"/>
                </a:cubicBezTo>
                <a:close/>
                <a:moveTo>
                  <a:pt x="14275" y="0"/>
                </a:moveTo>
                <a:cubicBezTo>
                  <a:pt x="14486" y="23"/>
                  <a:pt x="14659" y="95"/>
                  <a:pt x="14797" y="215"/>
                </a:cubicBezTo>
                <a:cubicBezTo>
                  <a:pt x="14934" y="335"/>
                  <a:pt x="15036" y="488"/>
                  <a:pt x="15103" y="675"/>
                </a:cubicBezTo>
                <a:cubicBezTo>
                  <a:pt x="15170" y="861"/>
                  <a:pt x="15203" y="1065"/>
                  <a:pt x="15203" y="1287"/>
                </a:cubicBezTo>
                <a:cubicBezTo>
                  <a:pt x="15203" y="1509"/>
                  <a:pt x="15170" y="1713"/>
                  <a:pt x="15103" y="1900"/>
                </a:cubicBezTo>
                <a:cubicBezTo>
                  <a:pt x="15036" y="2086"/>
                  <a:pt x="14934" y="2239"/>
                  <a:pt x="14797" y="2359"/>
                </a:cubicBezTo>
                <a:cubicBezTo>
                  <a:pt x="14659" y="2479"/>
                  <a:pt x="14486" y="2551"/>
                  <a:pt x="14275" y="2574"/>
                </a:cubicBezTo>
                <a:cubicBezTo>
                  <a:pt x="14275" y="2510"/>
                  <a:pt x="14275" y="2447"/>
                  <a:pt x="14275" y="2383"/>
                </a:cubicBezTo>
                <a:cubicBezTo>
                  <a:pt x="14343" y="2353"/>
                  <a:pt x="14386" y="2317"/>
                  <a:pt x="14404" y="2273"/>
                </a:cubicBezTo>
                <a:cubicBezTo>
                  <a:pt x="14422" y="2230"/>
                  <a:pt x="14430" y="2187"/>
                  <a:pt x="14427" y="2144"/>
                </a:cubicBezTo>
                <a:cubicBezTo>
                  <a:pt x="14427" y="1573"/>
                  <a:pt x="14427" y="1001"/>
                  <a:pt x="14427" y="430"/>
                </a:cubicBezTo>
                <a:cubicBezTo>
                  <a:pt x="14430" y="387"/>
                  <a:pt x="14422" y="344"/>
                  <a:pt x="14404" y="301"/>
                </a:cubicBezTo>
                <a:cubicBezTo>
                  <a:pt x="14386" y="258"/>
                  <a:pt x="14343" y="221"/>
                  <a:pt x="14275" y="192"/>
                </a:cubicBezTo>
                <a:cubicBezTo>
                  <a:pt x="14275" y="128"/>
                  <a:pt x="14275" y="64"/>
                  <a:pt x="14275" y="0"/>
                </a:cubicBezTo>
                <a:close/>
                <a:moveTo>
                  <a:pt x="14141" y="0"/>
                </a:moveTo>
                <a:cubicBezTo>
                  <a:pt x="14141" y="64"/>
                  <a:pt x="14141" y="128"/>
                  <a:pt x="14141" y="192"/>
                </a:cubicBezTo>
                <a:cubicBezTo>
                  <a:pt x="14073" y="221"/>
                  <a:pt x="14030" y="258"/>
                  <a:pt x="14012" y="301"/>
                </a:cubicBezTo>
                <a:cubicBezTo>
                  <a:pt x="13994" y="344"/>
                  <a:pt x="13986" y="387"/>
                  <a:pt x="13988" y="430"/>
                </a:cubicBezTo>
                <a:cubicBezTo>
                  <a:pt x="13988" y="1001"/>
                  <a:pt x="13988" y="1573"/>
                  <a:pt x="13988" y="2144"/>
                </a:cubicBezTo>
                <a:cubicBezTo>
                  <a:pt x="13986" y="2187"/>
                  <a:pt x="13994" y="2230"/>
                  <a:pt x="14012" y="2273"/>
                </a:cubicBezTo>
                <a:cubicBezTo>
                  <a:pt x="14030" y="2317"/>
                  <a:pt x="14073" y="2353"/>
                  <a:pt x="14141" y="2383"/>
                </a:cubicBezTo>
                <a:cubicBezTo>
                  <a:pt x="14141" y="2447"/>
                  <a:pt x="14141" y="2510"/>
                  <a:pt x="14141" y="2574"/>
                </a:cubicBezTo>
                <a:cubicBezTo>
                  <a:pt x="13930" y="2551"/>
                  <a:pt x="13756" y="2479"/>
                  <a:pt x="13619" y="2359"/>
                </a:cubicBezTo>
                <a:cubicBezTo>
                  <a:pt x="13482" y="2239"/>
                  <a:pt x="13380" y="2086"/>
                  <a:pt x="13313" y="1900"/>
                </a:cubicBezTo>
                <a:cubicBezTo>
                  <a:pt x="13246" y="1713"/>
                  <a:pt x="13212" y="1509"/>
                  <a:pt x="13213" y="1287"/>
                </a:cubicBezTo>
                <a:cubicBezTo>
                  <a:pt x="13212" y="1065"/>
                  <a:pt x="13246" y="861"/>
                  <a:pt x="13313" y="675"/>
                </a:cubicBezTo>
                <a:cubicBezTo>
                  <a:pt x="13380" y="488"/>
                  <a:pt x="13482" y="335"/>
                  <a:pt x="13619" y="215"/>
                </a:cubicBezTo>
                <a:cubicBezTo>
                  <a:pt x="13756" y="95"/>
                  <a:pt x="13930" y="23"/>
                  <a:pt x="14141" y="0"/>
                </a:cubicBezTo>
                <a:close/>
              </a:path>
            </a:pathLst>
          </a:custGeom>
          <a:solidFill>
            <a:schemeClr val="accent1">
              <a:alpha val="100000"/>
            </a:schemeClr>
          </a:solidFill>
          <a:ln w="0">
            <a:noFill/>
          </a:ln>
        </p:spPr>
        <p:txBody>
          <a:bodyPr/>
          <a:p>
            <a:endParaRPr lang="zh-CN" altLang="en-US"/>
          </a:p>
        </p:txBody>
      </p:sp>
      <p:cxnSp>
        <p:nvCxnSpPr>
          <p:cNvPr id="32" name="直接连接符 31"/>
          <p:cNvCxnSpPr/>
          <p:nvPr/>
        </p:nvCxnSpPr>
        <p:spPr>
          <a:xfrm>
            <a:off x="5164138" y="2503488"/>
            <a:ext cx="0" cy="189230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4" name="MH_Others_1"/>
          <p:cNvSpPr/>
          <p:nvPr/>
        </p:nvSpPr>
        <p:spPr bwMode="auto">
          <a:xfrm flipH="1">
            <a:off x="8867775" y="357188"/>
            <a:ext cx="1800225" cy="6604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</a:ln>
        </p:spPr>
        <p:txBody>
          <a:bodyPr wrap="square" lIns="0" tIns="0" rIns="72000" bIns="0" anchor="ctr">
            <a:no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Arial Narrow" panose="020B0606020202030204" pitchFamily="34" charset="0"/>
                <a:ea typeface="微软雅黑" pitchFamily="34" charset="-122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Arial Narrow" panose="020B0606020202030204" pitchFamily="34" charset="0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itchFamily="34" charset="-122"/>
              </a:defRPr>
            </a:lvl9pPr>
          </a:lstStyle>
          <a:p>
            <a:pPr marL="0" marR="0" lvl="0" indent="0" algn="ctr" defTabSz="914400" rtl="0" eaLnBrk="1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目录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Times New Roman" pitchFamily="18" charset="0"/>
            </a:endParaRPr>
          </a:p>
        </p:txBody>
      </p:sp>
      <p:sp>
        <p:nvSpPr>
          <p:cNvPr id="12291" name="MH_Number_1">
            <a:hlinkClick r:id="rId1" action="ppaction://hlinksldjump"/>
          </p:cNvPr>
          <p:cNvSpPr/>
          <p:nvPr/>
        </p:nvSpPr>
        <p:spPr>
          <a:xfrm>
            <a:off x="3689350" y="1752600"/>
            <a:ext cx="600075" cy="314325"/>
          </a:xfrm>
          <a:custGeom>
            <a:avLst/>
            <a:gdLst>
              <a:gd name="txL" fmla="*/ 0 w 374121"/>
              <a:gd name="txT" fmla="*/ 0 h 196322"/>
              <a:gd name="txR" fmla="*/ 374121 w 374121"/>
              <a:gd name="txB" fmla="*/ 196322 h 196322"/>
            </a:gdLst>
            <a:ahLst/>
            <a:cxnLst>
              <a:cxn ang="0">
                <a:pos x="0" y="0"/>
              </a:cxn>
              <a:cxn ang="0">
                <a:pos x="440265" y="0"/>
              </a:cxn>
              <a:cxn ang="0">
                <a:pos x="600003" y="314855"/>
              </a:cxn>
              <a:cxn ang="0">
                <a:pos x="0" y="314855"/>
              </a:cxn>
            </a:cxnLst>
            <a:rect l="txL" t="txT" r="txR" b="txB"/>
            <a:pathLst>
              <a:path w="374121" h="196322">
                <a:moveTo>
                  <a:pt x="0" y="0"/>
                </a:moveTo>
                <a:lnTo>
                  <a:pt x="274519" y="0"/>
                </a:lnTo>
                <a:lnTo>
                  <a:pt x="374121" y="196322"/>
                </a:lnTo>
                <a:lnTo>
                  <a:pt x="0" y="19632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12700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72000" bIns="0" anchor="ctr"/>
          <a:p>
            <a:pPr lvl="0" algn="ctr" eaLnBrk="1" hangingPunct="1"/>
            <a:r>
              <a:rPr lang="en-US" altLang="zh-CN" sz="2000" dirty="0">
                <a:solidFill>
                  <a:srgbClr val="FFFFFF"/>
                </a:solidFill>
                <a:latin typeface="Arial" charset="0"/>
                <a:ea typeface="Times New Roman" pitchFamily="18" charset="0"/>
              </a:rPr>
              <a:t>01</a:t>
            </a:r>
            <a:endParaRPr lang="zh-CN" altLang="en-US" sz="2000" dirty="0">
              <a:solidFill>
                <a:srgbClr val="FFFFFF"/>
              </a:solidFill>
              <a:latin typeface="Arial" charset="0"/>
              <a:ea typeface="Times New Roman" pitchFamily="18" charset="0"/>
            </a:endParaRPr>
          </a:p>
        </p:txBody>
      </p:sp>
      <p:sp>
        <p:nvSpPr>
          <p:cNvPr id="35" name="MH_Entry_1">
            <a:hlinkClick r:id="rId1" action="ppaction://hlinksldjump"/>
          </p:cNvPr>
          <p:cNvSpPr/>
          <p:nvPr/>
        </p:nvSpPr>
        <p:spPr>
          <a:xfrm>
            <a:off x="4289425" y="1666875"/>
            <a:ext cx="3902075" cy="400050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79" y="connsiteY0-80"/>
              </a:cxn>
              <a:cxn ang="0">
                <a:pos x="connsiteX1-81" y="connsiteY1-82"/>
              </a:cxn>
              <a:cxn ang="0">
                <a:pos x="connsiteX2-83" y="connsiteY2-84"/>
              </a:cxn>
              <a:cxn ang="0">
                <a:pos x="connsiteX3-85" y="connsiteY3-86"/>
              </a:cxn>
              <a:cxn ang="0">
                <a:pos x="connsiteX4-87" y="connsiteY4-88"/>
              </a:cxn>
              <a:cxn ang="0">
                <a:pos x="connsiteX5-89" y="connsiteY5-90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12700" cap="sq">
            <a:solidFill>
              <a:schemeClr val="accent1">
                <a:lumMod val="40000"/>
                <a:lumOff val="60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<a:normAutofit/>
          </a:bodyPr>
          <a:lstStyle/>
          <a:p>
            <a:pPr marL="0" marR="0" lvl="0" indent="0" algn="l" defTabSz="914400" rtl="0" eaLnBrk="1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简介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293" name="MH_Number_2">
            <a:hlinkClick r:id="rId2" action="ppaction://hlinksldjump"/>
          </p:cNvPr>
          <p:cNvSpPr/>
          <p:nvPr/>
        </p:nvSpPr>
        <p:spPr>
          <a:xfrm>
            <a:off x="3689350" y="3105150"/>
            <a:ext cx="600075" cy="314325"/>
          </a:xfrm>
          <a:custGeom>
            <a:avLst/>
            <a:gdLst>
              <a:gd name="txL" fmla="*/ 0 w 374121"/>
              <a:gd name="txT" fmla="*/ 0 h 196322"/>
              <a:gd name="txR" fmla="*/ 374121 w 374121"/>
              <a:gd name="txB" fmla="*/ 196322 h 196322"/>
            </a:gdLst>
            <a:ahLst/>
            <a:cxnLst>
              <a:cxn ang="0">
                <a:pos x="0" y="0"/>
              </a:cxn>
              <a:cxn ang="0">
                <a:pos x="440265" y="0"/>
              </a:cxn>
              <a:cxn ang="0">
                <a:pos x="600003" y="314855"/>
              </a:cxn>
              <a:cxn ang="0">
                <a:pos x="0" y="314855"/>
              </a:cxn>
            </a:cxnLst>
            <a:rect l="txL" t="txT" r="txR" b="txB"/>
            <a:pathLst>
              <a:path w="374121" h="196322">
                <a:moveTo>
                  <a:pt x="0" y="0"/>
                </a:moveTo>
                <a:lnTo>
                  <a:pt x="274519" y="0"/>
                </a:lnTo>
                <a:lnTo>
                  <a:pt x="374121" y="196322"/>
                </a:lnTo>
                <a:lnTo>
                  <a:pt x="0" y="19632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12700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72000" bIns="0" anchor="ctr"/>
          <a:p>
            <a:pPr lvl="0" algn="ctr" eaLnBrk="1" hangingPunct="1"/>
            <a:r>
              <a:rPr lang="en-US" altLang="zh-CN" sz="2000" dirty="0">
                <a:solidFill>
                  <a:srgbClr val="FFFFFF"/>
                </a:solidFill>
                <a:latin typeface="Arial" charset="0"/>
                <a:ea typeface="Times New Roman" pitchFamily="18" charset="0"/>
              </a:rPr>
              <a:t>02</a:t>
            </a:r>
            <a:endParaRPr lang="zh-CN" altLang="en-US" sz="2000" dirty="0">
              <a:solidFill>
                <a:srgbClr val="FFFFFF"/>
              </a:solidFill>
              <a:latin typeface="Arial" charset="0"/>
              <a:ea typeface="Times New Roman" pitchFamily="18" charset="0"/>
            </a:endParaRPr>
          </a:p>
        </p:txBody>
      </p:sp>
      <p:sp>
        <p:nvSpPr>
          <p:cNvPr id="44" name="MH_Entry_2">
            <a:hlinkClick r:id="rId2" action="ppaction://hlinksldjump"/>
          </p:cNvPr>
          <p:cNvSpPr/>
          <p:nvPr/>
        </p:nvSpPr>
        <p:spPr>
          <a:xfrm>
            <a:off x="4289425" y="3019425"/>
            <a:ext cx="3902075" cy="400050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79" y="connsiteY0-80"/>
              </a:cxn>
              <a:cxn ang="0">
                <a:pos x="connsiteX1-81" y="connsiteY1-82"/>
              </a:cxn>
              <a:cxn ang="0">
                <a:pos x="connsiteX2-83" y="connsiteY2-84"/>
              </a:cxn>
              <a:cxn ang="0">
                <a:pos x="connsiteX3-85" y="connsiteY3-86"/>
              </a:cxn>
              <a:cxn ang="0">
                <a:pos x="connsiteX4-87" y="connsiteY4-88"/>
              </a:cxn>
              <a:cxn ang="0">
                <a:pos x="connsiteX5-89" y="connsiteY5-90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12700" cap="sq">
            <a:solidFill>
              <a:schemeClr val="accent1">
                <a:lumMod val="40000"/>
                <a:lumOff val="60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<a:normAutofit/>
          </a:bodyPr>
          <a:lstStyle/>
          <a:p>
            <a:pPr marL="0" marR="0" lvl="0" indent="0" algn="l" defTabSz="914400" rtl="0" eaLnBrk="1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细节</a:t>
            </a:r>
            <a:endParaRPr kumimoji="0" 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295" name="MH_Number_3">
            <a:hlinkClick r:id="rId2" action="ppaction://hlinksldjump"/>
          </p:cNvPr>
          <p:cNvSpPr/>
          <p:nvPr/>
        </p:nvSpPr>
        <p:spPr>
          <a:xfrm>
            <a:off x="3689350" y="4456113"/>
            <a:ext cx="600075" cy="315912"/>
          </a:xfrm>
          <a:custGeom>
            <a:avLst/>
            <a:gdLst>
              <a:gd name="txL" fmla="*/ 0 w 374121"/>
              <a:gd name="txT" fmla="*/ 0 h 196322"/>
              <a:gd name="txR" fmla="*/ 374121 w 374121"/>
              <a:gd name="txB" fmla="*/ 196322 h 196322"/>
            </a:gdLst>
            <a:ahLst/>
            <a:cxnLst>
              <a:cxn ang="0">
                <a:pos x="0" y="0"/>
              </a:cxn>
              <a:cxn ang="0">
                <a:pos x="440265" y="0"/>
              </a:cxn>
              <a:cxn ang="0">
                <a:pos x="600003" y="314855"/>
              </a:cxn>
              <a:cxn ang="0">
                <a:pos x="0" y="314855"/>
              </a:cxn>
            </a:cxnLst>
            <a:rect l="txL" t="txT" r="txR" b="txB"/>
            <a:pathLst>
              <a:path w="374121" h="196322">
                <a:moveTo>
                  <a:pt x="0" y="0"/>
                </a:moveTo>
                <a:lnTo>
                  <a:pt x="274519" y="0"/>
                </a:lnTo>
                <a:lnTo>
                  <a:pt x="374121" y="196322"/>
                </a:lnTo>
                <a:lnTo>
                  <a:pt x="0" y="19632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12700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72000" bIns="0" anchor="ctr"/>
          <a:p>
            <a:pPr lvl="0" algn="ctr" eaLnBrk="1" hangingPunct="1"/>
            <a:r>
              <a:rPr lang="en-US" altLang="zh-CN" sz="2000" dirty="0">
                <a:solidFill>
                  <a:srgbClr val="FFFFFF"/>
                </a:solidFill>
                <a:latin typeface="Arial" charset="0"/>
                <a:ea typeface="Times New Roman" pitchFamily="18" charset="0"/>
              </a:rPr>
              <a:t>03</a:t>
            </a:r>
            <a:endParaRPr lang="zh-CN" altLang="en-US" sz="2000" dirty="0">
              <a:solidFill>
                <a:srgbClr val="FFFFFF"/>
              </a:solidFill>
              <a:latin typeface="Arial" charset="0"/>
              <a:ea typeface="Times New Roman" pitchFamily="18" charset="0"/>
            </a:endParaRPr>
          </a:p>
        </p:txBody>
      </p:sp>
      <p:sp>
        <p:nvSpPr>
          <p:cNvPr id="49" name="MH_Entry_3">
            <a:hlinkClick r:id="rId2" action="ppaction://hlinksldjump"/>
          </p:cNvPr>
          <p:cNvSpPr/>
          <p:nvPr/>
        </p:nvSpPr>
        <p:spPr>
          <a:xfrm>
            <a:off x="4289425" y="4371975"/>
            <a:ext cx="3902075" cy="400050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79" y="connsiteY0-80"/>
              </a:cxn>
              <a:cxn ang="0">
                <a:pos x="connsiteX1-81" y="connsiteY1-82"/>
              </a:cxn>
              <a:cxn ang="0">
                <a:pos x="connsiteX2-83" y="connsiteY2-84"/>
              </a:cxn>
              <a:cxn ang="0">
                <a:pos x="connsiteX3-85" y="connsiteY3-86"/>
              </a:cxn>
              <a:cxn ang="0">
                <a:pos x="connsiteX4-87" y="connsiteY4-88"/>
              </a:cxn>
              <a:cxn ang="0">
                <a:pos x="connsiteX5-89" y="connsiteY5-90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12700" cap="sq">
            <a:solidFill>
              <a:schemeClr val="accent1">
                <a:lumMod val="40000"/>
                <a:lumOff val="60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<a:normAutofit/>
          </a:bodyPr>
          <a:lstStyle/>
          <a:p>
            <a:pPr marL="0" marR="0" lvl="0" indent="0" algn="l" defTabSz="914400" rtl="0" eaLnBrk="1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演示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MH_Others_1"/>
          <p:cNvSpPr/>
          <p:nvPr/>
        </p:nvSpPr>
        <p:spPr bwMode="auto">
          <a:xfrm>
            <a:off x="3330575" y="2787650"/>
            <a:ext cx="1625600" cy="720725"/>
          </a:xfrm>
          <a:custGeom>
            <a:avLst/>
            <a:gdLst>
              <a:gd name="connsiteX0" fmla="*/ 0 w 374121"/>
              <a:gd name="connsiteY0" fmla="*/ 0 h 196322"/>
              <a:gd name="connsiteX1" fmla="*/ 274519 w 374121"/>
              <a:gd name="connsiteY1" fmla="*/ 0 h 196322"/>
              <a:gd name="connsiteX2" fmla="*/ 374121 w 374121"/>
              <a:gd name="connsiteY2" fmla="*/ 196322 h 196322"/>
              <a:gd name="connsiteX3" fmla="*/ 0 w 374121"/>
              <a:gd name="connsiteY3" fmla="*/ 196322 h 196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4121" h="196322">
                <a:moveTo>
                  <a:pt x="0" y="0"/>
                </a:moveTo>
                <a:lnTo>
                  <a:pt x="274519" y="0"/>
                </a:lnTo>
                <a:lnTo>
                  <a:pt x="374121" y="196322"/>
                </a:lnTo>
                <a:lnTo>
                  <a:pt x="0" y="196322"/>
                </a:lnTo>
                <a:close/>
              </a:path>
            </a:pathLst>
          </a:custGeom>
          <a:solidFill>
            <a:schemeClr val="accent1"/>
          </a:solidFill>
          <a:ln w="38100">
            <a:solidFill>
              <a:schemeClr val="accent1"/>
            </a:solidFill>
            <a:miter lim="800000"/>
          </a:ln>
        </p:spPr>
        <p:txBody>
          <a:bodyPr wrap="square" lIns="0" tIns="0" rIns="252000" bIns="0" anchor="ctr">
            <a:no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Arial Narrow" panose="020B0606020202030204" pitchFamily="34" charset="0"/>
                <a:ea typeface="微软雅黑" pitchFamily="34" charset="-122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Arial Narrow" panose="020B0606020202030204" pitchFamily="34" charset="0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itchFamily="34" charset="-122"/>
              </a:defRPr>
            </a:lvl9pPr>
          </a:lstStyle>
          <a:p>
            <a:pPr marL="0" marR="0" lvl="0" indent="0" algn="ctr" defTabSz="914400" rtl="0" eaLnBrk="1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第     章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Times New Roman" pitchFamily="18" charset="0"/>
            </a:endParaRPr>
          </a:p>
        </p:txBody>
      </p:sp>
      <p:sp>
        <p:nvSpPr>
          <p:cNvPr id="3" name="MH_Title"/>
          <p:cNvSpPr/>
          <p:nvPr/>
        </p:nvSpPr>
        <p:spPr>
          <a:xfrm>
            <a:off x="4956175" y="2655888"/>
            <a:ext cx="4167188" cy="852488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79" y="connsiteY0-80"/>
              </a:cxn>
              <a:cxn ang="0">
                <a:pos x="connsiteX1-81" y="connsiteY1-82"/>
              </a:cxn>
              <a:cxn ang="0">
                <a:pos x="connsiteX2-83" y="connsiteY2-84"/>
              </a:cxn>
              <a:cxn ang="0">
                <a:pos x="connsiteX3-85" y="connsiteY3-86"/>
              </a:cxn>
              <a:cxn ang="0">
                <a:pos x="connsiteX4-87" y="connsiteY4-88"/>
              </a:cxn>
              <a:cxn ang="0">
                <a:pos x="connsiteX5-89" y="connsiteY5-90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8100" cap="sq">
            <a:solidFill>
              <a:schemeClr val="accent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<a:normAutofit/>
          </a:bodyPr>
          <a:lstStyle/>
          <a:p>
            <a:pPr marL="0" marR="0" lvl="0" indent="0" algn="l" defTabSz="914400" rtl="0" eaLnBrk="1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简介</a:t>
            </a:r>
            <a:endParaRPr kumimoji="0" lang="zh-CN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MH_Number"/>
          <p:cNvSpPr/>
          <p:nvPr/>
        </p:nvSpPr>
        <p:spPr>
          <a:xfrm>
            <a:off x="3790950" y="2787650"/>
            <a:ext cx="474663" cy="720725"/>
          </a:xfrm>
          <a:prstGeom prst="rect">
            <a:avLst/>
          </a:prstGeom>
        </p:spPr>
        <p:txBody>
          <a:bodyPr wrap="square" lIns="0" tIns="108000" rIns="0" bIns="0" anchor="ctr" anchorCtr="0">
            <a:normAutofit lnSpcReduction="10000"/>
          </a:bodyPr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endParaRPr kumimoji="0" lang="zh-CN" altLang="en-US" sz="4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r>
              <a:rPr lang="en-US" altLang="zh-CN" b="0" noProof="0" dirty="0">
                <a:ln>
                  <a:noFill/>
                </a:ln>
                <a:uLnTx/>
                <a:uFillTx/>
                <a:latin typeface="+mn-lt"/>
                <a:ea typeface="+mn-ea"/>
                <a:cs typeface="+mn-cs"/>
                <a:sym typeface="+mn-ea"/>
              </a:rPr>
              <a:t>1.</a:t>
            </a:r>
            <a:r>
              <a:rPr lang="zh-CN" altLang="en-US" b="0" noProof="0" dirty="0">
                <a:ln>
                  <a:noFill/>
                </a:ln>
                <a:uLnTx/>
                <a:uFillTx/>
                <a:latin typeface="+mn-lt"/>
                <a:ea typeface="+mn-ea"/>
                <a:cs typeface="+mn-cs"/>
                <a:sym typeface="+mn-ea"/>
              </a:rPr>
              <a:t>简介</a:t>
            </a:r>
            <a:endParaRPr lang="zh-CN" altLang="en-US" dirty="0"/>
          </a:p>
        </p:txBody>
      </p:sp>
      <p:sp>
        <p:nvSpPr>
          <p:cNvPr id="19459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p>
            <a:r>
              <a:rPr lang="en-US" altLang="zh-CN" dirty="0"/>
              <a:t>通过一个可以传入视屏与音频信息的kinet传感器实现了一个实时面部表情捕捉与重现系统</a:t>
            </a:r>
            <a:r>
              <a:rPr dirty="0"/>
              <a:t>。</a:t>
            </a:r>
            <a:endParaRPr dirty="0"/>
          </a:p>
          <a:p>
            <a:r>
              <a:rPr dirty="0"/>
              <a:t>对于面部表情的遮挡，头部极端姿势以及背景噪音具有高鲁棒性</a:t>
            </a:r>
            <a:endParaRPr dirty="0"/>
          </a:p>
          <a:p>
            <a:endParaRPr lang="en-US" altLang="zh-C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2" name="标题 1"/>
          <p:cNvSpPr>
            <a:spLocks noGrp="1"/>
          </p:cNvSpPr>
          <p:nvPr>
            <p:ph type="title"/>
          </p:nvPr>
        </p:nvSpPr>
        <p:spPr>
          <a:xfrm>
            <a:off x="673100" y="214313"/>
            <a:ext cx="10953750" cy="795337"/>
          </a:xfrm>
          <a:ln/>
        </p:spPr>
        <p:txBody>
          <a:bodyPr vert="horz" wrap="square" lIns="91440" tIns="45720" rIns="91440" bIns="45720" anchor="ctr"/>
          <a:p>
            <a:r>
              <a:rPr lang="en-US" altLang="zh-CN" dirty="0"/>
              <a:t>1.1Kinet</a:t>
            </a:r>
            <a:r>
              <a:rPr lang="zh-CN" altLang="en-US" dirty="0"/>
              <a:t>传感器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ChangeAspect="1"/>
          </p:cNvPicPr>
          <p:nvPr>
            <p:ph sz="half"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2053590" y="1226820"/>
            <a:ext cx="7956550" cy="469519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2" name="标题 1"/>
          <p:cNvSpPr>
            <a:spLocks noGrp="1"/>
          </p:cNvSpPr>
          <p:nvPr>
            <p:ph type="title"/>
          </p:nvPr>
        </p:nvSpPr>
        <p:spPr>
          <a:xfrm>
            <a:off x="673100" y="214313"/>
            <a:ext cx="10953750" cy="795337"/>
          </a:xfrm>
        </p:spPr>
        <p:txBody>
          <a:bodyPr vert="horz" wrap="square" lIns="91440" tIns="45720" rIns="91440" bIns="45720" anchor="ctr"/>
          <a:p>
            <a:r>
              <a:rPr lang="en-US" altLang="zh-CN" dirty="0"/>
              <a:t>1.1Kinet</a:t>
            </a:r>
            <a:r>
              <a:rPr lang="zh-CN" altLang="en-US" dirty="0"/>
              <a:t>传感器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3712210" y="784225"/>
            <a:ext cx="6670040" cy="572833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6" name="标题 4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r>
              <a:rPr lang="en-US" dirty="0"/>
              <a:t>2.</a:t>
            </a:r>
            <a:r>
              <a:rPr lang="zh-CN" altLang="en-US" dirty="0"/>
              <a:t>细节</a:t>
            </a:r>
            <a:endParaRPr lang="en-US" altLang="zh-CN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272540" y="1328420"/>
            <a:ext cx="10371455" cy="487743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6" name="标题 4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r>
              <a:rPr lang="en-US" dirty="0"/>
              <a:t>3.</a:t>
            </a:r>
            <a:r>
              <a:rPr lang="zh-CN" altLang="en-US" dirty="0"/>
              <a:t>演示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2" name="标题 4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r>
              <a:rPr lang="en-US" dirty="0"/>
              <a:t>3.</a:t>
            </a:r>
            <a:r>
              <a:rPr lang="zh-CN" altLang="en-US" dirty="0"/>
              <a:t>演示</a:t>
            </a:r>
            <a:endParaRPr lang="zh-CN" altLang="en-US" dirty="0"/>
          </a:p>
        </p:txBody>
      </p:sp>
      <p:pic>
        <p:nvPicPr>
          <p:cNvPr id="2" name="cameraReady_sigAsia15.avi">
            <a:hlinkClick r:id="" action="ppaction://media"/>
          </p:cNvPr>
          <p:cNvPicPr/>
          <p:nvPr>
            <a:videoFile r:link="rId1"/>
            <p:extLst>
              <p:ext uri="{DAA4B4D4-6D71-4841-9C94-3DE7FCFB9230}">
                <p14:media xmlns:p14="http://schemas.microsoft.com/office/powerpoint/2010/main" r:link="rId2"/>
              </p:ext>
            </p:extLst>
          </p:nvPr>
        </p:nvPicPr>
        <p:blipFill>
          <a:blip r:embed="rId3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 fullScrn="0">
              <p:cMediaNode>
                <p:cTn id="2" fill="hold" display="1">
                  <p:stCondLst>
                    <p:cond delay="indefinite"/>
                  </p:stCondLst>
                  <p:endCondLst>
                    <p:cond evt="onNext">
                      <p:tgtEl>
                        <p:sldTgt/>
                      </p:tgtEl>
                    </p:cond>
                    <p:cond evt="onPrev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video>
            <p:seq concurrent="1" nextAc="seek">
              <p:cTn id="3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" fill="hold">
                      <p:stCondLst>
                        <p:cond delay="0"/>
                      </p:stCondLst>
                      <p:childTnLst>
                        <p:par>
                          <p:cTn id="5" fill="hold">
                            <p:stCondLst>
                              <p:cond delay="0"/>
                            </p:stCondLst>
                            <p:childTnLst>
                              <p:par>
                                <p:cTn id="6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 additive="base"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A000120140530A99PPBG">
  <a:themeElements>
    <a:clrScheme name="自定义 618">
      <a:dk1>
        <a:srgbClr val="FFFFFF"/>
      </a:dk1>
      <a:lt1>
        <a:srgbClr val="585A5C"/>
      </a:lt1>
      <a:dk2>
        <a:srgbClr val="FFFFFF"/>
      </a:dk2>
      <a:lt2>
        <a:srgbClr val="585A5C"/>
      </a:lt2>
      <a:accent1>
        <a:srgbClr val="BA836A"/>
      </a:accent1>
      <a:accent2>
        <a:srgbClr val="D9BFA7"/>
      </a:accent2>
      <a:accent3>
        <a:srgbClr val="9EAA62"/>
      </a:accent3>
      <a:accent4>
        <a:srgbClr val="B8639C"/>
      </a:accent4>
      <a:accent5>
        <a:srgbClr val="DAD378"/>
      </a:accent5>
      <a:accent6>
        <a:srgbClr val="E15A5A"/>
      </a:accent6>
      <a:hlink>
        <a:srgbClr val="00B0F0"/>
      </a:hlink>
      <a:folHlink>
        <a:srgbClr val="AFB2B4"/>
      </a:folHlink>
    </a:clrScheme>
    <a:fontScheme name="自定义 10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itchFamily="34" charset="0"/>
            <a:ea typeface="微软雅黑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A000120150716A03KPBG</Template>
  <TotalTime>0</TotalTime>
  <Words>162</Words>
  <Application>Kingsoft Office WPP</Application>
  <PresentationFormat/>
  <Paragraphs>40</Paragraphs>
  <Slides>10</Slides>
  <Notes>7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A000120140530A99PPBG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1.1Kinet传感器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谢小莉</dc:creator>
  <cp:lastModifiedBy>zmh</cp:lastModifiedBy>
  <cp:revision>29</cp:revision>
  <dcterms:created xsi:type="dcterms:W3CDTF">2015-10-14T03:33:39Z</dcterms:created>
  <dcterms:modified xsi:type="dcterms:W3CDTF">2015-12-22T07:53:18Z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ame">
    <vt:lpwstr>深灰色纯色模板.ppt</vt:lpwstr>
  </property>
  <property fmtid="{D5CDD505-2E9C-101B-9397-08002B2CF9AE}" pid="3" name="fileid">
    <vt:lpwstr>644063</vt:lpwstr>
  </property>
  <property fmtid="{D5CDD505-2E9C-101B-9397-08002B2CF9AE}" pid="4" name="KSOProductBuildVer">
    <vt:lpwstr>2052-10.1.0.5400</vt:lpwstr>
  </property>
</Properties>
</file>