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8F29-A442-63BD-A106-6EFD2F3A6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49EF-550A-7175-EC23-AA952B63C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6164-C050-3C50-04C0-8E7524B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24FB-DAC9-EEFA-D891-C2CD1BBF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46DE-6717-F231-7505-51B3A904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5E41-4CBE-CF21-29E1-A3B80C77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306D-8480-D0B3-F895-12231CCF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6F93-7AE3-EE76-A5C0-56125D9F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DA9C-5709-D5A6-F268-E3C24AE1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DC07-A83D-29DE-EA4A-C51510A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AFD5B-D31F-2122-2E12-0E7B21759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3F7E0-D0A0-C0A2-D09C-3D6BEA2D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E296-C4B3-BDF5-3E23-8F212FCC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BDC55-0950-2750-63D5-8FA6E84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7876-95B1-5F0F-C3B1-352CDD88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152F-919E-0494-8B46-D435D56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8009-913F-EA26-EFC0-EA8EA846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EEC3-25E0-D5B6-014D-1DD2395F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C6A2-B6C2-EEC2-9D60-4761CB18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B502-6A91-247E-2435-EAF2BAB0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149A-2902-2B6C-0A5E-CECC379A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DE234-15F1-D8EB-5000-DB483CF1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D45C-71DB-C056-6F29-FBEF2CEF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8E5E-920D-9898-C29C-E476D11B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E474-1813-79FD-A921-5FE5EE9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417F-7D69-A4C6-21EF-0C472AAB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D0B2-5801-EA8F-5FF2-5876927B4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BC3CD-9DB4-9A53-5DAF-0C1854051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D3188-88DA-3184-0532-D1F63E8E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CF52-0430-DE20-1BBC-85A52A8C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CC9E-809B-3D35-01F4-C490A2A2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2CD2-4E24-A866-0DC1-2F85D229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37F6-BA83-9515-8D5D-0F43431F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53E42-C418-AECA-7740-891E9DF9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8A8DE-1A9B-CDB0-2C41-93B7E19B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CF4FA-33D4-5064-410B-A409FD25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2EE18-A068-BB39-3B6D-68DD6215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451A5-1BBD-A984-CE8B-C84EA5D6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B2E8A-B746-0C8F-3B9C-350253D7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BC97-6DC3-8DC8-F835-0115DCD7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1CBA3-11C4-E014-CFF9-5E2FD2E0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6E8D-A666-9029-C867-3CED908F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C819A-2FF9-1EB3-4688-D19AF364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D2FA8-8158-5252-F855-31A4C2A1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BFDC3-CDEC-BAA4-8162-0F991706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8DEE3-D548-1D59-8727-BD3910AA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22B5-A5F6-2A11-9E20-8385BB0E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26B7-F3D1-CCFC-53B9-0CA9C9EF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9A209-37AA-EFD5-563D-AB7018A1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87E13-3394-06B3-CF6F-7CEEAEE3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9B9D-93D1-2767-BE9A-6900D282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56B21-13F0-5571-23EF-F7061132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4D5E-DF1E-B3E3-1905-F01D0DA7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3A4A-7B53-F64C-FD47-75C840785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DCA2-EEC7-72FB-2B14-9F2B6C6D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3E682-D8C0-A333-1B61-DAED3410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DCF7-9947-4AF0-3563-A728586D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0F3F7-C3F7-34F9-D368-8C9273CE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6AE8A-2022-1CCE-BB0F-2578D6D1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A26C1-D153-CA0B-1266-1DDAD0D9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D49E-81EE-E43D-10FA-72177A217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7669-84F7-4E1B-A484-628B1291788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D869-8653-A549-40C7-FF96D6248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B7C1-A18E-1244-EA56-96CFB720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5F4F-2035-4371-82EF-719C04832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EC36-41CF-9B1F-4DC9-9A51081C8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Ochrana zdravotnických zařízení proti útoku před pacienty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FBAD-EF34-7510-F491-8A06F311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Projekt III – Šimon Kochánek IKZ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C8E7-580F-0FEE-EDF9-AF8DBA7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6D45-578D-5339-937B-1FE8D349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9B57-1634-EBE3-7732-D6A776C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271E-73BF-C173-B13E-A7DDEA6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39A7-8412-FE74-3F56-430079D0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rizik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38B8-6C14-B532-9213-31492B3A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3AB-D701-C3B7-673C-942E4D4F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Potenciální hrozby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9AE0-1A13-49EE-D4F9-C300D2DD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D569-3A4B-1940-1EE2-064D4FC9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BB97-45D2-46D0-038C-96E07F9F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230761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Zavedení běžných bezpečnostních prohlídek kvůli identifikaci hrozeb a potenciálních možností útoku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Implementace Zaveďte přísné kontroly přístupu, abyste zajistili, že k citlivým informacím a systémům budou mít přístup pouze oprávněné osoby.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ychlé aktualizace a patche softwaru proti nově objeveným hrozbám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ovádění pravidelného školení pro personál na téma kyberbezpečnosti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network segmentation to separate sensitive information from less sensitive information and reduce the potential impact of a security breach.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regular backups of important data and test their restore capability to quickly recover from any data loss.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encryption to protect sensitive information, both in transit and at rest.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Multi-factor Authentication for authentication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incident response plan and regular testing of 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 for suspicious activity, using tools such as intrusion detection and prevention systems and security information and event management systems.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8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06CD-0B74-CF6C-00FD-DB1092C9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AC88-EDDA-3D29-195D-DCA21517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Ochrana zdravotnických zařízení proti útoku před pacienty</vt:lpstr>
      <vt:lpstr>Zadání</vt:lpstr>
      <vt:lpstr>Cíle</vt:lpstr>
      <vt:lpstr>Analýza rizik</vt:lpstr>
      <vt:lpstr>Potenciální hrozby</vt:lpstr>
      <vt:lpstr>Doporučení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Ochrana zdravotnických zařízení proti útoku před pacienty</dc:title>
  <dc:creator>Kochanek, Simon</dc:creator>
  <cp:lastModifiedBy>Kochanek, Simon</cp:lastModifiedBy>
  <cp:revision>9</cp:revision>
  <dcterms:created xsi:type="dcterms:W3CDTF">2023-01-11T05:34:06Z</dcterms:created>
  <dcterms:modified xsi:type="dcterms:W3CDTF">2023-01-11T05:54:24Z</dcterms:modified>
</cp:coreProperties>
</file>