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9" r:id="rId3"/>
    <p:sldId id="264" r:id="rId4"/>
    <p:sldId id="267" r:id="rId5"/>
    <p:sldId id="261" r:id="rId6"/>
    <p:sldId id="262" r:id="rId7"/>
    <p:sldId id="263" r:id="rId8"/>
    <p:sldId id="266" r:id="rId9"/>
    <p:sldId id="265" r:id="rId10"/>
  </p:sldIdLst>
  <p:sldSz cx="9144000" cy="6858000" type="screen4x3"/>
  <p:notesSz cx="6858000" cy="9144000"/>
  <p:embeddedFontLst>
    <p:embeddedFont>
      <p:font typeface="Technika" panose="020B0604020202020204" charset="0"/>
      <p:regular r:id="rId11"/>
      <p:bold r:id="rId12"/>
      <p:italic r:id="rId13"/>
      <p:boldItalic r:id="rId14"/>
    </p:embeddedFont>
    <p:embeddedFont>
      <p:font typeface="Technika-Bold" panose="00000600000000000000" charset="0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cs-CZ" sz="2400" b="1" dirty="0">
                <a:effectLst/>
                <a:latin typeface="+mj-lt"/>
                <a:ea typeface="Calibri" panose="020F0502020204030204" pitchFamily="34" charset="0"/>
              </a:rPr>
              <a:t>NIS2 a dopady pro praxi zejména ve zdravotnictví, dopad na Zákon o kybernetické bezpečnosti </a:t>
            </a:r>
            <a:r>
              <a:rPr lang="cs-CZ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en-US" sz="24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alibri"/>
              </a:rPr>
              <a:t>Šimon Kochánek IKZ 2.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cs-CZ" dirty="0"/>
              <a:t>Zadání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pPr marL="102870" marR="0" algn="just">
              <a:spcBef>
                <a:spcPts val="445"/>
              </a:spcBef>
              <a:spcAft>
                <a:spcPts val="0"/>
              </a:spcAft>
              <a:tabLst>
                <a:tab pos="2007870" algn="l"/>
              </a:tabLst>
            </a:pPr>
            <a:r>
              <a:rPr lang="cs-CZ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představí NIS2 a také nový ZoKB.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870" marR="0" algn="just">
              <a:spcBef>
                <a:spcPts val="445"/>
              </a:spcBef>
              <a:spcAft>
                <a:spcPts val="0"/>
              </a:spcAft>
              <a:tabLst>
                <a:tab pos="2007870" algn="l"/>
              </a:tabLst>
            </a:pPr>
            <a:r>
              <a:rPr lang="cs-CZ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Poté zpracuje rešerši na změny řízení Kybernetické bezpečnosti ve zdravotních zařízeních, které budou podléhat novémeu zákonu. NIS2 začne platit od roku 2024 a výrazně zasáhne do oblast IT bezpečnosti.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Cíle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2000" dirty="0" err="1"/>
              <a:t>Zjistit</a:t>
            </a:r>
            <a:r>
              <a:rPr lang="en-US" sz="2000" dirty="0"/>
              <a:t> </a:t>
            </a:r>
            <a:r>
              <a:rPr lang="en-US" sz="2000" dirty="0" err="1"/>
              <a:t>současný</a:t>
            </a:r>
            <a:r>
              <a:rPr lang="en-US" sz="2000" dirty="0"/>
              <a:t> </a:t>
            </a:r>
            <a:r>
              <a:rPr lang="en-US" sz="2000" dirty="0" err="1"/>
              <a:t>stav</a:t>
            </a:r>
            <a:r>
              <a:rPr lang="en-US" sz="2000" dirty="0"/>
              <a:t> NIS1 a ZoKB.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Nastudovat</a:t>
            </a:r>
            <a:r>
              <a:rPr lang="en-US" sz="2000" dirty="0"/>
              <a:t> NIS2, </a:t>
            </a:r>
            <a:r>
              <a:rPr lang="en-US" sz="2000" dirty="0" err="1"/>
              <a:t>pochopit</a:t>
            </a:r>
            <a:r>
              <a:rPr lang="en-US" sz="2000" dirty="0"/>
              <a:t> </a:t>
            </a:r>
            <a:r>
              <a:rPr lang="en-US" sz="2000" dirty="0" err="1"/>
              <a:t>důvody</a:t>
            </a:r>
            <a:r>
              <a:rPr lang="en-US" sz="2000" dirty="0"/>
              <a:t> </a:t>
            </a:r>
            <a:r>
              <a:rPr lang="en-US" sz="2000" dirty="0" err="1"/>
              <a:t>zavedení</a:t>
            </a:r>
            <a:r>
              <a:rPr lang="en-US" sz="2000" dirty="0"/>
              <a:t>, a </a:t>
            </a:r>
            <a:r>
              <a:rPr lang="en-US" sz="2000" dirty="0" err="1"/>
              <a:t>její</a:t>
            </a:r>
            <a:r>
              <a:rPr lang="en-US" sz="2000" dirty="0"/>
              <a:t> </a:t>
            </a:r>
            <a:r>
              <a:rPr lang="en-US" sz="2000" dirty="0" err="1"/>
              <a:t>znění</a:t>
            </a:r>
            <a:r>
              <a:rPr lang="en-US" sz="20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Projít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změny</a:t>
            </a:r>
            <a:r>
              <a:rPr lang="en-US" sz="2000" dirty="0"/>
              <a:t> </a:t>
            </a:r>
            <a:r>
              <a:rPr lang="en-US" sz="2000" dirty="0" err="1"/>
              <a:t>navrhované</a:t>
            </a:r>
            <a:r>
              <a:rPr lang="en-US" sz="2000" dirty="0"/>
              <a:t> </a:t>
            </a:r>
            <a:r>
              <a:rPr lang="en-US" sz="2000" dirty="0" err="1"/>
              <a:t>NÚKIBem</a:t>
            </a:r>
            <a:r>
              <a:rPr lang="en-US" sz="2000" dirty="0"/>
              <a:t> a </a:t>
            </a:r>
            <a:r>
              <a:rPr lang="en-US" sz="2000" dirty="0" err="1"/>
              <a:t>pochopit</a:t>
            </a:r>
            <a:r>
              <a:rPr lang="en-US" sz="2000" dirty="0"/>
              <a:t> </a:t>
            </a:r>
            <a:r>
              <a:rPr lang="en-US" sz="2000" dirty="0" err="1"/>
              <a:t>změny</a:t>
            </a:r>
            <a:r>
              <a:rPr lang="en-US" sz="2000" dirty="0"/>
              <a:t> </a:t>
            </a:r>
            <a:r>
              <a:rPr lang="en-US" sz="2000" dirty="0" err="1"/>
              <a:t>týkající</a:t>
            </a:r>
            <a:r>
              <a:rPr lang="en-US" sz="2000" dirty="0"/>
              <a:t> se </a:t>
            </a:r>
            <a:r>
              <a:rPr lang="en-US" sz="2000" dirty="0" err="1"/>
              <a:t>nového</a:t>
            </a:r>
            <a:r>
              <a:rPr lang="en-US" sz="2000" dirty="0"/>
              <a:t> ZoKB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Zanalyzovat</a:t>
            </a:r>
            <a:r>
              <a:rPr lang="en-US" sz="2000" dirty="0"/>
              <a:t> </a:t>
            </a:r>
            <a:r>
              <a:rPr lang="en-US" sz="2000" dirty="0" err="1"/>
              <a:t>změny</a:t>
            </a:r>
            <a:r>
              <a:rPr lang="en-US" sz="2000" dirty="0"/>
              <a:t> a </a:t>
            </a:r>
            <a:r>
              <a:rPr lang="en-US" sz="2000" dirty="0" err="1"/>
              <a:t>nové</a:t>
            </a:r>
            <a:r>
              <a:rPr lang="en-US" sz="2000" dirty="0"/>
              <a:t> </a:t>
            </a:r>
            <a:r>
              <a:rPr lang="en-US" sz="2000" dirty="0" err="1"/>
              <a:t>subjekty</a:t>
            </a:r>
            <a:r>
              <a:rPr lang="en-US" sz="2000" dirty="0"/>
              <a:t> pro </a:t>
            </a:r>
            <a:r>
              <a:rPr lang="en-US" sz="2000" dirty="0" err="1"/>
              <a:t>řízení</a:t>
            </a:r>
            <a:r>
              <a:rPr lang="en-US" sz="2000" dirty="0"/>
              <a:t> </a:t>
            </a:r>
            <a:r>
              <a:rPr lang="en-US" sz="2000" dirty="0" err="1"/>
              <a:t>Kybernetické</a:t>
            </a:r>
            <a:r>
              <a:rPr lang="en-US" sz="2000" dirty="0"/>
              <a:t> </a:t>
            </a:r>
            <a:r>
              <a:rPr lang="en-US" sz="2000" dirty="0" err="1"/>
              <a:t>bezpečnosti</a:t>
            </a:r>
            <a:endParaRPr lang="en-US" sz="2000" dirty="0"/>
          </a:p>
          <a:p>
            <a:pPr marL="457200" indent="-457200">
              <a:buFontTx/>
              <a:buChar char="-"/>
            </a:pPr>
            <a:r>
              <a:rPr lang="en-US" sz="2000" dirty="0" err="1"/>
              <a:t>Zhodnotit</a:t>
            </a:r>
            <a:r>
              <a:rPr lang="en-US" sz="2000" dirty="0"/>
              <a:t> </a:t>
            </a:r>
            <a:r>
              <a:rPr lang="en-US" sz="2000" dirty="0" err="1"/>
              <a:t>změny</a:t>
            </a:r>
            <a:r>
              <a:rPr lang="en-US" sz="2000" dirty="0"/>
              <a:t> pro </a:t>
            </a:r>
            <a:r>
              <a:rPr lang="en-US" sz="2000" dirty="0" err="1"/>
              <a:t>zdravotnické</a:t>
            </a:r>
            <a:r>
              <a:rPr lang="en-US" sz="2000" dirty="0"/>
              <a:t> </a:t>
            </a:r>
            <a:r>
              <a:rPr lang="en-US" sz="2000" dirty="0" err="1"/>
              <a:t>subjekty</a:t>
            </a: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43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Současný</a:t>
            </a:r>
            <a:r>
              <a:rPr lang="en-US" dirty="0"/>
              <a:t> </a:t>
            </a:r>
            <a:r>
              <a:rPr lang="en-US" dirty="0" err="1"/>
              <a:t>stav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297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Důvod</a:t>
            </a:r>
            <a:r>
              <a:rPr lang="en-US" dirty="0"/>
              <a:t> NIS2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29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Přehled</a:t>
            </a:r>
            <a:r>
              <a:rPr lang="en-US" dirty="0"/>
              <a:t> </a:t>
            </a:r>
            <a:r>
              <a:rPr lang="en-US" dirty="0" err="1"/>
              <a:t>změn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674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Nový</a:t>
            </a:r>
            <a:r>
              <a:rPr lang="en-US" dirty="0"/>
              <a:t> ZoKB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086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Závěr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353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Zhodnocení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23449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chanek_nis2_prezentace.potx" id="{E00359BE-C330-486F-BCD9-CF1CF35231E8}" vid="{8FE97754-95A0-4282-A7CF-7F0BE2A135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kochanek_nis2_prezentace</Template>
  <TotalTime>14</TotalTime>
  <Words>705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Technika-Bold</vt:lpstr>
      <vt:lpstr>Technika</vt:lpstr>
      <vt:lpstr>Arial</vt:lpstr>
      <vt:lpstr>Motiv Office</vt:lpstr>
      <vt:lpstr>NIS2 a dopady pro praxi zejména ve zdravotnictví, dopad na Zákon o kybernetické bezpečnosti  </vt:lpstr>
      <vt:lpstr>Zadání</vt:lpstr>
      <vt:lpstr>Cíle</vt:lpstr>
      <vt:lpstr>Současný stav</vt:lpstr>
      <vt:lpstr>Důvod NIS2</vt:lpstr>
      <vt:lpstr>Přehled změn</vt:lpstr>
      <vt:lpstr>Nový ZoKB</vt:lpstr>
      <vt:lpstr>Závěr</vt:lpstr>
      <vt:lpstr>Zhodnocení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NIS2</dc:title>
  <dc:creator>Kochanek, Simon</dc:creator>
  <cp:lastModifiedBy>Kochanek, Simon</cp:lastModifiedBy>
  <cp:revision>20</cp:revision>
  <dcterms:created xsi:type="dcterms:W3CDTF">2023-06-06T20:59:42Z</dcterms:created>
  <dcterms:modified xsi:type="dcterms:W3CDTF">2023-06-06T21:14:05Z</dcterms:modified>
</cp:coreProperties>
</file>