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</p:sldIdLst>
  <p:sldSz cx="9144000" cy="6858000" type="screen4x3"/>
  <p:notesSz cx="6858000" cy="9144000"/>
  <p:embeddedFontLst>
    <p:embeddedFont>
      <p:font typeface="Technika" panose="020B0604020202020204" charset="0"/>
      <p:regular r:id="rId3"/>
      <p:bold r:id="rId4"/>
      <p:italic r:id="rId5"/>
      <p:boldItalic r:id="rId6"/>
    </p:embeddedFont>
    <p:embeddedFont>
      <p:font typeface="Technika-Bold" panose="00000600000000000000" charset="0"/>
      <p:regular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Úvod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-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Krátký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přehled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NIS2,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její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význam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důvod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její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vznik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Představte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jak se to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týká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zdravotnictví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Hlavní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změny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oproti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předchozí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směrnici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NIS1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-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Použijte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z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poskytnutých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odkazů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abyste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zdůraznili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hlavní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změny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jejich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důsledky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Kdo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podle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NIS2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považován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poskytovatele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základních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služeb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-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Diskuse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tom, jak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jsou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definovány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základní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služby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jak to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ovlivňuje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zdravotnictví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Jak NIS2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ovlivní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zdravotnictví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-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Zaměřte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specifické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aspekty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zdravotnictví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jsou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digitální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zdravotnické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služby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telemedicína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elektronické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zdravotní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záznamy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Příklady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dopadů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NIS2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zdravotnictví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-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Vysvětlete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jak by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mohla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směrnice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ovlivnit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praxi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v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zdravotnictví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jaké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mohou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být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výzvy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jak je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lze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řešit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Závěr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diskuze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-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Shrnutí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hlavních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bodů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prostor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otázky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diskusi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kochanek_nis2_prezentace</Template>
  <TotalTime>0</TotalTime>
  <Words>135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Söhne</vt:lpstr>
      <vt:lpstr>Technika</vt:lpstr>
      <vt:lpstr>Arial</vt:lpstr>
      <vt:lpstr>Technika-Bold</vt:lpstr>
      <vt:lpstr>Motiv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Kochanek, Simon</dc:creator>
  <cp:lastModifiedBy>Kochanek, Simon</cp:lastModifiedBy>
  <cp:revision>2</cp:revision>
  <dcterms:created xsi:type="dcterms:W3CDTF">2023-05-14T15:40:04Z</dcterms:created>
  <dcterms:modified xsi:type="dcterms:W3CDTF">2023-05-14T15:40:24Z</dcterms:modified>
</cp:coreProperties>
</file>