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8" r:id="rId10"/>
    <p:sldId id="282" r:id="rId11"/>
    <p:sldId id="272" r:id="rId12"/>
    <p:sldId id="279" r:id="rId13"/>
    <p:sldId id="267" r:id="rId14"/>
    <p:sldId id="263" r:id="rId15"/>
    <p:sldId id="265" r:id="rId16"/>
    <p:sldId id="275" r:id="rId17"/>
  </p:sldIdLst>
  <p:sldSz cx="9144000" cy="6858000" type="screen4x3"/>
  <p:notesSz cx="6858000" cy="9144000"/>
  <p:embeddedFontLst>
    <p:embeddedFont>
      <p:font typeface="Technika" panose="020B0604020202020204" charset="0"/>
      <p:regular r:id="rId19"/>
      <p:bold r:id="rId20"/>
      <p:italic r:id="rId21"/>
      <p:boldItalic r:id="rId22"/>
    </p:embeddedFont>
    <p:embeddedFont>
      <p:font typeface="Technika-Bold" panose="00000600000000000000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E889-99E7-42EC-985C-BC92F6F1474B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0F26-B581-4618-B102-A6D9929A7E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ED004470-B7E3-6C2A-C00E-059C7850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EB834-37BB-7293-3FE8-3C5CA5DE7059}"/>
              </a:ext>
            </a:extLst>
          </p:cNvPr>
          <p:cNvSpPr txBox="1">
            <a:spLocks/>
          </p:cNvSpPr>
          <p:nvPr/>
        </p:nvSpPr>
        <p:spPr>
          <a:xfrm>
            <a:off x="2120235" y="508276"/>
            <a:ext cx="7736694" cy="144666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Porovnání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EA870BB-47E8-67D1-F65C-C4B7E358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21999"/>
              </p:ext>
            </p:extLst>
          </p:nvPr>
        </p:nvGraphicFramePr>
        <p:xfrm>
          <a:off x="1116448" y="1191541"/>
          <a:ext cx="6911103" cy="515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69">
                  <a:extLst>
                    <a:ext uri="{9D8B030D-6E8A-4147-A177-3AD203B41FA5}">
                      <a16:colId xmlns:a16="http://schemas.microsoft.com/office/drawing/2014/main" val="3451276597"/>
                    </a:ext>
                  </a:extLst>
                </a:gridCol>
                <a:gridCol w="2559434">
                  <a:extLst>
                    <a:ext uri="{9D8B030D-6E8A-4147-A177-3AD203B41FA5}">
                      <a16:colId xmlns:a16="http://schemas.microsoft.com/office/drawing/2014/main" val="447182860"/>
                    </a:ext>
                  </a:extLst>
                </a:gridCol>
                <a:gridCol w="2303700">
                  <a:extLst>
                    <a:ext uri="{9D8B030D-6E8A-4147-A177-3AD203B41FA5}">
                      <a16:colId xmlns:a16="http://schemas.microsoft.com/office/drawing/2014/main" val="212837208"/>
                    </a:ext>
                  </a:extLst>
                </a:gridCol>
              </a:tblGrid>
              <a:tr h="396332">
                <a:tc>
                  <a:txBody>
                    <a:bodyPr/>
                    <a:lstStyle/>
                    <a:p>
                      <a:r>
                        <a:rPr lang="cs-CZ" dirty="0"/>
                        <a:t>Kritérium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FortiNDR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Suricata+Zeek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55694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Efektivita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Integrované AI algoritmy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Vyžaduje ladění, ale velmi přizpůsobivé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74855"/>
                  </a:ext>
                </a:extLst>
              </a:tr>
              <a:tr h="11415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Výkon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Rychlá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analýza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 err="1">
                          <a:effectLst/>
                        </a:rPr>
                        <a:t>reakce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Závisí na konfiguraci, podpora velkých sítí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17210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Kompatibilita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Nejlepší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produkty</a:t>
                      </a:r>
                      <a:r>
                        <a:rPr lang="en-US" sz="1600" dirty="0">
                          <a:effectLst/>
                        </a:rPr>
                        <a:t> Fortinet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Široká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různými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nástroji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15568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Uživatelská přívětivost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Intuitivní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rozhraní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technické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znalosti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83121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Rozšířitelnost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Omezená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proprietární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architekturou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Vysoká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díky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cs-CZ" sz="1600" dirty="0">
                          <a:effectLst/>
                        </a:rPr>
                        <a:t>open-source </a:t>
                      </a:r>
                      <a:r>
                        <a:rPr lang="cs-CZ" sz="1600">
                          <a:effectLst/>
                        </a:rPr>
                        <a:t>architektůře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59119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Náklady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Vyšší kvůli licencím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Nižší, potenciálně vyšší za podporu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 err="1"/>
              <a:t>ístě</a:t>
            </a:r>
            <a:r>
              <a:rPr lang="en-US" dirty="0"/>
              <a:t>n</a:t>
            </a:r>
            <a:r>
              <a:rPr lang="cs-CZ" dirty="0"/>
              <a:t>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2FEF-2DEF-8D0B-9E06-C9358476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CB-C33E-5E68-9942-ED94E011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05-1D57-1DDA-6C64-3560590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NDR:</a:t>
            </a:r>
          </a:p>
          <a:p>
            <a:r>
              <a:rPr lang="cs-CZ" dirty="0"/>
              <a:t>Komplexní řešení s pokročilou analýzou a ML pro identifikaci anomálií a hrozeb</a:t>
            </a:r>
            <a:endParaRPr lang="en-US" dirty="0"/>
          </a:p>
          <a:p>
            <a:endParaRPr lang="en-US" dirty="0"/>
          </a:p>
          <a:p>
            <a:r>
              <a:rPr lang="cs-CZ" dirty="0"/>
              <a:t>Integrace s firewallem pro rychlou reakci a aktualizaci pravidel</a:t>
            </a:r>
          </a:p>
        </p:txBody>
      </p:sp>
    </p:spTree>
    <p:extLst>
      <p:ext uri="{BB962C8B-B14F-4D97-AF65-F5344CB8AC3E}">
        <p14:creationId xmlns:p14="http://schemas.microsoft.com/office/powerpoint/2010/main" val="15127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82" y="2705668"/>
            <a:ext cx="6102036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https://www.microsoft.com/cs-cz/security/business/security-101/what-is-soar#HowdoesSOARwork</a:t>
            </a:r>
            <a:endParaRPr lang="en-US" sz="1800" dirty="0"/>
          </a:p>
          <a:p>
            <a:r>
              <a:rPr lang="cs-CZ" sz="1800" dirty="0"/>
              <a:t>Obrázky vytvořeny pomocí lucidchart.com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Detection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Stanovujeme formát a obsah dat</a:t>
            </a:r>
          </a:p>
          <a:p>
            <a:r>
              <a:rPr lang="cs-CZ" dirty="0"/>
              <a:t>Vytváříme bezpečnostní politiku</a:t>
            </a:r>
          </a:p>
          <a:p>
            <a:r>
              <a:rPr lang="it-IT" dirty="0"/>
              <a:t>Pro NDR používám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 a </a:t>
            </a:r>
            <a:r>
              <a:rPr lang="cs-CZ" dirty="0" err="1">
                <a:hlinkClick r:id="rId3"/>
              </a:rPr>
              <a:t>Suricata</a:t>
            </a:r>
            <a:endParaRPr lang="cs-CZ" dirty="0"/>
          </a:p>
          <a:p>
            <a:r>
              <a:rPr lang="cs-CZ" dirty="0"/>
              <a:t>SOAR a SIEM jsou open-source a </a:t>
            </a:r>
            <a:r>
              <a:rPr lang="cs-CZ" dirty="0" err="1"/>
              <a:t>self</a:t>
            </a:r>
            <a:r>
              <a:rPr lang="cs-CZ" dirty="0"/>
              <a:t>-hostované, ale mimo rozsah tohoto projektu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E076-AE8C-F29D-12A8-35B7FF62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" y="1396305"/>
            <a:ext cx="8604000" cy="40653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CEC62-B980-E05C-4581-3E33ACCA05A5}"/>
              </a:ext>
            </a:extLst>
          </p:cNvPr>
          <p:cNvSpPr txBox="1"/>
          <p:nvPr/>
        </p:nvSpPr>
        <p:spPr>
          <a:xfrm>
            <a:off x="2672179" y="6303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FortiNDR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18805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667</TotalTime>
  <Words>396</Words>
  <Application>Microsoft Office PowerPoint</Application>
  <PresentationFormat>Předvádění na obrazovce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Technika</vt:lpstr>
      <vt:lpstr>Technika-Bold</vt:lpstr>
      <vt:lpstr>Calibri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Prezentace aplikace PowerPoint</vt:lpstr>
      <vt:lpstr>Prezentace aplikace PowerPoint</vt:lpstr>
      <vt:lpstr>Open-source řešení</vt:lpstr>
      <vt:lpstr>Komerční řešení</vt:lpstr>
      <vt:lpstr>Prezentace aplikace PowerPoint</vt:lpstr>
      <vt:lpstr>Prezentace aplikace PowerPoint</vt:lpstr>
      <vt:lpstr>Návrh optimálního řešení</vt:lpstr>
      <vt:lpstr>Návrh optimálního řešení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88</cp:revision>
  <dcterms:created xsi:type="dcterms:W3CDTF">2024-01-31T11:51:56Z</dcterms:created>
  <dcterms:modified xsi:type="dcterms:W3CDTF">2024-02-04T16:14:46Z</dcterms:modified>
</cp:coreProperties>
</file>