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embeddedFontLst>
    <p:embeddedFont>
      <p:font typeface="Technika" panose="020B0604020202020204" charset="0"/>
      <p:regular r:id="rId9"/>
      <p:bold r:id="rId10"/>
      <p:italic r:id="rId11"/>
      <p:boldItalic r:id="rId12"/>
    </p:embeddedFont>
    <p:embeddedFont>
      <p:font typeface="Technika-Bold" panose="00000600000000000000" charset="0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2189709" y="574882"/>
            <a:ext cx="7736694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Metody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357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10" y="3140632"/>
            <a:ext cx="7736694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3</TotalTime>
  <Words>37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Technika-Bold</vt:lpstr>
      <vt:lpstr>Technika</vt:lpstr>
      <vt:lpstr>Motiv Office</vt:lpstr>
      <vt:lpstr>Analýza a implementace firewallu a systému NDR pro optimalizaci bezpečnosti počítačové sítě</vt:lpstr>
      <vt:lpstr>Zadání</vt:lpstr>
      <vt:lpstr>Cíle</vt:lpstr>
      <vt:lpstr>Metody</vt:lpstr>
      <vt:lpstr>Závěr</vt:lpstr>
      <vt:lpstr>Zadání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7</cp:revision>
  <dcterms:created xsi:type="dcterms:W3CDTF">2024-01-31T11:51:56Z</dcterms:created>
  <dcterms:modified xsi:type="dcterms:W3CDTF">2024-01-31T11:56:11Z</dcterms:modified>
</cp:coreProperties>
</file>