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2" r:id="rId10"/>
    <p:sldId id="267" r:id="rId11"/>
    <p:sldId id="263" r:id="rId12"/>
    <p:sldId id="265" r:id="rId13"/>
    <p:sldId id="275" r:id="rId14"/>
  </p:sldIdLst>
  <p:sldSz cx="9144000" cy="6858000" type="screen4x3"/>
  <p:notesSz cx="6858000" cy="9144000"/>
  <p:embeddedFontLst>
    <p:embeddedFont>
      <p:font typeface="Technika" panose="020B0604020202020204" charset="0"/>
      <p:regular r:id="rId15"/>
      <p:bold r:id="rId16"/>
      <p:italic r:id="rId17"/>
      <p:boldItalic r:id="rId18"/>
    </p:embeddedFont>
    <p:embeddedFont>
      <p:font typeface="Technika-Bold" panose="00000600000000000000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10" y="3140632"/>
            <a:ext cx="7736694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https://www.microsoft.com/cs-cz/security/business/security-101/what-is-soar#HowdoesSOARwork</a:t>
            </a:r>
            <a:endParaRPr lang="en-US" dirty="0"/>
          </a:p>
          <a:p>
            <a:r>
              <a:rPr lang="cs-CZ" dirty="0"/>
              <a:t>Obrázky vytvořeny pomocí lucidchart.com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</a:t>
            </a:r>
            <a:r>
              <a:rPr lang="cs-CZ" dirty="0" err="1"/>
              <a:t>Detection</a:t>
            </a:r>
            <a:r>
              <a:rPr lang="cs-CZ" dirty="0"/>
              <a:t>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Stanovíme si vlastní formát a obsah dat</a:t>
            </a:r>
          </a:p>
          <a:p>
            <a:r>
              <a:rPr lang="cs-CZ" dirty="0"/>
              <a:t>Také se věnujeme vytvoření bezpečnostní politiky</a:t>
            </a:r>
          </a:p>
          <a:p>
            <a:r>
              <a:rPr lang="cs-CZ" dirty="0"/>
              <a:t>Použití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, </a:t>
            </a:r>
            <a:r>
              <a:rPr lang="cs-CZ" dirty="0" err="1">
                <a:hlinkClick r:id="rId3"/>
              </a:rPr>
              <a:t>Suricata</a:t>
            </a:r>
            <a:r>
              <a:rPr lang="cs-CZ" dirty="0"/>
              <a:t> pro NDR</a:t>
            </a:r>
          </a:p>
          <a:p>
            <a:r>
              <a:rPr lang="cs-CZ" dirty="0"/>
              <a:t>Pro další komponenty jako SOAR a SIEM také existují open-source varianty co si </a:t>
            </a:r>
            <a:r>
              <a:rPr lang="cs-CZ" dirty="0" err="1"/>
              <a:t>self</a:t>
            </a:r>
            <a:r>
              <a:rPr lang="cs-CZ" dirty="0"/>
              <a:t>-hostujeme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511</TotalTime>
  <Words>281</Words>
  <Application>Microsoft Office PowerPoint</Application>
  <PresentationFormat>Předvádění na obrazovce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Technika-Bold</vt:lpstr>
      <vt:lpstr>Calibri</vt:lpstr>
      <vt:lpstr>Technika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Prezentace aplikace PowerPoint</vt:lpstr>
      <vt:lpstr>Prezentace aplikace PowerPoint</vt:lpstr>
      <vt:lpstr>Open-source řešení</vt:lpstr>
      <vt:lpstr>Komerční řešení</vt:lpstr>
      <vt:lpstr>Návrh optimálního řešení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54</cp:revision>
  <dcterms:created xsi:type="dcterms:W3CDTF">2024-01-31T11:51:56Z</dcterms:created>
  <dcterms:modified xsi:type="dcterms:W3CDTF">2024-02-03T12:58:31Z</dcterms:modified>
</cp:coreProperties>
</file>