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74" r:id="rId6"/>
    <p:sldId id="266" r:id="rId7"/>
    <p:sldId id="271" r:id="rId8"/>
    <p:sldId id="268" r:id="rId9"/>
    <p:sldId id="272" r:id="rId10"/>
    <p:sldId id="267" r:id="rId11"/>
    <p:sldId id="263" r:id="rId12"/>
    <p:sldId id="265" r:id="rId13"/>
  </p:sldIdLst>
  <p:sldSz cx="9144000" cy="6858000" type="screen4x3"/>
  <p:notesSz cx="6858000" cy="9144000"/>
  <p:embeddedFontLst>
    <p:embeddedFont>
      <p:font typeface="Technika" panose="020B0604020202020204" charset="0"/>
      <p:regular r:id="rId14"/>
      <p:bold r:id="rId15"/>
      <p:italic r:id="rId16"/>
      <p:boldItalic r:id="rId17"/>
    </p:embeddedFont>
    <p:embeddedFont>
      <p:font typeface="Technika-Bold" panose="00000600000000000000" charset="0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2189709" y="574882"/>
            <a:ext cx="7736694" cy="14466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Analýza</a:t>
            </a:r>
            <a:r>
              <a:rPr lang="en-US" dirty="0"/>
              <a:t> a </a:t>
            </a:r>
            <a:r>
              <a:rPr lang="en-US" dirty="0" err="1"/>
              <a:t>implementace</a:t>
            </a:r>
            <a:r>
              <a:rPr lang="en-US" dirty="0"/>
              <a:t> </a:t>
            </a:r>
            <a:r>
              <a:rPr lang="en-US" dirty="0" err="1"/>
              <a:t>firewallu</a:t>
            </a:r>
            <a:r>
              <a:rPr lang="en-US" dirty="0"/>
              <a:t> a </a:t>
            </a:r>
            <a:r>
              <a:rPr lang="en-US" dirty="0" err="1"/>
              <a:t>systému</a:t>
            </a:r>
            <a:r>
              <a:rPr lang="en-US" dirty="0"/>
              <a:t> NDR pro </a:t>
            </a:r>
            <a:r>
              <a:rPr lang="en-US" dirty="0" err="1"/>
              <a:t>optimalizaci</a:t>
            </a:r>
            <a:r>
              <a:rPr lang="en-US" dirty="0"/>
              <a:t> </a:t>
            </a:r>
            <a:r>
              <a:rPr lang="en-US" dirty="0" err="1"/>
              <a:t>bezpečnosti</a:t>
            </a:r>
            <a:r>
              <a:rPr lang="en-US" dirty="0"/>
              <a:t> </a:t>
            </a:r>
            <a:r>
              <a:rPr lang="en-US" dirty="0" err="1"/>
              <a:t>počítačové</a:t>
            </a:r>
            <a:r>
              <a:rPr lang="en-US" dirty="0"/>
              <a:t> </a:t>
            </a:r>
            <a:r>
              <a:rPr lang="en-US" dirty="0" err="1"/>
              <a:t>sítě</a:t>
            </a:r>
            <a:endParaRPr lang="en-US" dirty="0"/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Šimon Kochánek</a:t>
            </a:r>
          </a:p>
          <a:p>
            <a:r>
              <a:rPr lang="en-US" dirty="0" err="1">
                <a:latin typeface="+mj-lt"/>
                <a:cs typeface="Calibri"/>
              </a:rPr>
              <a:t>Vedouc</a:t>
            </a:r>
            <a:r>
              <a:rPr lang="cs-CZ" dirty="0">
                <a:latin typeface="+mj-lt"/>
                <a:cs typeface="Calibri"/>
              </a:rPr>
              <a:t>í práce: </a:t>
            </a:r>
            <a:r>
              <a:rPr lang="cs-CZ" dirty="0">
                <a:effectLst/>
                <a:latin typeface="+mj-lt"/>
                <a:ea typeface="Arial" panose="020B0604020202020204" pitchFamily="34" charset="0"/>
              </a:rPr>
              <a:t>RNDr. Dagmar Brechlerová, Ph.D.</a:t>
            </a:r>
            <a:endParaRPr lang="cs-CZ" sz="1800" dirty="0">
              <a:effectLst/>
              <a:latin typeface="+mj-lt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D919D-87F2-F345-0856-D1858BEC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7659-A90F-A4E2-6BE0-40C6A62A6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Doporučení pro implementaci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4D69-AD09-34BD-E90C-B31C71AD7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611" y="2367878"/>
            <a:ext cx="7736693" cy="3376264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888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124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9910" y="3140632"/>
            <a:ext cx="7736694" cy="1446663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54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en-US" dirty="0" err="1"/>
              <a:t>Zad</a:t>
            </a:r>
            <a:r>
              <a:rPr lang="cs-CZ" dirty="0"/>
              <a:t>ání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103" y="1923325"/>
            <a:ext cx="9472156" cy="461169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Student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zkoumá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současné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metody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nástroje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zabezpečení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počítačových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sítí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hlavním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zaměřením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firewall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systémy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Network Detection and Response (NDR).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Cílem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analyzovat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open source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demo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verze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od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vybraných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komerčních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dodavatelů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porovnat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z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hlediska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jejich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efektivity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výkonu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kompatibility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základě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zjištěných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výsledků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student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navrhne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optimální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vybudování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efektivního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bezpečného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firewallu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systému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NDR. </a:t>
            </a:r>
            <a:endParaRPr lang="cs-CZ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Výsledkem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bude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konkrétní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doporučení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implementaci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těchto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řešení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praxi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64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5" y="1780712"/>
            <a:ext cx="8273725" cy="4343251"/>
          </a:xfrm>
        </p:spPr>
        <p:txBody>
          <a:bodyPr/>
          <a:lstStyle/>
          <a:p>
            <a:r>
              <a:rPr lang="cs-CZ" dirty="0"/>
              <a:t>- Pochopit koncept a cíle NDR</a:t>
            </a:r>
          </a:p>
          <a:p>
            <a:r>
              <a:rPr lang="cs-CZ" dirty="0"/>
              <a:t>- Open-source řešení NDR</a:t>
            </a:r>
          </a:p>
          <a:p>
            <a:r>
              <a:rPr lang="cs-CZ" dirty="0"/>
              <a:t>- Komerční řešení NDR</a:t>
            </a:r>
          </a:p>
          <a:p>
            <a:r>
              <a:rPr lang="cs-CZ" dirty="0"/>
              <a:t>- Vytvoření prototypu</a:t>
            </a:r>
          </a:p>
          <a:p>
            <a:r>
              <a:rPr lang="cs-CZ" dirty="0"/>
              <a:t>- Návrh optimálního řešení</a:t>
            </a:r>
          </a:p>
          <a:p>
            <a:r>
              <a:rPr lang="cs-CZ" dirty="0"/>
              <a:t>- Doporučení pro implementaci</a:t>
            </a:r>
          </a:p>
        </p:txBody>
      </p:sp>
    </p:spTree>
    <p:extLst>
      <p:ext uri="{BB962C8B-B14F-4D97-AF65-F5344CB8AC3E}">
        <p14:creationId xmlns:p14="http://schemas.microsoft.com/office/powerpoint/2010/main" val="326847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8BEB-BDBA-4AA8-B063-B235014F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NDR – Network </a:t>
            </a:r>
            <a:r>
              <a:rPr lang="cs-CZ" dirty="0" err="1"/>
              <a:t>Detection</a:t>
            </a:r>
            <a:r>
              <a:rPr lang="cs-CZ" dirty="0"/>
              <a:t> and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888-2695-1B13-7044-CBFE6CCD7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723" y="2367878"/>
            <a:ext cx="7736693" cy="3376264"/>
          </a:xfrm>
        </p:spPr>
        <p:txBody>
          <a:bodyPr/>
          <a:lstStyle/>
          <a:p>
            <a:r>
              <a:rPr lang="cs-CZ" dirty="0"/>
              <a:t>Aktivní detekce a analýza síťového provozu</a:t>
            </a:r>
          </a:p>
          <a:p>
            <a:r>
              <a:rPr lang="cs-CZ" dirty="0"/>
              <a:t>Využití analýzy k identifikaci a izolaci kybernetických hrozeb v reálném čase.</a:t>
            </a:r>
          </a:p>
        </p:txBody>
      </p:sp>
    </p:spTree>
    <p:extLst>
      <p:ext uri="{BB962C8B-B14F-4D97-AF65-F5344CB8AC3E}">
        <p14:creationId xmlns:p14="http://schemas.microsoft.com/office/powerpoint/2010/main" val="352003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snímek obrazovky, design&#10;&#10;Popis byl vytvořen automaticky">
            <a:extLst>
              <a:ext uri="{FF2B5EF4-FFF2-40B4-BE49-F238E27FC236}">
                <a16:creationId xmlns:a16="http://schemas.microsoft.com/office/drawing/2014/main" id="{7E643DCD-FEFA-0861-6676-D81ED0CBC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0" y="363825"/>
            <a:ext cx="8604000" cy="6130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4446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7A1CC-AD20-80EB-0006-74836A801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930F-C83D-D543-1189-EBC1DD594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Open-source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6FA43-BB4F-8B69-BD95-58D8E18D3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34" y="2097249"/>
            <a:ext cx="7736693" cy="3376264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878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01F15-968D-071B-C472-39C94D12D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5B8-2C6B-FA4A-20D4-CA64BFF59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Komerční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7E37F-E5FE-0338-FBAD-8029A8016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367878"/>
            <a:ext cx="7736693" cy="3376264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6314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1D814-667D-5BEC-D0EF-C5BC1BC1C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1EB6-3B90-A124-B2FF-BAC83B04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Prototyp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53413-047D-112D-D008-9E70B2132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367878"/>
            <a:ext cx="7736693" cy="3376264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262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ED708-DF21-DC53-F346-D08FEF66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1141-C080-1630-FB60-A028856C9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565" y="921215"/>
            <a:ext cx="7736694" cy="1446663"/>
          </a:xfrm>
        </p:spPr>
        <p:txBody>
          <a:bodyPr/>
          <a:lstStyle/>
          <a:p>
            <a:r>
              <a:rPr lang="cs-CZ" dirty="0"/>
              <a:t>Návrh optimálního řešení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BB818-19F8-FECE-A60A-A4F85D828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945" y="2367878"/>
            <a:ext cx="7736693" cy="3376264"/>
          </a:xfrm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29496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kochanek_ndr_prezentace</Template>
  <TotalTime>352</TotalTime>
  <Words>172</Words>
  <Application>Microsoft Office PowerPoint</Application>
  <PresentationFormat>Předvádění na obrazovce (4:3)</PresentationFormat>
  <Paragraphs>25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Technika</vt:lpstr>
      <vt:lpstr>Arial</vt:lpstr>
      <vt:lpstr>Technika-Bold</vt:lpstr>
      <vt:lpstr>Calibri</vt:lpstr>
      <vt:lpstr>Motiv Office</vt:lpstr>
      <vt:lpstr>Analýza a implementace firewallu a systému NDR pro optimalizaci bezpečnosti počítačové sítě</vt:lpstr>
      <vt:lpstr>Zadání</vt:lpstr>
      <vt:lpstr>Cíle</vt:lpstr>
      <vt:lpstr>NDR – Network Detection and Response</vt:lpstr>
      <vt:lpstr>Prezentace aplikace PowerPoint</vt:lpstr>
      <vt:lpstr>Open-source řešení</vt:lpstr>
      <vt:lpstr>Komerční řešení</vt:lpstr>
      <vt:lpstr>Prototyp</vt:lpstr>
      <vt:lpstr>Návrh optimálního řešení</vt:lpstr>
      <vt:lpstr>Doporučení pro implementaci</vt:lpstr>
      <vt:lpstr>Závěr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Analýza a implementace firewallu a systému NDR pro optimalizaci bezpečnosti počítačové sítě</dc:title>
  <dc:creator>Kochanek, Simon</dc:creator>
  <cp:lastModifiedBy>Kochanek, Simon</cp:lastModifiedBy>
  <cp:revision>22</cp:revision>
  <dcterms:created xsi:type="dcterms:W3CDTF">2024-01-31T11:51:56Z</dcterms:created>
  <dcterms:modified xsi:type="dcterms:W3CDTF">2024-02-02T21:54:02Z</dcterms:modified>
</cp:coreProperties>
</file>