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74" r:id="rId6"/>
    <p:sldId id="276" r:id="rId7"/>
    <p:sldId id="266" r:id="rId8"/>
    <p:sldId id="271" r:id="rId9"/>
    <p:sldId id="278" r:id="rId10"/>
    <p:sldId id="272" r:id="rId11"/>
    <p:sldId id="279" r:id="rId12"/>
    <p:sldId id="267" r:id="rId13"/>
    <p:sldId id="263" r:id="rId14"/>
    <p:sldId id="265" r:id="rId15"/>
    <p:sldId id="275" r:id="rId16"/>
  </p:sldIdLst>
  <p:sldSz cx="9144000" cy="6858000" type="screen4x3"/>
  <p:notesSz cx="6858000" cy="9144000"/>
  <p:embeddedFontLst>
    <p:embeddedFont>
      <p:font typeface="Technika" panose="020B0604020202020204" charset="0"/>
      <p:regular r:id="rId18"/>
      <p:bold r:id="rId19"/>
      <p:italic r:id="rId20"/>
      <p:boldItalic r:id="rId21"/>
    </p:embeddedFont>
    <p:embeddedFont>
      <p:font typeface="Technika-Bold" panose="00000600000000000000" charset="0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E889-99E7-42EC-985C-BC92F6F1474B}" type="datetimeFigureOut">
              <a:rPr lang="cs-CZ" smtClean="0"/>
              <a:t>04.02.2024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0F26-B581-4618-B102-A6D9929A7E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33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s-cz/security/business/security-101/what-is-soar#HowdoesSOAR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a.io/" TargetMode="External"/><Relationship Id="rId2" Type="http://schemas.openxmlformats.org/officeDocument/2006/relationships/hyperlink" Target="https://zee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inet.com/products/network-detection-and-response" TargetMode="External"/><Relationship Id="rId2" Type="http://schemas.openxmlformats.org/officeDocument/2006/relationships/hyperlink" Target="https://www.greycortex.com/cs/men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ra.ai/products/nd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478355" y="1287947"/>
            <a:ext cx="9076706" cy="1446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firewallu</a:t>
            </a:r>
            <a:r>
              <a:rPr lang="en-US" dirty="0"/>
              <a:t> a </a:t>
            </a:r>
            <a:r>
              <a:rPr lang="en-US" dirty="0" err="1"/>
              <a:t>systému</a:t>
            </a:r>
            <a:r>
              <a:rPr lang="en-US" dirty="0"/>
              <a:t> NDR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počítačové</a:t>
            </a:r>
            <a:r>
              <a:rPr lang="en-US" dirty="0"/>
              <a:t> </a:t>
            </a:r>
            <a:r>
              <a:rPr lang="en-US" dirty="0" err="1"/>
              <a:t>sítě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54833" y="4205130"/>
            <a:ext cx="7736693" cy="1771721"/>
          </a:xfrm>
        </p:spPr>
        <p:txBody>
          <a:bodyPr/>
          <a:lstStyle/>
          <a:p>
            <a:r>
              <a:rPr lang="en-US" dirty="0"/>
              <a:t>Šimon Kochánek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ED708-DF21-DC53-F346-D08FEF66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141-C080-1630-FB60-A028856C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B818-19F8-FECE-A60A-A4F85D82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Firewall:</a:t>
            </a:r>
          </a:p>
          <a:p>
            <a:r>
              <a:rPr lang="cs-CZ" dirty="0"/>
              <a:t>NGFW – Next Generation Firewall </a:t>
            </a:r>
          </a:p>
          <a:p>
            <a:r>
              <a:rPr lang="cs-CZ" dirty="0"/>
              <a:t>S fu</a:t>
            </a:r>
            <a:r>
              <a:rPr lang="en-US" dirty="0"/>
              <a:t>n</a:t>
            </a:r>
            <a:r>
              <a:rPr lang="cs-CZ" dirty="0"/>
              <a:t>kcionalitami jako Deep Packet Inspection a App Filtering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Strategicky um</a:t>
            </a:r>
            <a:r>
              <a:rPr lang="cs-CZ" dirty="0"/>
              <a:t>ístěň na perimetr sítě a na klíčové body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4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E2FEF-2DEF-8D0B-9E06-C9358476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ECB-C33E-5E68-9942-ED94E011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8305-1D57-1DDA-6C64-35605907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Firewall:</a:t>
            </a:r>
          </a:p>
          <a:p>
            <a:r>
              <a:rPr lang="cs-CZ" dirty="0"/>
              <a:t>NGFW – Next Generation Firewall </a:t>
            </a:r>
          </a:p>
          <a:p>
            <a:r>
              <a:rPr lang="cs-CZ" dirty="0"/>
              <a:t>S fu</a:t>
            </a:r>
            <a:r>
              <a:rPr lang="en-US" dirty="0"/>
              <a:t>n</a:t>
            </a:r>
            <a:r>
              <a:rPr lang="cs-CZ" dirty="0"/>
              <a:t>kcionalitami jako Deep Packet Inspection a App Filtering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Strategicky um</a:t>
            </a:r>
            <a:r>
              <a:rPr lang="cs-CZ" dirty="0"/>
              <a:t>ístěň na perimetr sítě a na klíčové body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27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919D-87F2-F345-0856-D1858BEC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659-A90F-A4E2-6BE0-40C6A62A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4D69-AD09-34BD-E90C-B31C71AD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8"/>
            <a:ext cx="7736693" cy="337626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888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124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982" y="2705668"/>
            <a:ext cx="6102036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954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D0CB0-383A-BE22-A75C-3CEAE71A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457" y="566819"/>
            <a:ext cx="7736694" cy="1446663"/>
          </a:xfrm>
        </p:spPr>
        <p:txBody>
          <a:bodyPr/>
          <a:lstStyle/>
          <a:p>
            <a:r>
              <a:rPr lang="en-US" dirty="0" err="1"/>
              <a:t>Literatura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095F47-ADA0-D540-B597-E7DF3C26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1" y="1484852"/>
            <a:ext cx="9605393" cy="537314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https://www.microsoft.com/cs-cz/security/business/security-101/what-is-soar#HowdoesSOARwork</a:t>
            </a:r>
            <a:endParaRPr lang="en-US" sz="1800" dirty="0"/>
          </a:p>
          <a:p>
            <a:r>
              <a:rPr lang="cs-CZ" sz="1800" dirty="0"/>
              <a:t>Obrázky vytvořeny pomocí lucidchart.com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44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6" y="1898158"/>
            <a:ext cx="8961622" cy="461169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zkoumá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současné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nástroje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zabezpečení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počítačových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sítí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hlavním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zaměřením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firewall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Network Detection and Response (NDR).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Cílem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analyzovat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source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demo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verze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od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vybraných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komerčních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dodavatelů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porovnat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z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hlediska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jejich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výkonu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kompatibility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základě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zjištěných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navrhne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optimální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vybudování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efektivního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bezpečného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firewallu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NDR.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bude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konkrétní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doporučení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implementaci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těchto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praxi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5" y="1780712"/>
            <a:ext cx="8273725" cy="4343251"/>
          </a:xfrm>
        </p:spPr>
        <p:txBody>
          <a:bodyPr/>
          <a:lstStyle/>
          <a:p>
            <a:r>
              <a:rPr lang="cs-CZ" dirty="0"/>
              <a:t>- Pochopit koncept a cíle NDR</a:t>
            </a:r>
          </a:p>
          <a:p>
            <a:r>
              <a:rPr lang="cs-CZ" dirty="0"/>
              <a:t>- Open-source řešení NDR</a:t>
            </a:r>
          </a:p>
          <a:p>
            <a:r>
              <a:rPr lang="cs-CZ" dirty="0"/>
              <a:t>- Komerční řešení NDR</a:t>
            </a:r>
          </a:p>
          <a:p>
            <a:r>
              <a:rPr lang="cs-CZ" dirty="0"/>
              <a:t>- Návrh optimálního řešení</a:t>
            </a:r>
          </a:p>
          <a:p>
            <a:r>
              <a:rPr lang="cs-CZ" dirty="0"/>
              <a:t>- Doporučení pro implementaci</a:t>
            </a:r>
          </a:p>
        </p:txBody>
      </p:sp>
    </p:spTree>
    <p:extLst>
      <p:ext uri="{BB962C8B-B14F-4D97-AF65-F5344CB8AC3E}">
        <p14:creationId xmlns:p14="http://schemas.microsoft.com/office/powerpoint/2010/main" val="3268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723" y="1113858"/>
            <a:ext cx="8278740" cy="1446663"/>
          </a:xfrm>
        </p:spPr>
        <p:txBody>
          <a:bodyPr/>
          <a:lstStyle/>
          <a:p>
            <a:r>
              <a:rPr lang="cs-CZ" dirty="0"/>
              <a:t>NDR – Network </a:t>
            </a:r>
            <a:r>
              <a:rPr lang="cs-CZ" dirty="0" err="1"/>
              <a:t>Detection</a:t>
            </a:r>
            <a:r>
              <a:rPr lang="cs-CZ" dirty="0"/>
              <a:t> and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723" y="2812495"/>
            <a:ext cx="7736693" cy="3376264"/>
          </a:xfrm>
        </p:spPr>
        <p:txBody>
          <a:bodyPr/>
          <a:lstStyle/>
          <a:p>
            <a:r>
              <a:rPr lang="cs-CZ" dirty="0"/>
              <a:t>Aktivní detekce a analýza síťového provozu na rozdíl od svých předchůdců IPS a IDS</a:t>
            </a:r>
          </a:p>
          <a:p>
            <a:r>
              <a:rPr lang="cs-CZ" dirty="0"/>
              <a:t>Využití analýzy k identifikaci a izolaci kybernetických hrozeb v reálném čase</a:t>
            </a:r>
          </a:p>
          <a:p>
            <a:r>
              <a:rPr lang="cs-CZ" dirty="0"/>
              <a:t>NDR využívá pokročilé algoritmy a strojové učení pro identifikaci sofistikovaných a předtím neznámých útoků</a:t>
            </a:r>
          </a:p>
        </p:txBody>
      </p:sp>
    </p:spTree>
    <p:extLst>
      <p:ext uri="{BB962C8B-B14F-4D97-AF65-F5344CB8AC3E}">
        <p14:creationId xmlns:p14="http://schemas.microsoft.com/office/powerpoint/2010/main" val="35200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7E643DCD-FEFA-0861-6676-D81ED0CBC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63825"/>
            <a:ext cx="8604000" cy="613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4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 descr="Obsah obrázku text, snímek obrazovky, Obdélník, čtverec&#10;&#10;Popis byl vytvořen automaticky">
            <a:extLst>
              <a:ext uri="{FF2B5EF4-FFF2-40B4-BE49-F238E27FC236}">
                <a16:creationId xmlns:a16="http://schemas.microsoft.com/office/drawing/2014/main" id="{61D60405-477A-03A7-7858-8B179E91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2" y="270000"/>
            <a:ext cx="8205196" cy="6318000"/>
          </a:xfrm>
          <a:noFill/>
        </p:spPr>
      </p:pic>
    </p:spTree>
    <p:extLst>
      <p:ext uri="{BB962C8B-B14F-4D97-AF65-F5344CB8AC3E}">
        <p14:creationId xmlns:p14="http://schemas.microsoft.com/office/powerpoint/2010/main" val="5310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A1CC-AD20-80EB-0006-74836A801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930F-C83D-D543-1189-EBC1DD59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Open-source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FA43-BB4F-8B69-BD95-58D8E18D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34" y="2097249"/>
            <a:ext cx="7736693" cy="3376264"/>
          </a:xfrm>
        </p:spPr>
        <p:txBody>
          <a:bodyPr/>
          <a:lstStyle/>
          <a:p>
            <a:r>
              <a:rPr lang="cs-CZ" dirty="0"/>
              <a:t>Stanovíme si vlastní formát a obsah dat</a:t>
            </a:r>
          </a:p>
          <a:p>
            <a:r>
              <a:rPr lang="cs-CZ" dirty="0"/>
              <a:t>Také se věnujeme vytvoření bezpečnostní politiky</a:t>
            </a:r>
          </a:p>
          <a:p>
            <a:r>
              <a:rPr lang="cs-CZ" dirty="0"/>
              <a:t>Použití </a:t>
            </a:r>
            <a:r>
              <a:rPr lang="cs-CZ" dirty="0" err="1">
                <a:hlinkClick r:id="rId2"/>
              </a:rPr>
              <a:t>Zeek</a:t>
            </a:r>
            <a:r>
              <a:rPr lang="cs-CZ" dirty="0"/>
              <a:t>, </a:t>
            </a:r>
            <a:r>
              <a:rPr lang="cs-CZ" dirty="0" err="1">
                <a:hlinkClick r:id="rId3"/>
              </a:rPr>
              <a:t>Suricata</a:t>
            </a:r>
            <a:r>
              <a:rPr lang="cs-CZ" dirty="0"/>
              <a:t> pro NDR</a:t>
            </a:r>
          </a:p>
          <a:p>
            <a:r>
              <a:rPr lang="cs-CZ" dirty="0"/>
              <a:t>Pro další komponenty jako SOAR a SIEM také existují open-source varianty co si </a:t>
            </a:r>
            <a:r>
              <a:rPr lang="cs-CZ" dirty="0" err="1"/>
              <a:t>self</a:t>
            </a:r>
            <a:r>
              <a:rPr lang="cs-CZ" dirty="0"/>
              <a:t>-hostujeme</a:t>
            </a:r>
          </a:p>
        </p:txBody>
      </p:sp>
    </p:spTree>
    <p:extLst>
      <p:ext uri="{BB962C8B-B14F-4D97-AF65-F5344CB8AC3E}">
        <p14:creationId xmlns:p14="http://schemas.microsoft.com/office/powerpoint/2010/main" val="2387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1F15-968D-071B-C472-39C94D12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5B8-2C6B-FA4A-20D4-CA64BFF5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Komerční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37F-E5FE-0338-FBAD-8029A801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181138"/>
            <a:ext cx="7736693" cy="4253218"/>
          </a:xfrm>
        </p:spPr>
        <p:txBody>
          <a:bodyPr>
            <a:normAutofit/>
          </a:bodyPr>
          <a:lstStyle/>
          <a:p>
            <a:r>
              <a:rPr lang="cs-CZ" dirty="0"/>
              <a:t>Dodavatel řešení stanovuje formát a obsah dat.</a:t>
            </a:r>
          </a:p>
          <a:p>
            <a:r>
              <a:rPr lang="cs-CZ" dirty="0"/>
              <a:t>Zároveň se zabývá definicí bezpečnostní politiky a konfigurací nastavení pro detekci.</a:t>
            </a:r>
          </a:p>
          <a:p>
            <a:r>
              <a:rPr lang="cs-CZ" dirty="0"/>
              <a:t>Několik dodavatelů NDR:</a:t>
            </a:r>
          </a:p>
          <a:p>
            <a:r>
              <a:rPr lang="cs-CZ" dirty="0" err="1">
                <a:hlinkClick r:id="rId2"/>
              </a:rPr>
              <a:t>GreyCortex</a:t>
            </a:r>
            <a:r>
              <a:rPr lang="cs-CZ" dirty="0">
                <a:hlinkClick r:id="rId2"/>
              </a:rPr>
              <a:t> - Mendel</a:t>
            </a:r>
            <a:endParaRPr lang="cs-CZ" dirty="0"/>
          </a:p>
          <a:p>
            <a:r>
              <a:rPr lang="cs-CZ" dirty="0" err="1">
                <a:hlinkClick r:id="rId3"/>
              </a:rPr>
              <a:t>Fortinet</a:t>
            </a:r>
            <a:r>
              <a:rPr lang="cs-CZ" dirty="0">
                <a:hlinkClick r:id="rId3"/>
              </a:rPr>
              <a:t> - </a:t>
            </a:r>
            <a:r>
              <a:rPr lang="cs-CZ" dirty="0" err="1">
                <a:hlinkClick r:id="rId3"/>
              </a:rPr>
              <a:t>FortiNDR</a:t>
            </a:r>
            <a:endParaRPr lang="cs-CZ" dirty="0"/>
          </a:p>
          <a:p>
            <a:r>
              <a:rPr lang="cs-CZ" dirty="0" err="1">
                <a:hlinkClick r:id="rId4"/>
              </a:rPr>
              <a:t>Vectra</a:t>
            </a:r>
            <a:r>
              <a:rPr lang="cs-CZ" dirty="0">
                <a:hlinkClick r:id="rId4"/>
              </a:rPr>
              <a:t> - NDR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314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11E076-AE8C-F29D-12A8-35B7FF62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0" y="1396305"/>
            <a:ext cx="8604000" cy="406538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CEC62-B980-E05C-4581-3E33ACCA05A5}"/>
              </a:ext>
            </a:extLst>
          </p:cNvPr>
          <p:cNvSpPr txBox="1"/>
          <p:nvPr/>
        </p:nvSpPr>
        <p:spPr>
          <a:xfrm>
            <a:off x="2672179" y="6303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FortiNDR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4188054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kochanek_ndr_prezentace</Template>
  <TotalTime>574</TotalTime>
  <Words>343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Technika-Bold</vt:lpstr>
      <vt:lpstr>Arial</vt:lpstr>
      <vt:lpstr>Technika</vt:lpstr>
      <vt:lpstr>Motiv Office</vt:lpstr>
      <vt:lpstr>Analýza a implementace firewallu a systému NDR pro optimalizaci bezpečnosti počítačové sítě</vt:lpstr>
      <vt:lpstr>Zadání</vt:lpstr>
      <vt:lpstr>Cíle</vt:lpstr>
      <vt:lpstr>NDR – Network Detection and Response</vt:lpstr>
      <vt:lpstr>PowerPoint Presentation</vt:lpstr>
      <vt:lpstr>PowerPoint Presentation</vt:lpstr>
      <vt:lpstr>Open-source řešení</vt:lpstr>
      <vt:lpstr>Komerční řešení</vt:lpstr>
      <vt:lpstr>PowerPoint Presentation</vt:lpstr>
      <vt:lpstr>Návrh optimálního řešení</vt:lpstr>
      <vt:lpstr>Návrh optimálního řešení</vt:lpstr>
      <vt:lpstr>Doporučení pro implementaci</vt:lpstr>
      <vt:lpstr>Závěr</vt:lpstr>
      <vt:lpstr>Děkuji za pozornost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 implementace firewallu a systému NDR pro optimalizaci bezpečnosti počítačové sítě</dc:title>
  <dc:creator>Kochanek, Simon</dc:creator>
  <cp:lastModifiedBy>Kochanek, Simon</cp:lastModifiedBy>
  <cp:revision>72</cp:revision>
  <dcterms:created xsi:type="dcterms:W3CDTF">2024-01-31T11:51:56Z</dcterms:created>
  <dcterms:modified xsi:type="dcterms:W3CDTF">2024-02-04T11:21:28Z</dcterms:modified>
</cp:coreProperties>
</file>