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9" r:id="rId2"/>
  </p:sldIdLst>
  <p:sldSz cx="40233600" cy="3017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E5EBF7"/>
    <a:srgbClr val="DE0000"/>
    <a:srgbClr val="3584CB"/>
    <a:srgbClr val="5B9BD5"/>
    <a:srgbClr val="FF0000"/>
    <a:srgbClr val="A3F9F7"/>
    <a:srgbClr val="1E9BB4"/>
    <a:srgbClr val="35C2DE"/>
    <a:srgbClr val="BF1E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51DCD6-9D0F-4D70-89E1-7EBF689B9496}" v="35" dt="2024-11-12T16:22:52.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091" autoAdjust="0"/>
    <p:restoredTop sz="93557" autoAdjust="0"/>
  </p:normalViewPr>
  <p:slideViewPr>
    <p:cSldViewPr snapToGrid="0">
      <p:cViewPr>
        <p:scale>
          <a:sx n="33" d="100"/>
          <a:sy n="33" d="100"/>
        </p:scale>
        <p:origin x="1632"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ming Cheng" userId="6919739458dab4b2" providerId="LiveId" clId="{0AA71D9B-70C9-4885-8DAE-AF72129187B6}"/>
    <pc:docChg chg="modSld">
      <pc:chgData name="Ziming Cheng" userId="6919739458dab4b2" providerId="LiveId" clId="{0AA71D9B-70C9-4885-8DAE-AF72129187B6}" dt="2023-02-06T20:17:50.423" v="50" actId="20577"/>
      <pc:docMkLst>
        <pc:docMk/>
      </pc:docMkLst>
      <pc:sldChg chg="addSp delSp modSp mod">
        <pc:chgData name="Ziming Cheng" userId="6919739458dab4b2" providerId="LiveId" clId="{0AA71D9B-70C9-4885-8DAE-AF72129187B6}" dt="2023-02-06T20:17:50.423" v="50" actId="20577"/>
        <pc:sldMkLst>
          <pc:docMk/>
          <pc:sldMk cId="2645597256" sldId="259"/>
        </pc:sldMkLst>
        <pc:spChg chg="mod">
          <ac:chgData name="Ziming Cheng" userId="6919739458dab4b2" providerId="LiveId" clId="{0AA71D9B-70C9-4885-8DAE-AF72129187B6}" dt="2023-02-06T20:17:50.423" v="50" actId="20577"/>
          <ac:spMkLst>
            <pc:docMk/>
            <pc:sldMk cId="2645597256" sldId="259"/>
            <ac:spMk id="4" creationId="{00000000-0000-0000-0000-000000000000}"/>
          </ac:spMkLst>
        </pc:spChg>
        <pc:spChg chg="mod">
          <ac:chgData name="Ziming Cheng" userId="6919739458dab4b2" providerId="LiveId" clId="{0AA71D9B-70C9-4885-8DAE-AF72129187B6}" dt="2023-02-06T20:15:30.448" v="40" actId="1076"/>
          <ac:spMkLst>
            <pc:docMk/>
            <pc:sldMk cId="2645597256" sldId="259"/>
            <ac:spMk id="26" creationId="{00000000-0000-0000-0000-000000000000}"/>
          </ac:spMkLst>
        </pc:spChg>
        <pc:grpChg chg="mod">
          <ac:chgData name="Ziming Cheng" userId="6919739458dab4b2" providerId="LiveId" clId="{0AA71D9B-70C9-4885-8DAE-AF72129187B6}" dt="2023-02-06T20:15:30.448" v="40" actId="1076"/>
          <ac:grpSpMkLst>
            <pc:docMk/>
            <pc:sldMk cId="2645597256" sldId="259"/>
            <ac:grpSpMk id="76" creationId="{16EA42AF-640B-08D0-532F-D7845A644E38}"/>
          </ac:grpSpMkLst>
        </pc:grpChg>
        <pc:grpChg chg="mod">
          <ac:chgData name="Ziming Cheng" userId="6919739458dab4b2" providerId="LiveId" clId="{0AA71D9B-70C9-4885-8DAE-AF72129187B6}" dt="2023-02-06T20:15:30.448" v="40" actId="1076"/>
          <ac:grpSpMkLst>
            <pc:docMk/>
            <pc:sldMk cId="2645597256" sldId="259"/>
            <ac:grpSpMk id="80" creationId="{FF3ACAE0-4585-1A47-F54F-5C85ED82CF88}"/>
          </ac:grpSpMkLst>
        </pc:grpChg>
        <pc:picChg chg="add mod modCrop">
          <ac:chgData name="Ziming Cheng" userId="6919739458dab4b2" providerId="LiveId" clId="{0AA71D9B-70C9-4885-8DAE-AF72129187B6}" dt="2023-02-06T20:14:12.843" v="30" actId="1038"/>
          <ac:picMkLst>
            <pc:docMk/>
            <pc:sldMk cId="2645597256" sldId="259"/>
            <ac:picMk id="6" creationId="{26706E7D-B24C-8074-ECF0-0EE97C6C73A1}"/>
          </ac:picMkLst>
        </pc:picChg>
        <pc:picChg chg="add mod">
          <ac:chgData name="Ziming Cheng" userId="6919739458dab4b2" providerId="LiveId" clId="{0AA71D9B-70C9-4885-8DAE-AF72129187B6}" dt="2023-02-06T20:14:07.667" v="19" actId="555"/>
          <ac:picMkLst>
            <pc:docMk/>
            <pc:sldMk cId="2645597256" sldId="259"/>
            <ac:picMk id="7" creationId="{9B757022-3ECB-E7AB-98EA-13A2BF8B996F}"/>
          </ac:picMkLst>
        </pc:picChg>
        <pc:picChg chg="mod">
          <ac:chgData name="Ziming Cheng" userId="6919739458dab4b2" providerId="LiveId" clId="{0AA71D9B-70C9-4885-8DAE-AF72129187B6}" dt="2023-02-06T20:15:30.448" v="40" actId="1076"/>
          <ac:picMkLst>
            <pc:docMk/>
            <pc:sldMk cId="2645597256" sldId="259"/>
            <ac:picMk id="103" creationId="{00000000-0000-0000-0000-000000000000}"/>
          </ac:picMkLst>
        </pc:picChg>
        <pc:picChg chg="mod">
          <ac:chgData name="Ziming Cheng" userId="6919739458dab4b2" providerId="LiveId" clId="{0AA71D9B-70C9-4885-8DAE-AF72129187B6}" dt="2023-02-06T20:15:30.448" v="40" actId="1076"/>
          <ac:picMkLst>
            <pc:docMk/>
            <pc:sldMk cId="2645597256" sldId="259"/>
            <ac:picMk id="1028" creationId="{00000000-0000-0000-0000-000000000000}"/>
          </ac:picMkLst>
        </pc:picChg>
        <pc:picChg chg="del">
          <ac:chgData name="Ziming Cheng" userId="6919739458dab4b2" providerId="LiveId" clId="{0AA71D9B-70C9-4885-8DAE-AF72129187B6}" dt="2023-02-06T20:14:53.365" v="31" actId="478"/>
          <ac:picMkLst>
            <pc:docMk/>
            <pc:sldMk cId="2645597256" sldId="259"/>
            <ac:picMk id="1030" creationId="{00000000-0000-0000-0000-000000000000}"/>
          </ac:picMkLst>
        </pc:picChg>
        <pc:picChg chg="mod">
          <ac:chgData name="Ziming Cheng" userId="6919739458dab4b2" providerId="LiveId" clId="{0AA71D9B-70C9-4885-8DAE-AF72129187B6}" dt="2023-02-06T20:15:30.448" v="40" actId="1076"/>
          <ac:picMkLst>
            <pc:docMk/>
            <pc:sldMk cId="2645597256" sldId="259"/>
            <ac:picMk id="1032" creationId="{00000000-0000-0000-0000-000000000000}"/>
          </ac:picMkLst>
        </pc:picChg>
      </pc:sldChg>
    </pc:docChg>
  </pc:docChgLst>
  <pc:docChgLst>
    <pc:chgData name="Ziming Cheng" userId="6919739458dab4b2" providerId="LiveId" clId="{065FFEFF-0AA1-4280-9AD5-FF09DB9F8358}"/>
    <pc:docChg chg="undo redo custSel modSld">
      <pc:chgData name="Ziming Cheng" userId="6919739458dab4b2" providerId="LiveId" clId="{065FFEFF-0AA1-4280-9AD5-FF09DB9F8358}" dt="2023-02-04T02:04:53.652" v="2936" actId="14100"/>
      <pc:docMkLst>
        <pc:docMk/>
      </pc:docMkLst>
      <pc:sldChg chg="addSp delSp modSp mod">
        <pc:chgData name="Ziming Cheng" userId="6919739458dab4b2" providerId="LiveId" clId="{065FFEFF-0AA1-4280-9AD5-FF09DB9F8358}" dt="2023-02-04T02:04:53.652" v="2936" actId="14100"/>
        <pc:sldMkLst>
          <pc:docMk/>
          <pc:sldMk cId="2645597256" sldId="259"/>
        </pc:sldMkLst>
        <pc:spChg chg="mod">
          <ac:chgData name="Ziming Cheng" userId="6919739458dab4b2" providerId="LiveId" clId="{065FFEFF-0AA1-4280-9AD5-FF09DB9F8358}" dt="2023-02-03T18:50:45.753" v="886" actId="1076"/>
          <ac:spMkLst>
            <pc:docMk/>
            <pc:sldMk cId="2645597256" sldId="259"/>
            <ac:spMk id="4" creationId="{00000000-0000-0000-0000-000000000000}"/>
          </ac:spMkLst>
        </pc:spChg>
        <pc:spChg chg="del">
          <ac:chgData name="Ziming Cheng" userId="6919739458dab4b2" providerId="LiveId" clId="{065FFEFF-0AA1-4280-9AD5-FF09DB9F8358}" dt="2023-02-03T19:13:48.282" v="1581" actId="478"/>
          <ac:spMkLst>
            <pc:docMk/>
            <pc:sldMk cId="2645597256" sldId="259"/>
            <ac:spMk id="7" creationId="{00000000-0000-0000-0000-000000000000}"/>
          </ac:spMkLst>
        </pc:spChg>
        <pc:spChg chg="del mod ord">
          <ac:chgData name="Ziming Cheng" userId="6919739458dab4b2" providerId="LiveId" clId="{065FFEFF-0AA1-4280-9AD5-FF09DB9F8358}" dt="2023-02-04T01:30:53.356" v="2134" actId="478"/>
          <ac:spMkLst>
            <pc:docMk/>
            <pc:sldMk cId="2645597256" sldId="259"/>
            <ac:spMk id="8" creationId="{00000000-0000-0000-0000-000000000000}"/>
          </ac:spMkLst>
        </pc:spChg>
        <pc:spChg chg="del">
          <ac:chgData name="Ziming Cheng" userId="6919739458dab4b2" providerId="LiveId" clId="{065FFEFF-0AA1-4280-9AD5-FF09DB9F8358}" dt="2023-02-03T18:50:26.342" v="881" actId="478"/>
          <ac:spMkLst>
            <pc:docMk/>
            <pc:sldMk cId="2645597256" sldId="259"/>
            <ac:spMk id="9" creationId="{00000000-0000-0000-0000-000000000000}"/>
          </ac:spMkLst>
        </pc:spChg>
        <pc:spChg chg="del mod">
          <ac:chgData name="Ziming Cheng" userId="6919739458dab4b2" providerId="LiveId" clId="{065FFEFF-0AA1-4280-9AD5-FF09DB9F8358}" dt="2023-02-03T19:13:46.716" v="1580"/>
          <ac:spMkLst>
            <pc:docMk/>
            <pc:sldMk cId="2645597256" sldId="259"/>
            <ac:spMk id="10" creationId="{00000000-0000-0000-0000-000000000000}"/>
          </ac:spMkLst>
        </pc:spChg>
        <pc:spChg chg="mod topLvl">
          <ac:chgData name="Ziming Cheng" userId="6919739458dab4b2" providerId="LiveId" clId="{065FFEFF-0AA1-4280-9AD5-FF09DB9F8358}" dt="2023-02-03T02:37:50.283" v="764" actId="255"/>
          <ac:spMkLst>
            <pc:docMk/>
            <pc:sldMk cId="2645597256" sldId="259"/>
            <ac:spMk id="12" creationId="{8FAD56C2-B8E8-4969-9436-25150F4E4032}"/>
          </ac:spMkLst>
        </pc:spChg>
        <pc:spChg chg="add del mod">
          <ac:chgData name="Ziming Cheng" userId="6919739458dab4b2" providerId="LiveId" clId="{065FFEFF-0AA1-4280-9AD5-FF09DB9F8358}" dt="2023-02-03T02:04:34.310" v="380"/>
          <ac:spMkLst>
            <pc:docMk/>
            <pc:sldMk cId="2645597256" sldId="259"/>
            <ac:spMk id="16" creationId="{D97BFF06-0B50-4789-9A3E-3D29D739D260}"/>
          </ac:spMkLst>
        </pc:spChg>
        <pc:spChg chg="mod">
          <ac:chgData name="Ziming Cheng" userId="6919739458dab4b2" providerId="LiveId" clId="{065FFEFF-0AA1-4280-9AD5-FF09DB9F8358}" dt="2023-02-03T19:02:43.495" v="1363"/>
          <ac:spMkLst>
            <pc:docMk/>
            <pc:sldMk cId="2645597256" sldId="259"/>
            <ac:spMk id="17" creationId="{2D5C4AC5-0D40-7104-FFB1-278B4755BD86}"/>
          </ac:spMkLst>
        </pc:spChg>
        <pc:spChg chg="add del mod">
          <ac:chgData name="Ziming Cheng" userId="6919739458dab4b2" providerId="LiveId" clId="{065FFEFF-0AA1-4280-9AD5-FF09DB9F8358}" dt="2023-02-03T02:04:34.310" v="380"/>
          <ac:spMkLst>
            <pc:docMk/>
            <pc:sldMk cId="2645597256" sldId="259"/>
            <ac:spMk id="17" creationId="{4947DC48-B77E-AAA5-6D03-3BFCD232E103}"/>
          </ac:spMkLst>
        </pc:spChg>
        <pc:spChg chg="del">
          <ac:chgData name="Ziming Cheng" userId="6919739458dab4b2" providerId="LiveId" clId="{065FFEFF-0AA1-4280-9AD5-FF09DB9F8358}" dt="2023-02-03T18:51:36.421" v="968" actId="478"/>
          <ac:spMkLst>
            <pc:docMk/>
            <pc:sldMk cId="2645597256" sldId="259"/>
            <ac:spMk id="19" creationId="{2AB6A6F8-C72E-44AC-9415-ADD0CAEE8021}"/>
          </ac:spMkLst>
        </pc:spChg>
        <pc:spChg chg="add del mod">
          <ac:chgData name="Ziming Cheng" userId="6919739458dab4b2" providerId="LiveId" clId="{065FFEFF-0AA1-4280-9AD5-FF09DB9F8358}" dt="2023-02-03T02:04:48.592" v="385"/>
          <ac:spMkLst>
            <pc:docMk/>
            <pc:sldMk cId="2645597256" sldId="259"/>
            <ac:spMk id="20" creationId="{6278E5DB-A97A-24D9-970E-C8B1A72252E5}"/>
          </ac:spMkLst>
        </pc:spChg>
        <pc:spChg chg="add del mod">
          <ac:chgData name="Ziming Cheng" userId="6919739458dab4b2" providerId="LiveId" clId="{065FFEFF-0AA1-4280-9AD5-FF09DB9F8358}" dt="2023-02-03T02:04:48.592" v="385"/>
          <ac:spMkLst>
            <pc:docMk/>
            <pc:sldMk cId="2645597256" sldId="259"/>
            <ac:spMk id="21" creationId="{5428DA03-9AC5-C84D-51C2-4A07D2AC31C1}"/>
          </ac:spMkLst>
        </pc:spChg>
        <pc:spChg chg="mod">
          <ac:chgData name="Ziming Cheng" userId="6919739458dab4b2" providerId="LiveId" clId="{065FFEFF-0AA1-4280-9AD5-FF09DB9F8358}" dt="2023-02-03T19:02:43.495" v="1363"/>
          <ac:spMkLst>
            <pc:docMk/>
            <pc:sldMk cId="2645597256" sldId="259"/>
            <ac:spMk id="21" creationId="{5846F963-3D46-CD6F-07EA-76922B4E7DA7}"/>
          </ac:spMkLst>
        </pc:spChg>
        <pc:spChg chg="add mod topLvl">
          <ac:chgData name="Ziming Cheng" userId="6919739458dab4b2" providerId="LiveId" clId="{065FFEFF-0AA1-4280-9AD5-FF09DB9F8358}" dt="2023-02-03T22:14:59.212" v="1975" actId="1038"/>
          <ac:spMkLst>
            <pc:docMk/>
            <pc:sldMk cId="2645597256" sldId="259"/>
            <ac:spMk id="22" creationId="{8CB0535C-EA77-81BB-B3CB-454E90D83778}"/>
          </ac:spMkLst>
        </pc:spChg>
        <pc:spChg chg="add mod topLvl">
          <ac:chgData name="Ziming Cheng" userId="6919739458dab4b2" providerId="LiveId" clId="{065FFEFF-0AA1-4280-9AD5-FF09DB9F8358}" dt="2023-02-03T22:14:59.696" v="1976" actId="1076"/>
          <ac:spMkLst>
            <pc:docMk/>
            <pc:sldMk cId="2645597256" sldId="259"/>
            <ac:spMk id="23" creationId="{AF82F3BE-1E55-33A0-0BCE-031C9229D5B4}"/>
          </ac:spMkLst>
        </pc:spChg>
        <pc:spChg chg="mod">
          <ac:chgData name="Ziming Cheng" userId="6919739458dab4b2" providerId="LiveId" clId="{065FFEFF-0AA1-4280-9AD5-FF09DB9F8358}" dt="2023-02-04T02:04:53.652" v="2936" actId="14100"/>
          <ac:spMkLst>
            <pc:docMk/>
            <pc:sldMk cId="2645597256" sldId="259"/>
            <ac:spMk id="26" creationId="{00000000-0000-0000-0000-000000000000}"/>
          </ac:spMkLst>
        </pc:spChg>
        <pc:spChg chg="mod">
          <ac:chgData name="Ziming Cheng" userId="6919739458dab4b2" providerId="LiveId" clId="{065FFEFF-0AA1-4280-9AD5-FF09DB9F8358}" dt="2023-02-03T02:22:45.101" v="687" actId="1076"/>
          <ac:spMkLst>
            <pc:docMk/>
            <pc:sldMk cId="2645597256" sldId="259"/>
            <ac:spMk id="30" creationId="{6325E0B3-F0E6-5C3F-C392-95BA27882283}"/>
          </ac:spMkLst>
        </pc:spChg>
        <pc:spChg chg="mod">
          <ac:chgData name="Ziming Cheng" userId="6919739458dab4b2" providerId="LiveId" clId="{065FFEFF-0AA1-4280-9AD5-FF09DB9F8358}" dt="2023-02-03T19:02:43.495" v="1363"/>
          <ac:spMkLst>
            <pc:docMk/>
            <pc:sldMk cId="2645597256" sldId="259"/>
            <ac:spMk id="31" creationId="{D15DC3B6-E39D-D35A-DF6D-F0B69C6895C0}"/>
          </ac:spMkLst>
        </pc:spChg>
        <pc:spChg chg="mod">
          <ac:chgData name="Ziming Cheng" userId="6919739458dab4b2" providerId="LiveId" clId="{065FFEFF-0AA1-4280-9AD5-FF09DB9F8358}" dt="2023-02-03T02:39:32.532" v="865" actId="20577"/>
          <ac:spMkLst>
            <pc:docMk/>
            <pc:sldMk cId="2645597256" sldId="259"/>
            <ac:spMk id="32" creationId="{AA4C1399-3EC7-D149-C33B-178D339410C2}"/>
          </ac:spMkLst>
        </pc:spChg>
        <pc:spChg chg="del mod">
          <ac:chgData name="Ziming Cheng" userId="6919739458dab4b2" providerId="LiveId" clId="{065FFEFF-0AA1-4280-9AD5-FF09DB9F8358}" dt="2023-02-03T02:21:58.901" v="673" actId="478"/>
          <ac:spMkLst>
            <pc:docMk/>
            <pc:sldMk cId="2645597256" sldId="259"/>
            <ac:spMk id="34" creationId="{DF7AA7E4-A1D7-D41B-FBA3-A75354DEFAF8}"/>
          </ac:spMkLst>
        </pc:spChg>
        <pc:spChg chg="del mod">
          <ac:chgData name="Ziming Cheng" userId="6919739458dab4b2" providerId="LiveId" clId="{065FFEFF-0AA1-4280-9AD5-FF09DB9F8358}" dt="2023-02-03T02:21:59.876" v="674" actId="478"/>
          <ac:spMkLst>
            <pc:docMk/>
            <pc:sldMk cId="2645597256" sldId="259"/>
            <ac:spMk id="35" creationId="{CB274F61-B74C-35A4-4A8D-82D982632385}"/>
          </ac:spMkLst>
        </pc:spChg>
        <pc:spChg chg="mod">
          <ac:chgData name="Ziming Cheng" userId="6919739458dab4b2" providerId="LiveId" clId="{065FFEFF-0AA1-4280-9AD5-FF09DB9F8358}" dt="2023-02-03T19:02:43.495" v="1363"/>
          <ac:spMkLst>
            <pc:docMk/>
            <pc:sldMk cId="2645597256" sldId="259"/>
            <ac:spMk id="35" creationId="{E140C456-F0E7-4A0E-36EF-FEBFF6CED529}"/>
          </ac:spMkLst>
        </pc:spChg>
        <pc:spChg chg="add mod">
          <ac:chgData name="Ziming Cheng" userId="6919739458dab4b2" providerId="LiveId" clId="{065FFEFF-0AA1-4280-9AD5-FF09DB9F8358}" dt="2023-02-03T18:51:13.372" v="961" actId="1035"/>
          <ac:spMkLst>
            <pc:docMk/>
            <pc:sldMk cId="2645597256" sldId="259"/>
            <ac:spMk id="38" creationId="{E130B95D-5C83-4425-D998-8FA835263E68}"/>
          </ac:spMkLst>
        </pc:spChg>
        <pc:spChg chg="mod">
          <ac:chgData name="Ziming Cheng" userId="6919739458dab4b2" providerId="LiveId" clId="{065FFEFF-0AA1-4280-9AD5-FF09DB9F8358}" dt="2023-02-03T19:02:43.495" v="1363"/>
          <ac:spMkLst>
            <pc:docMk/>
            <pc:sldMk cId="2645597256" sldId="259"/>
            <ac:spMk id="41" creationId="{1E9220F0-A364-C06A-CF8A-F07D557496EE}"/>
          </ac:spMkLst>
        </pc:spChg>
        <pc:spChg chg="mod">
          <ac:chgData name="Ziming Cheng" userId="6919739458dab4b2" providerId="LiveId" clId="{065FFEFF-0AA1-4280-9AD5-FF09DB9F8358}" dt="2023-02-03T19:02:43.495" v="1363"/>
          <ac:spMkLst>
            <pc:docMk/>
            <pc:sldMk cId="2645597256" sldId="259"/>
            <ac:spMk id="42" creationId="{BAD3E541-C75B-3201-F8F5-16DA51D0B508}"/>
          </ac:spMkLst>
        </pc:spChg>
        <pc:spChg chg="mod">
          <ac:chgData name="Ziming Cheng" userId="6919739458dab4b2" providerId="LiveId" clId="{065FFEFF-0AA1-4280-9AD5-FF09DB9F8358}" dt="2023-02-04T02:04:12.710" v="2929" actId="368"/>
          <ac:spMkLst>
            <pc:docMk/>
            <pc:sldMk cId="2645597256" sldId="259"/>
            <ac:spMk id="45" creationId="{61FF1D58-6A7C-3082-2F23-298780E4E2E8}"/>
          </ac:spMkLst>
        </pc:spChg>
        <pc:spChg chg="mod">
          <ac:chgData name="Ziming Cheng" userId="6919739458dab4b2" providerId="LiveId" clId="{065FFEFF-0AA1-4280-9AD5-FF09DB9F8358}" dt="2023-02-04T02:04:12.710" v="2929" actId="368"/>
          <ac:spMkLst>
            <pc:docMk/>
            <pc:sldMk cId="2645597256" sldId="259"/>
            <ac:spMk id="46" creationId="{2E0CF6F1-1BBC-5A6A-8F47-F72F3A835592}"/>
          </ac:spMkLst>
        </pc:spChg>
        <pc:spChg chg="mod">
          <ac:chgData name="Ziming Cheng" userId="6919739458dab4b2" providerId="LiveId" clId="{065FFEFF-0AA1-4280-9AD5-FF09DB9F8358}" dt="2023-02-04T02:04:12.710" v="2929" actId="368"/>
          <ac:spMkLst>
            <pc:docMk/>
            <pc:sldMk cId="2645597256" sldId="259"/>
            <ac:spMk id="53" creationId="{8AE7F1E3-2743-E9F3-6B36-50005AEFD57E}"/>
          </ac:spMkLst>
        </pc:spChg>
        <pc:spChg chg="mod">
          <ac:chgData name="Ziming Cheng" userId="6919739458dab4b2" providerId="LiveId" clId="{065FFEFF-0AA1-4280-9AD5-FF09DB9F8358}" dt="2023-02-04T02:04:12.710" v="2929" actId="368"/>
          <ac:spMkLst>
            <pc:docMk/>
            <pc:sldMk cId="2645597256" sldId="259"/>
            <ac:spMk id="54" creationId="{021BF942-610A-0716-AD94-1CA36C71AF3E}"/>
          </ac:spMkLst>
        </pc:spChg>
        <pc:spChg chg="add mod">
          <ac:chgData name="Ziming Cheng" userId="6919739458dab4b2" providerId="LiveId" clId="{065FFEFF-0AA1-4280-9AD5-FF09DB9F8358}" dt="2023-02-04T02:04:12.710" v="2929" actId="368"/>
          <ac:spMkLst>
            <pc:docMk/>
            <pc:sldMk cId="2645597256" sldId="259"/>
            <ac:spMk id="56" creationId="{75BEAAC8-E93F-1694-051B-5CD1343CD5F4}"/>
          </ac:spMkLst>
        </pc:spChg>
        <pc:spChg chg="mod">
          <ac:chgData name="Ziming Cheng" userId="6919739458dab4b2" providerId="LiveId" clId="{065FFEFF-0AA1-4280-9AD5-FF09DB9F8358}" dt="2023-02-03T22:13:56.168" v="1922" actId="14100"/>
          <ac:spMkLst>
            <pc:docMk/>
            <pc:sldMk cId="2645597256" sldId="259"/>
            <ac:spMk id="60" creationId="{E13EE8FF-8D8D-7F7F-233F-58BF427EDC46}"/>
          </ac:spMkLst>
        </pc:spChg>
        <pc:spChg chg="mod">
          <ac:chgData name="Ziming Cheng" userId="6919739458dab4b2" providerId="LiveId" clId="{065FFEFF-0AA1-4280-9AD5-FF09DB9F8358}" dt="2023-02-03T22:12:34.741" v="1912" actId="20577"/>
          <ac:spMkLst>
            <pc:docMk/>
            <pc:sldMk cId="2645597256" sldId="259"/>
            <ac:spMk id="61" creationId="{4F069948-730D-1A5E-7974-1B857EB4B0F7}"/>
          </ac:spMkLst>
        </pc:spChg>
        <pc:spChg chg="mod">
          <ac:chgData name="Ziming Cheng" userId="6919739458dab4b2" providerId="LiveId" clId="{065FFEFF-0AA1-4280-9AD5-FF09DB9F8358}" dt="2023-02-03T22:13:32.599" v="1916"/>
          <ac:spMkLst>
            <pc:docMk/>
            <pc:sldMk cId="2645597256" sldId="259"/>
            <ac:spMk id="65" creationId="{9ED9F54A-DEBE-4563-BB6C-7DB05A8B961F}"/>
          </ac:spMkLst>
        </pc:spChg>
        <pc:spChg chg="mod">
          <ac:chgData name="Ziming Cheng" userId="6919739458dab4b2" providerId="LiveId" clId="{065FFEFF-0AA1-4280-9AD5-FF09DB9F8358}" dt="2023-02-03T22:13:32.599" v="1916"/>
          <ac:spMkLst>
            <pc:docMk/>
            <pc:sldMk cId="2645597256" sldId="259"/>
            <ac:spMk id="66" creationId="{384EAC9A-A292-57DC-7CBA-D2B0231F1977}"/>
          </ac:spMkLst>
        </pc:spChg>
        <pc:spChg chg="add mod">
          <ac:chgData name="Ziming Cheng" userId="6919739458dab4b2" providerId="LiveId" clId="{065FFEFF-0AA1-4280-9AD5-FF09DB9F8358}" dt="2023-02-03T22:18:27.934" v="2067" actId="164"/>
          <ac:spMkLst>
            <pc:docMk/>
            <pc:sldMk cId="2645597256" sldId="259"/>
            <ac:spMk id="71" creationId="{D02AC6FA-904D-A2D2-555E-AAC327E7BC16}"/>
          </ac:spMkLst>
        </pc:spChg>
        <pc:spChg chg="add mod">
          <ac:chgData name="Ziming Cheng" userId="6919739458dab4b2" providerId="LiveId" clId="{065FFEFF-0AA1-4280-9AD5-FF09DB9F8358}" dt="2023-02-03T22:18:27.934" v="2067" actId="164"/>
          <ac:spMkLst>
            <pc:docMk/>
            <pc:sldMk cId="2645597256" sldId="259"/>
            <ac:spMk id="72" creationId="{73E07DEE-6570-609C-9B3B-81BCC9A1E542}"/>
          </ac:spMkLst>
        </pc:spChg>
        <pc:spChg chg="add mod">
          <ac:chgData name="Ziming Cheng" userId="6919739458dab4b2" providerId="LiveId" clId="{065FFEFF-0AA1-4280-9AD5-FF09DB9F8358}" dt="2023-02-03T22:18:27.934" v="2067" actId="164"/>
          <ac:spMkLst>
            <pc:docMk/>
            <pc:sldMk cId="2645597256" sldId="259"/>
            <ac:spMk id="73" creationId="{C9E3B786-C8EA-5F9B-D1DE-284324FB9ED2}"/>
          </ac:spMkLst>
        </pc:spChg>
        <pc:spChg chg="del">
          <ac:chgData name="Ziming Cheng" userId="6919739458dab4b2" providerId="LiveId" clId="{065FFEFF-0AA1-4280-9AD5-FF09DB9F8358}" dt="2023-02-03T18:52:28.187" v="990" actId="478"/>
          <ac:spMkLst>
            <pc:docMk/>
            <pc:sldMk cId="2645597256" sldId="259"/>
            <ac:spMk id="75" creationId="{3BC8B939-0870-4EB7-BE4C-0C63DCC4F274}"/>
          </ac:spMkLst>
        </pc:spChg>
        <pc:spChg chg="mod">
          <ac:chgData name="Ziming Cheng" userId="6919739458dab4b2" providerId="LiveId" clId="{065FFEFF-0AA1-4280-9AD5-FF09DB9F8358}" dt="2023-02-03T18:51:53.175" v="974" actId="20577"/>
          <ac:spMkLst>
            <pc:docMk/>
            <pc:sldMk cId="2645597256" sldId="259"/>
            <ac:spMk id="77" creationId="{813CCC02-4526-473E-8C90-7DCDB25B0E2E}"/>
          </ac:spMkLst>
        </pc:spChg>
        <pc:spChg chg="del mod">
          <ac:chgData name="Ziming Cheng" userId="6919739458dab4b2" providerId="LiveId" clId="{065FFEFF-0AA1-4280-9AD5-FF09DB9F8358}" dt="2023-02-03T18:51:57.272" v="977" actId="478"/>
          <ac:spMkLst>
            <pc:docMk/>
            <pc:sldMk cId="2645597256" sldId="259"/>
            <ac:spMk id="78" creationId="{C4306D85-2FEC-46A6-8B5D-46D2DFCE90E2}"/>
          </ac:spMkLst>
        </pc:spChg>
        <pc:spChg chg="del">
          <ac:chgData name="Ziming Cheng" userId="6919739458dab4b2" providerId="LiveId" clId="{065FFEFF-0AA1-4280-9AD5-FF09DB9F8358}" dt="2023-02-03T18:50:36.222" v="885" actId="478"/>
          <ac:spMkLst>
            <pc:docMk/>
            <pc:sldMk cId="2645597256" sldId="259"/>
            <ac:spMk id="79" creationId="{3392E788-10E6-47AE-847D-F35084C1D251}"/>
          </ac:spMkLst>
        </pc:spChg>
        <pc:spChg chg="del">
          <ac:chgData name="Ziming Cheng" userId="6919739458dab4b2" providerId="LiveId" clId="{065FFEFF-0AA1-4280-9AD5-FF09DB9F8358}" dt="2023-02-03T18:51:39.150" v="969" actId="478"/>
          <ac:spMkLst>
            <pc:docMk/>
            <pc:sldMk cId="2645597256" sldId="259"/>
            <ac:spMk id="82" creationId="{D1A06BA7-1E71-417B-A818-4318C05A990E}"/>
          </ac:spMkLst>
        </pc:spChg>
        <pc:spChg chg="del">
          <ac:chgData name="Ziming Cheng" userId="6919739458dab4b2" providerId="LiveId" clId="{065FFEFF-0AA1-4280-9AD5-FF09DB9F8358}" dt="2023-02-03T18:50:29.022" v="882" actId="478"/>
          <ac:spMkLst>
            <pc:docMk/>
            <pc:sldMk cId="2645597256" sldId="259"/>
            <ac:spMk id="83" creationId="{00000000-0000-0000-0000-000000000000}"/>
          </ac:spMkLst>
        </pc:spChg>
        <pc:spChg chg="del">
          <ac:chgData name="Ziming Cheng" userId="6919739458dab4b2" providerId="LiveId" clId="{065FFEFF-0AA1-4280-9AD5-FF09DB9F8358}" dt="2023-02-03T02:02:33.798" v="254" actId="478"/>
          <ac:spMkLst>
            <pc:docMk/>
            <pc:sldMk cId="2645597256" sldId="259"/>
            <ac:spMk id="84" creationId="{C7AC2394-442D-4EFA-A586-1CA30FB390EE}"/>
          </ac:spMkLst>
        </pc:spChg>
        <pc:spChg chg="mod topLvl">
          <ac:chgData name="Ziming Cheng" userId="6919739458dab4b2" providerId="LiveId" clId="{065FFEFF-0AA1-4280-9AD5-FF09DB9F8358}" dt="2023-02-04T01:56:19.441" v="2547"/>
          <ac:spMkLst>
            <pc:docMk/>
            <pc:sldMk cId="2645597256" sldId="259"/>
            <ac:spMk id="84" creationId="{FAD3B96A-B055-F049-1C9B-BF3964837E63}"/>
          </ac:spMkLst>
        </pc:spChg>
        <pc:spChg chg="mod topLvl">
          <ac:chgData name="Ziming Cheng" userId="6919739458dab4b2" providerId="LiveId" clId="{065FFEFF-0AA1-4280-9AD5-FF09DB9F8358}" dt="2023-02-04T01:55:19" v="2538" actId="165"/>
          <ac:spMkLst>
            <pc:docMk/>
            <pc:sldMk cId="2645597256" sldId="259"/>
            <ac:spMk id="85" creationId="{37B022DB-5747-045D-B431-5AB6B9739161}"/>
          </ac:spMkLst>
        </pc:spChg>
        <pc:spChg chg="del">
          <ac:chgData name="Ziming Cheng" userId="6919739458dab4b2" providerId="LiveId" clId="{065FFEFF-0AA1-4280-9AD5-FF09DB9F8358}" dt="2023-02-03T02:02:37.996" v="256" actId="478"/>
          <ac:spMkLst>
            <pc:docMk/>
            <pc:sldMk cId="2645597256" sldId="259"/>
            <ac:spMk id="85" creationId="{DA151523-3C70-4AFC-AA9D-9DC7CDF58A6A}"/>
          </ac:spMkLst>
        </pc:spChg>
        <pc:spChg chg="del topLvl">
          <ac:chgData name="Ziming Cheng" userId="6919739458dab4b2" providerId="LiveId" clId="{065FFEFF-0AA1-4280-9AD5-FF09DB9F8358}" dt="2023-02-04T01:36:35.321" v="2306" actId="478"/>
          <ac:spMkLst>
            <pc:docMk/>
            <pc:sldMk cId="2645597256" sldId="259"/>
            <ac:spMk id="89" creationId="{00000000-0000-0000-0000-000000000000}"/>
          </ac:spMkLst>
        </pc:spChg>
        <pc:spChg chg="del">
          <ac:chgData name="Ziming Cheng" userId="6919739458dab4b2" providerId="LiveId" clId="{065FFEFF-0AA1-4280-9AD5-FF09DB9F8358}" dt="2023-02-04T01:36:29.364" v="2304" actId="478"/>
          <ac:spMkLst>
            <pc:docMk/>
            <pc:sldMk cId="2645597256" sldId="259"/>
            <ac:spMk id="90" creationId="{00000000-0000-0000-0000-000000000000}"/>
          </ac:spMkLst>
        </pc:spChg>
        <pc:spChg chg="del">
          <ac:chgData name="Ziming Cheng" userId="6919739458dab4b2" providerId="LiveId" clId="{065FFEFF-0AA1-4280-9AD5-FF09DB9F8358}" dt="2023-02-03T18:52:06.316" v="981" actId="478"/>
          <ac:spMkLst>
            <pc:docMk/>
            <pc:sldMk cId="2645597256" sldId="259"/>
            <ac:spMk id="91" creationId="{057B7686-9C3C-4F44-8325-3A05D51AE13F}"/>
          </ac:spMkLst>
        </pc:spChg>
        <pc:spChg chg="del">
          <ac:chgData name="Ziming Cheng" userId="6919739458dab4b2" providerId="LiveId" clId="{065FFEFF-0AA1-4280-9AD5-FF09DB9F8358}" dt="2023-02-03T18:51:54.815" v="975" actId="478"/>
          <ac:spMkLst>
            <pc:docMk/>
            <pc:sldMk cId="2645597256" sldId="259"/>
            <ac:spMk id="92" creationId="{D3B8D9CE-D511-478D-AFA8-A5057019C554}"/>
          </ac:spMkLst>
        </pc:spChg>
        <pc:spChg chg="del mod">
          <ac:chgData name="Ziming Cheng" userId="6919739458dab4b2" providerId="LiveId" clId="{065FFEFF-0AA1-4280-9AD5-FF09DB9F8358}" dt="2023-02-03T18:52:03.045" v="978" actId="478"/>
          <ac:spMkLst>
            <pc:docMk/>
            <pc:sldMk cId="2645597256" sldId="259"/>
            <ac:spMk id="93" creationId="{1DA4C459-403B-4AA9-9CC4-BD899D1B985D}"/>
          </ac:spMkLst>
        </pc:spChg>
        <pc:spChg chg="mod">
          <ac:chgData name="Ziming Cheng" userId="6919739458dab4b2" providerId="LiveId" clId="{065FFEFF-0AA1-4280-9AD5-FF09DB9F8358}" dt="2023-02-03T22:20:25.231" v="2092"/>
          <ac:spMkLst>
            <pc:docMk/>
            <pc:sldMk cId="2645597256" sldId="259"/>
            <ac:spMk id="94" creationId="{73290861-9B0C-5760-5CE2-DE3E6C8D7F2B}"/>
          </ac:spMkLst>
        </pc:spChg>
        <pc:spChg chg="del mod">
          <ac:chgData name="Ziming Cheng" userId="6919739458dab4b2" providerId="LiveId" clId="{065FFEFF-0AA1-4280-9AD5-FF09DB9F8358}" dt="2023-02-03T18:51:30.136" v="964" actId="478"/>
          <ac:spMkLst>
            <pc:docMk/>
            <pc:sldMk cId="2645597256" sldId="259"/>
            <ac:spMk id="95" creationId="{00000000-0000-0000-0000-000000000000}"/>
          </ac:spMkLst>
        </pc:spChg>
        <pc:spChg chg="del">
          <ac:chgData name="Ziming Cheng" userId="6919739458dab4b2" providerId="LiveId" clId="{065FFEFF-0AA1-4280-9AD5-FF09DB9F8358}" dt="2023-02-03T18:52:05.184" v="980" actId="478"/>
          <ac:spMkLst>
            <pc:docMk/>
            <pc:sldMk cId="2645597256" sldId="259"/>
            <ac:spMk id="96" creationId="{23B66D10-D91C-47C9-A1EE-A9643880F8F3}"/>
          </ac:spMkLst>
        </pc:spChg>
        <pc:spChg chg="del">
          <ac:chgData name="Ziming Cheng" userId="6919739458dab4b2" providerId="LiveId" clId="{065FFEFF-0AA1-4280-9AD5-FF09DB9F8358}" dt="2023-02-03T18:52:04.085" v="979" actId="478"/>
          <ac:spMkLst>
            <pc:docMk/>
            <pc:sldMk cId="2645597256" sldId="259"/>
            <ac:spMk id="97" creationId="{286531DF-E0A4-4977-A0F4-48E654810999}"/>
          </ac:spMkLst>
        </pc:spChg>
        <pc:spChg chg="del mod topLvl">
          <ac:chgData name="Ziming Cheng" userId="6919739458dab4b2" providerId="LiveId" clId="{065FFEFF-0AA1-4280-9AD5-FF09DB9F8358}" dt="2023-02-04T01:36:32.396" v="2305" actId="478"/>
          <ac:spMkLst>
            <pc:docMk/>
            <pc:sldMk cId="2645597256" sldId="259"/>
            <ac:spMk id="98" creationId="{00000000-0000-0000-0000-000000000000}"/>
          </ac:spMkLst>
        </pc:spChg>
        <pc:spChg chg="del">
          <ac:chgData name="Ziming Cheng" userId="6919739458dab4b2" providerId="LiveId" clId="{065FFEFF-0AA1-4280-9AD5-FF09DB9F8358}" dt="2023-02-03T18:52:17.047" v="985" actId="478"/>
          <ac:spMkLst>
            <pc:docMk/>
            <pc:sldMk cId="2645597256" sldId="259"/>
            <ac:spMk id="99" creationId="{92B8D5EF-525B-47F1-BF78-B40A2890BA9B}"/>
          </ac:spMkLst>
        </pc:spChg>
        <pc:spChg chg="del">
          <ac:chgData name="Ziming Cheng" userId="6919739458dab4b2" providerId="LiveId" clId="{065FFEFF-0AA1-4280-9AD5-FF09DB9F8358}" dt="2023-02-03T18:52:13.711" v="984" actId="478"/>
          <ac:spMkLst>
            <pc:docMk/>
            <pc:sldMk cId="2645597256" sldId="259"/>
            <ac:spMk id="100" creationId="{92B8D5EF-525B-47F1-BF78-B40A2890BA9B}"/>
          </ac:spMkLst>
        </pc:spChg>
        <pc:spChg chg="mod">
          <ac:chgData name="Ziming Cheng" userId="6919739458dab4b2" providerId="LiveId" clId="{065FFEFF-0AA1-4280-9AD5-FF09DB9F8358}" dt="2023-02-03T22:20:25.231" v="2092"/>
          <ac:spMkLst>
            <pc:docMk/>
            <pc:sldMk cId="2645597256" sldId="259"/>
            <ac:spMk id="102" creationId="{76BDC5CE-5E48-D8F1-9BC9-6FE6FA5001DE}"/>
          </ac:spMkLst>
        </pc:spChg>
        <pc:spChg chg="del mod">
          <ac:chgData name="Ziming Cheng" userId="6919739458dab4b2" providerId="LiveId" clId="{065FFEFF-0AA1-4280-9AD5-FF09DB9F8358}" dt="2023-02-03T02:03:29.353" v="316"/>
          <ac:spMkLst>
            <pc:docMk/>
            <pc:sldMk cId="2645597256" sldId="259"/>
            <ac:spMk id="105" creationId="{8FAD56C2-B8E8-4969-9436-25150F4E4032}"/>
          </ac:spMkLst>
        </pc:spChg>
        <pc:spChg chg="mod topLvl">
          <ac:chgData name="Ziming Cheng" userId="6919739458dab4b2" providerId="LiveId" clId="{065FFEFF-0AA1-4280-9AD5-FF09DB9F8358}" dt="2023-02-03T02:21:05.530" v="668" actId="164"/>
          <ac:spMkLst>
            <pc:docMk/>
            <pc:sldMk cId="2645597256" sldId="259"/>
            <ac:spMk id="107" creationId="{8C3CEBD0-45AD-4B2C-88AA-2D43BF873A01}"/>
          </ac:spMkLst>
        </pc:spChg>
        <pc:spChg chg="del">
          <ac:chgData name="Ziming Cheng" userId="6919739458dab4b2" providerId="LiveId" clId="{065FFEFF-0AA1-4280-9AD5-FF09DB9F8358}" dt="2023-02-03T19:13:46.715" v="1578" actId="478"/>
          <ac:spMkLst>
            <pc:docMk/>
            <pc:sldMk cId="2645597256" sldId="259"/>
            <ac:spMk id="108" creationId="{E9399323-E56C-4C37-8A41-822448867DE1}"/>
          </ac:spMkLst>
        </pc:spChg>
        <pc:spChg chg="del">
          <ac:chgData name="Ziming Cheng" userId="6919739458dab4b2" providerId="LiveId" clId="{065FFEFF-0AA1-4280-9AD5-FF09DB9F8358}" dt="2023-02-03T19:13:49.204" v="1582" actId="478"/>
          <ac:spMkLst>
            <pc:docMk/>
            <pc:sldMk cId="2645597256" sldId="259"/>
            <ac:spMk id="109" creationId="{BBFD7B37-62CE-41DA-8B2D-5A5AA9E5F8FF}"/>
          </ac:spMkLst>
        </pc:spChg>
        <pc:spChg chg="del">
          <ac:chgData name="Ziming Cheng" userId="6919739458dab4b2" providerId="LiveId" clId="{065FFEFF-0AA1-4280-9AD5-FF09DB9F8358}" dt="2023-02-03T19:13:51.581" v="1583" actId="478"/>
          <ac:spMkLst>
            <pc:docMk/>
            <pc:sldMk cId="2645597256" sldId="259"/>
            <ac:spMk id="110" creationId="{99084CD0-680D-47BB-B0FE-91D7385CCA99}"/>
          </ac:spMkLst>
        </pc:spChg>
        <pc:spChg chg="del">
          <ac:chgData name="Ziming Cheng" userId="6919739458dab4b2" providerId="LiveId" clId="{065FFEFF-0AA1-4280-9AD5-FF09DB9F8358}" dt="2023-02-03T19:13:52.228" v="1584" actId="478"/>
          <ac:spMkLst>
            <pc:docMk/>
            <pc:sldMk cId="2645597256" sldId="259"/>
            <ac:spMk id="111" creationId="{30418998-F15F-42C5-9AF7-28E11CA968BE}"/>
          </ac:spMkLst>
        </pc:spChg>
        <pc:spChg chg="del">
          <ac:chgData name="Ziming Cheng" userId="6919739458dab4b2" providerId="LiveId" clId="{065FFEFF-0AA1-4280-9AD5-FF09DB9F8358}" dt="2023-02-03T18:52:20.850" v="988" actId="478"/>
          <ac:spMkLst>
            <pc:docMk/>
            <pc:sldMk cId="2645597256" sldId="259"/>
            <ac:spMk id="112" creationId="{EA893913-47E1-48EF-A29F-665547FA24D9}"/>
          </ac:spMkLst>
        </pc:spChg>
        <pc:spChg chg="del">
          <ac:chgData name="Ziming Cheng" userId="6919739458dab4b2" providerId="LiveId" clId="{065FFEFF-0AA1-4280-9AD5-FF09DB9F8358}" dt="2023-02-03T19:13:53.865" v="1585" actId="478"/>
          <ac:spMkLst>
            <pc:docMk/>
            <pc:sldMk cId="2645597256" sldId="259"/>
            <ac:spMk id="113" creationId="{4EB6C6F5-2880-4C7D-8419-29A418C23D8B}"/>
          </ac:spMkLst>
        </pc:spChg>
        <pc:spChg chg="mod">
          <ac:chgData name="Ziming Cheng" userId="6919739458dab4b2" providerId="LiveId" clId="{065FFEFF-0AA1-4280-9AD5-FF09DB9F8358}" dt="2023-02-04T01:32:28.334" v="2169" actId="1076"/>
          <ac:spMkLst>
            <pc:docMk/>
            <pc:sldMk cId="2645597256" sldId="259"/>
            <ac:spMk id="114" creationId="{83F8970D-1816-9F5A-1A0A-85270B8619F1}"/>
          </ac:spMkLst>
        </pc:spChg>
        <pc:spChg chg="mod">
          <ac:chgData name="Ziming Cheng" userId="6919739458dab4b2" providerId="LiveId" clId="{065FFEFF-0AA1-4280-9AD5-FF09DB9F8358}" dt="2023-02-04T01:42:09.853" v="2425" actId="255"/>
          <ac:spMkLst>
            <pc:docMk/>
            <pc:sldMk cId="2645597256" sldId="259"/>
            <ac:spMk id="115" creationId="{8DB88955-D365-0A58-CCD0-5C63C8DE28EA}"/>
          </ac:spMkLst>
        </pc:spChg>
        <pc:spChg chg="mod">
          <ac:chgData name="Ziming Cheng" userId="6919739458dab4b2" providerId="LiveId" clId="{065FFEFF-0AA1-4280-9AD5-FF09DB9F8358}" dt="2023-02-04T01:32:08.691" v="2163"/>
          <ac:spMkLst>
            <pc:docMk/>
            <pc:sldMk cId="2645597256" sldId="259"/>
            <ac:spMk id="117" creationId="{D56BBB22-CFEE-DBD9-3989-B975566E27E7}"/>
          </ac:spMkLst>
        </pc:spChg>
        <pc:spChg chg="mod">
          <ac:chgData name="Ziming Cheng" userId="6919739458dab4b2" providerId="LiveId" clId="{065FFEFF-0AA1-4280-9AD5-FF09DB9F8358}" dt="2023-02-04T01:32:08.691" v="2163"/>
          <ac:spMkLst>
            <pc:docMk/>
            <pc:sldMk cId="2645597256" sldId="259"/>
            <ac:spMk id="118" creationId="{94E82BAF-53E6-A2D2-970E-DC99B99D4801}"/>
          </ac:spMkLst>
        </pc:spChg>
        <pc:spChg chg="mod">
          <ac:chgData name="Ziming Cheng" userId="6919739458dab4b2" providerId="LiveId" clId="{065FFEFF-0AA1-4280-9AD5-FF09DB9F8358}" dt="2023-02-04T01:32:11.951" v="2165"/>
          <ac:spMkLst>
            <pc:docMk/>
            <pc:sldMk cId="2645597256" sldId="259"/>
            <ac:spMk id="120" creationId="{D80EFCB4-F2E1-12B8-5337-175EB329C68F}"/>
          </ac:spMkLst>
        </pc:spChg>
        <pc:spChg chg="mod">
          <ac:chgData name="Ziming Cheng" userId="6919739458dab4b2" providerId="LiveId" clId="{065FFEFF-0AA1-4280-9AD5-FF09DB9F8358}" dt="2023-02-04T01:32:11.951" v="2165"/>
          <ac:spMkLst>
            <pc:docMk/>
            <pc:sldMk cId="2645597256" sldId="259"/>
            <ac:spMk id="121" creationId="{3855FB35-EF9C-F13D-505B-CCFF94CB1F15}"/>
          </ac:spMkLst>
        </pc:spChg>
        <pc:spChg chg="mod">
          <ac:chgData name="Ziming Cheng" userId="6919739458dab4b2" providerId="LiveId" clId="{065FFEFF-0AA1-4280-9AD5-FF09DB9F8358}" dt="2023-02-04T01:40:47.920" v="2417" actId="207"/>
          <ac:spMkLst>
            <pc:docMk/>
            <pc:sldMk cId="2645597256" sldId="259"/>
            <ac:spMk id="123" creationId="{10F37A44-B63F-AC83-1FA1-C4DBD6CB0C8C}"/>
          </ac:spMkLst>
        </pc:spChg>
        <pc:spChg chg="mod">
          <ac:chgData name="Ziming Cheng" userId="6919739458dab4b2" providerId="LiveId" clId="{065FFEFF-0AA1-4280-9AD5-FF09DB9F8358}" dt="2023-02-04T01:59:37.382" v="2721" actId="27107"/>
          <ac:spMkLst>
            <pc:docMk/>
            <pc:sldMk cId="2645597256" sldId="259"/>
            <ac:spMk id="124" creationId="{1339F797-281C-BE80-7837-A7174C14C34A}"/>
          </ac:spMkLst>
        </pc:spChg>
        <pc:spChg chg="add mod">
          <ac:chgData name="Ziming Cheng" userId="6919739458dab4b2" providerId="LiveId" clId="{065FFEFF-0AA1-4280-9AD5-FF09DB9F8358}" dt="2023-02-04T01:54:10.426" v="2447" actId="1076"/>
          <ac:spMkLst>
            <pc:docMk/>
            <pc:sldMk cId="2645597256" sldId="259"/>
            <ac:spMk id="125" creationId="{3111BF65-398A-54C3-5EFE-7AD6DCE4A683}"/>
          </ac:spMkLst>
        </pc:spChg>
        <pc:spChg chg="add mod">
          <ac:chgData name="Ziming Cheng" userId="6919739458dab4b2" providerId="LiveId" clId="{065FFEFF-0AA1-4280-9AD5-FF09DB9F8358}" dt="2023-02-04T01:54:28.692" v="2449" actId="1076"/>
          <ac:spMkLst>
            <pc:docMk/>
            <pc:sldMk cId="2645597256" sldId="259"/>
            <ac:spMk id="126" creationId="{2DEAF7B8-C0CC-9C17-07E3-93C4754794EF}"/>
          </ac:spMkLst>
        </pc:spChg>
        <pc:spChg chg="add mod">
          <ac:chgData name="Ziming Cheng" userId="6919739458dab4b2" providerId="LiveId" clId="{065FFEFF-0AA1-4280-9AD5-FF09DB9F8358}" dt="2023-02-04T01:59:33.421" v="2720" actId="27107"/>
          <ac:spMkLst>
            <pc:docMk/>
            <pc:sldMk cId="2645597256" sldId="259"/>
            <ac:spMk id="128" creationId="{849FDD27-4075-A81D-BD93-E6E6F2BD2E7D}"/>
          </ac:spMkLst>
        </pc:spChg>
        <pc:spChg chg="mod">
          <ac:chgData name="Ziming Cheng" userId="6919739458dab4b2" providerId="LiveId" clId="{065FFEFF-0AA1-4280-9AD5-FF09DB9F8358}" dt="2023-02-04T01:39:23.244" v="2373" actId="123"/>
          <ac:spMkLst>
            <pc:docMk/>
            <pc:sldMk cId="2645597256" sldId="259"/>
            <ac:spMk id="153" creationId="{00000000-0000-0000-0000-000000000000}"/>
          </ac:spMkLst>
        </pc:spChg>
        <pc:spChg chg="add del mod">
          <ac:chgData name="Ziming Cheng" userId="6919739458dab4b2" providerId="LiveId" clId="{065FFEFF-0AA1-4280-9AD5-FF09DB9F8358}" dt="2023-02-03T19:04:30.404" v="1421" actId="478"/>
          <ac:spMkLst>
            <pc:docMk/>
            <pc:sldMk cId="2645597256" sldId="259"/>
            <ac:spMk id="154" creationId="{00000000-0000-0000-0000-000000000000}"/>
          </ac:spMkLst>
        </pc:spChg>
        <pc:spChg chg="mod">
          <ac:chgData name="Ziming Cheng" userId="6919739458dab4b2" providerId="LiveId" clId="{065FFEFF-0AA1-4280-9AD5-FF09DB9F8358}" dt="2023-02-03T02:02:11.398" v="245" actId="164"/>
          <ac:spMkLst>
            <pc:docMk/>
            <pc:sldMk cId="2645597256" sldId="259"/>
            <ac:spMk id="159" creationId="{00000000-0000-0000-0000-000000000000}"/>
          </ac:spMkLst>
        </pc:spChg>
        <pc:spChg chg="del mod">
          <ac:chgData name="Ziming Cheng" userId="6919739458dab4b2" providerId="LiveId" clId="{065FFEFF-0AA1-4280-9AD5-FF09DB9F8358}" dt="2023-02-03T19:16:26.212" v="1881" actId="478"/>
          <ac:spMkLst>
            <pc:docMk/>
            <pc:sldMk cId="2645597256" sldId="259"/>
            <ac:spMk id="160" creationId="{00000000-0000-0000-0000-000000000000}"/>
          </ac:spMkLst>
        </pc:spChg>
        <pc:spChg chg="del">
          <ac:chgData name="Ziming Cheng" userId="6919739458dab4b2" providerId="LiveId" clId="{065FFEFF-0AA1-4280-9AD5-FF09DB9F8358}" dt="2023-02-03T18:52:25.476" v="989" actId="478"/>
          <ac:spMkLst>
            <pc:docMk/>
            <pc:sldMk cId="2645597256" sldId="259"/>
            <ac:spMk id="269" creationId="{4A6C3D8F-6C30-424F-A0F0-41AA143597EA}"/>
          </ac:spMkLst>
        </pc:spChg>
        <pc:grpChg chg="del">
          <ac:chgData name="Ziming Cheng" userId="6919739458dab4b2" providerId="LiveId" clId="{065FFEFF-0AA1-4280-9AD5-FF09DB9F8358}" dt="2023-02-03T18:51:35.350" v="967" actId="478"/>
          <ac:grpSpMkLst>
            <pc:docMk/>
            <pc:sldMk cId="2645597256" sldId="259"/>
            <ac:grpSpMk id="2" creationId="{00000000-0000-0000-0000-000000000000}"/>
          </ac:grpSpMkLst>
        </pc:grpChg>
        <pc:grpChg chg="del">
          <ac:chgData name="Ziming Cheng" userId="6919739458dab4b2" providerId="LiveId" clId="{065FFEFF-0AA1-4280-9AD5-FF09DB9F8358}" dt="2023-02-03T18:51:49.447" v="973" actId="478"/>
          <ac:grpSpMkLst>
            <pc:docMk/>
            <pc:sldMk cId="2645597256" sldId="259"/>
            <ac:grpSpMk id="6" creationId="{EE2AE381-F625-4AC8-B242-0D7F991A8926}"/>
          </ac:grpSpMkLst>
        </pc:grpChg>
        <pc:grpChg chg="add mod">
          <ac:chgData name="Ziming Cheng" userId="6919739458dab4b2" providerId="LiveId" clId="{065FFEFF-0AA1-4280-9AD5-FF09DB9F8358}" dt="2023-02-03T19:04:47.874" v="1456" actId="555"/>
          <ac:grpSpMkLst>
            <pc:docMk/>
            <pc:sldMk cId="2645597256" sldId="259"/>
            <ac:grpSpMk id="11" creationId="{0A665CC2-140F-195E-3020-D36DFB75073F}"/>
          </ac:grpSpMkLst>
        </pc:grpChg>
        <pc:grpChg chg="add del mod topLvl">
          <ac:chgData name="Ziming Cheng" userId="6919739458dab4b2" providerId="LiveId" clId="{065FFEFF-0AA1-4280-9AD5-FF09DB9F8358}" dt="2023-02-03T02:21:00.037" v="666" actId="165"/>
          <ac:grpSpMkLst>
            <pc:docMk/>
            <pc:sldMk cId="2645597256" sldId="259"/>
            <ac:grpSpMk id="13" creationId="{71B350B2-43BF-6E79-6E5B-3EA4F419004C}"/>
          </ac:grpSpMkLst>
        </pc:grpChg>
        <pc:grpChg chg="del mod ord">
          <ac:chgData name="Ziming Cheng" userId="6919739458dab4b2" providerId="LiveId" clId="{065FFEFF-0AA1-4280-9AD5-FF09DB9F8358}" dt="2023-02-04T01:36:32.396" v="2305" actId="478"/>
          <ac:grpSpMkLst>
            <pc:docMk/>
            <pc:sldMk cId="2645597256" sldId="259"/>
            <ac:grpSpMk id="14" creationId="{D8F8F1DA-4C2D-4233-A059-BEF3398AD5DA}"/>
          </ac:grpSpMkLst>
        </pc:grpChg>
        <pc:grpChg chg="del">
          <ac:chgData name="Ziming Cheng" userId="6919739458dab4b2" providerId="LiveId" clId="{065FFEFF-0AA1-4280-9AD5-FF09DB9F8358}" dt="2023-02-03T18:51:44.289" v="972" actId="478"/>
          <ac:grpSpMkLst>
            <pc:docMk/>
            <pc:sldMk cId="2645597256" sldId="259"/>
            <ac:grpSpMk id="15" creationId="{CFFCE45B-44DB-4895-AE6C-0B20DE50517E}"/>
          </ac:grpSpMkLst>
        </pc:grpChg>
        <pc:grpChg chg="add del mod">
          <ac:chgData name="Ziming Cheng" userId="6919739458dab4b2" providerId="LiveId" clId="{065FFEFF-0AA1-4280-9AD5-FF09DB9F8358}" dt="2023-02-03T19:02:47.262" v="1364"/>
          <ac:grpSpMkLst>
            <pc:docMk/>
            <pc:sldMk cId="2645597256" sldId="259"/>
            <ac:grpSpMk id="16" creationId="{CE11B571-3D4D-247B-9B52-83747D63E5AA}"/>
          </ac:grpSpMkLst>
        </pc:grpChg>
        <pc:grpChg chg="mod">
          <ac:chgData name="Ziming Cheng" userId="6919739458dab4b2" providerId="LiveId" clId="{065FFEFF-0AA1-4280-9AD5-FF09DB9F8358}" dt="2023-02-03T19:02:43.495" v="1363"/>
          <ac:grpSpMkLst>
            <pc:docMk/>
            <pc:sldMk cId="2645597256" sldId="259"/>
            <ac:grpSpMk id="18" creationId="{C60B3B4A-0914-69CC-C432-B155CEFE9A5F}"/>
          </ac:grpSpMkLst>
        </pc:grpChg>
        <pc:grpChg chg="add del mod">
          <ac:chgData name="Ziming Cheng" userId="6919739458dab4b2" providerId="LiveId" clId="{065FFEFF-0AA1-4280-9AD5-FF09DB9F8358}" dt="2023-02-03T02:20:41.567" v="664" actId="165"/>
          <ac:grpSpMkLst>
            <pc:docMk/>
            <pc:sldMk cId="2645597256" sldId="259"/>
            <ac:grpSpMk id="24" creationId="{62F67DC5-5DC4-CF8E-065F-9C1390E83325}"/>
          </ac:grpSpMkLst>
        </pc:grpChg>
        <pc:grpChg chg="add del mod">
          <ac:chgData name="Ziming Cheng" userId="6919739458dab4b2" providerId="LiveId" clId="{065FFEFF-0AA1-4280-9AD5-FF09DB9F8358}" dt="2023-02-03T19:02:47.262" v="1364"/>
          <ac:grpSpMkLst>
            <pc:docMk/>
            <pc:sldMk cId="2645597256" sldId="259"/>
            <ac:grpSpMk id="24" creationId="{716EADA4-1C2F-D02E-709F-61D24C7BF84D}"/>
          </ac:grpSpMkLst>
        </pc:grpChg>
        <pc:grpChg chg="add mod">
          <ac:chgData name="Ziming Cheng" userId="6919739458dab4b2" providerId="LiveId" clId="{065FFEFF-0AA1-4280-9AD5-FF09DB9F8358}" dt="2023-02-03T02:21:03.437" v="667" actId="164"/>
          <ac:grpSpMkLst>
            <pc:docMk/>
            <pc:sldMk cId="2645597256" sldId="259"/>
            <ac:grpSpMk id="25" creationId="{169CAF37-153D-195A-D14C-A7B15E50122B}"/>
          </ac:grpSpMkLst>
        </pc:grpChg>
        <pc:grpChg chg="add mod">
          <ac:chgData name="Ziming Cheng" userId="6919739458dab4b2" providerId="LiveId" clId="{065FFEFF-0AA1-4280-9AD5-FF09DB9F8358}" dt="2023-02-03T02:21:05.530" v="668" actId="164"/>
          <ac:grpSpMkLst>
            <pc:docMk/>
            <pc:sldMk cId="2645597256" sldId="259"/>
            <ac:grpSpMk id="27" creationId="{66AAE905-1AC9-8909-9DC7-514B6C7316D4}"/>
          </ac:grpSpMkLst>
        </pc:grpChg>
        <pc:grpChg chg="add mod">
          <ac:chgData name="Ziming Cheng" userId="6919739458dab4b2" providerId="LiveId" clId="{065FFEFF-0AA1-4280-9AD5-FF09DB9F8358}" dt="2023-02-03T18:51:05.624" v="929" actId="1036"/>
          <ac:grpSpMkLst>
            <pc:docMk/>
            <pc:sldMk cId="2645597256" sldId="259"/>
            <ac:grpSpMk id="28" creationId="{074890F0-1207-4C87-5799-44AB36B17AC4}"/>
          </ac:grpSpMkLst>
        </pc:grpChg>
        <pc:grpChg chg="add mod">
          <ac:chgData name="Ziming Cheng" userId="6919739458dab4b2" providerId="LiveId" clId="{065FFEFF-0AA1-4280-9AD5-FF09DB9F8358}" dt="2023-02-03T18:51:19.011" v="962" actId="14100"/>
          <ac:grpSpMkLst>
            <pc:docMk/>
            <pc:sldMk cId="2645597256" sldId="259"/>
            <ac:grpSpMk id="29" creationId="{1ED99E2C-41D8-CDBA-CB1A-0AA41B886C50}"/>
          </ac:grpSpMkLst>
        </pc:grpChg>
        <pc:grpChg chg="del mod">
          <ac:chgData name="Ziming Cheng" userId="6919739458dab4b2" providerId="LiveId" clId="{065FFEFF-0AA1-4280-9AD5-FF09DB9F8358}" dt="2023-02-03T02:21:59.876" v="674" actId="478"/>
          <ac:grpSpMkLst>
            <pc:docMk/>
            <pc:sldMk cId="2645597256" sldId="259"/>
            <ac:grpSpMk id="31" creationId="{E3BEE21A-E63F-E215-CF76-850FC1EFA9CF}"/>
          </ac:grpSpMkLst>
        </pc:grpChg>
        <pc:grpChg chg="del mod">
          <ac:chgData name="Ziming Cheng" userId="6919739458dab4b2" providerId="LiveId" clId="{065FFEFF-0AA1-4280-9AD5-FF09DB9F8358}" dt="2023-02-03T02:21:58.901" v="673" actId="478"/>
          <ac:grpSpMkLst>
            <pc:docMk/>
            <pc:sldMk cId="2645597256" sldId="259"/>
            <ac:grpSpMk id="33" creationId="{A6AE47B6-3028-4839-BB0C-8FFDDBFDB639}"/>
          </ac:grpSpMkLst>
        </pc:grpChg>
        <pc:grpChg chg="mod">
          <ac:chgData name="Ziming Cheng" userId="6919739458dab4b2" providerId="LiveId" clId="{065FFEFF-0AA1-4280-9AD5-FF09DB9F8358}" dt="2023-02-03T19:02:43.495" v="1363"/>
          <ac:grpSpMkLst>
            <pc:docMk/>
            <pc:sldMk cId="2645597256" sldId="259"/>
            <ac:grpSpMk id="33" creationId="{D0DE6F9D-FF43-1F67-4EF7-B2DAF6CC0C55}"/>
          </ac:grpSpMkLst>
        </pc:grpChg>
        <pc:grpChg chg="add del mod">
          <ac:chgData name="Ziming Cheng" userId="6919739458dab4b2" providerId="LiveId" clId="{065FFEFF-0AA1-4280-9AD5-FF09DB9F8358}" dt="2023-02-03T19:02:47.262" v="1364"/>
          <ac:grpSpMkLst>
            <pc:docMk/>
            <pc:sldMk cId="2645597256" sldId="259"/>
            <ac:grpSpMk id="37" creationId="{E8AC9DB9-D00A-9956-B7EE-025F9EA3031B}"/>
          </ac:grpSpMkLst>
        </pc:grpChg>
        <pc:grpChg chg="add mod">
          <ac:chgData name="Ziming Cheng" userId="6919739458dab4b2" providerId="LiveId" clId="{065FFEFF-0AA1-4280-9AD5-FF09DB9F8358}" dt="2023-02-03T18:51:13.372" v="961" actId="1035"/>
          <ac:grpSpMkLst>
            <pc:docMk/>
            <pc:sldMk cId="2645597256" sldId="259"/>
            <ac:grpSpMk id="39" creationId="{417953B8-08B7-C8D0-1297-75E0FBD4DFFB}"/>
          </ac:grpSpMkLst>
        </pc:grpChg>
        <pc:grpChg chg="add mod topLvl">
          <ac:chgData name="Ziming Cheng" userId="6919739458dab4b2" providerId="LiveId" clId="{065FFEFF-0AA1-4280-9AD5-FF09DB9F8358}" dt="2023-02-04T02:04:08.510" v="2927" actId="1035"/>
          <ac:grpSpMkLst>
            <pc:docMk/>
            <pc:sldMk cId="2645597256" sldId="259"/>
            <ac:grpSpMk id="44" creationId="{B9DE5767-7BCA-8653-0645-B79EE00C8732}"/>
          </ac:grpSpMkLst>
        </pc:grpChg>
        <pc:grpChg chg="add mod">
          <ac:chgData name="Ziming Cheng" userId="6919739458dab4b2" providerId="LiveId" clId="{065FFEFF-0AA1-4280-9AD5-FF09DB9F8358}" dt="2023-02-04T02:04:08.510" v="2927" actId="1035"/>
          <ac:grpSpMkLst>
            <pc:docMk/>
            <pc:sldMk cId="2645597256" sldId="259"/>
            <ac:grpSpMk id="52" creationId="{8B92F48E-DBBE-8EF6-2016-7B8B8A956947}"/>
          </ac:grpSpMkLst>
        </pc:grpChg>
        <pc:grpChg chg="add del mod">
          <ac:chgData name="Ziming Cheng" userId="6919739458dab4b2" providerId="LiveId" clId="{065FFEFF-0AA1-4280-9AD5-FF09DB9F8358}" dt="2023-02-03T22:15:03.320" v="1977" actId="478"/>
          <ac:grpSpMkLst>
            <pc:docMk/>
            <pc:sldMk cId="2645597256" sldId="259"/>
            <ac:grpSpMk id="55" creationId="{DE5F673A-7104-F265-E1F9-932D79276D47}"/>
          </ac:grpSpMkLst>
        </pc:grpChg>
        <pc:grpChg chg="add del mod">
          <ac:chgData name="Ziming Cheng" userId="6919739458dab4b2" providerId="LiveId" clId="{065FFEFF-0AA1-4280-9AD5-FF09DB9F8358}" dt="2023-02-03T19:16:47.098" v="1886" actId="478"/>
          <ac:grpSpMkLst>
            <pc:docMk/>
            <pc:sldMk cId="2645597256" sldId="259"/>
            <ac:grpSpMk id="57" creationId="{D31B5633-5083-FC34-1945-EDA47FCF7BCF}"/>
          </ac:grpSpMkLst>
        </pc:grpChg>
        <pc:grpChg chg="mod topLvl">
          <ac:chgData name="Ziming Cheng" userId="6919739458dab4b2" providerId="LiveId" clId="{065FFEFF-0AA1-4280-9AD5-FF09DB9F8358}" dt="2023-02-04T02:02:20.065" v="2917" actId="554"/>
          <ac:grpSpMkLst>
            <pc:docMk/>
            <pc:sldMk cId="2645597256" sldId="259"/>
            <ac:grpSpMk id="58" creationId="{AFB77B9F-EFB6-CF8A-9CAF-673999BD22E3}"/>
          </ac:grpSpMkLst>
        </pc:grpChg>
        <pc:grpChg chg="add mod">
          <ac:chgData name="Ziming Cheng" userId="6919739458dab4b2" providerId="LiveId" clId="{065FFEFF-0AA1-4280-9AD5-FF09DB9F8358}" dt="2023-02-03T22:18:27.934" v="2067" actId="164"/>
          <ac:grpSpMkLst>
            <pc:docMk/>
            <pc:sldMk cId="2645597256" sldId="259"/>
            <ac:grpSpMk id="63" creationId="{445EAF38-1FEA-956B-5984-D9C60FDED7A7}"/>
          </ac:grpSpMkLst>
        </pc:grpChg>
        <pc:grpChg chg="add mod">
          <ac:chgData name="Ziming Cheng" userId="6919739458dab4b2" providerId="LiveId" clId="{065FFEFF-0AA1-4280-9AD5-FF09DB9F8358}" dt="2023-02-03T22:18:27.934" v="2067" actId="164"/>
          <ac:grpSpMkLst>
            <pc:docMk/>
            <pc:sldMk cId="2645597256" sldId="259"/>
            <ac:grpSpMk id="74" creationId="{26FEB464-4E6F-9D3F-892D-237BDE537761}"/>
          </ac:grpSpMkLst>
        </pc:grpChg>
        <pc:grpChg chg="add mod">
          <ac:chgData name="Ziming Cheng" userId="6919739458dab4b2" providerId="LiveId" clId="{065FFEFF-0AA1-4280-9AD5-FF09DB9F8358}" dt="2023-02-04T02:04:53.652" v="2936" actId="14100"/>
          <ac:grpSpMkLst>
            <pc:docMk/>
            <pc:sldMk cId="2645597256" sldId="259"/>
            <ac:grpSpMk id="76" creationId="{16EA42AF-640B-08D0-532F-D7845A644E38}"/>
          </ac:grpSpMkLst>
        </pc:grpChg>
        <pc:grpChg chg="add mod">
          <ac:chgData name="Ziming Cheng" userId="6919739458dab4b2" providerId="LiveId" clId="{065FFEFF-0AA1-4280-9AD5-FF09DB9F8358}" dt="2023-02-04T02:04:53.652" v="2936" actId="14100"/>
          <ac:grpSpMkLst>
            <pc:docMk/>
            <pc:sldMk cId="2645597256" sldId="259"/>
            <ac:grpSpMk id="80" creationId="{FF3ACAE0-4585-1A47-F54F-5C85ED82CF88}"/>
          </ac:grpSpMkLst>
        </pc:grpChg>
        <pc:grpChg chg="add del mod topLvl">
          <ac:chgData name="Ziming Cheng" userId="6919739458dab4b2" providerId="LiveId" clId="{065FFEFF-0AA1-4280-9AD5-FF09DB9F8358}" dt="2023-02-04T01:55:19" v="2538" actId="165"/>
          <ac:grpSpMkLst>
            <pc:docMk/>
            <pc:sldMk cId="2645597256" sldId="259"/>
            <ac:grpSpMk id="81" creationId="{0403D537-9469-532E-BD53-C50F0E839F91}"/>
          </ac:grpSpMkLst>
        </pc:grpChg>
        <pc:grpChg chg="add del mod">
          <ac:chgData name="Ziming Cheng" userId="6919739458dab4b2" providerId="LiveId" clId="{065FFEFF-0AA1-4280-9AD5-FF09DB9F8358}" dt="2023-02-03T22:21:46.867" v="2097" actId="478"/>
          <ac:grpSpMkLst>
            <pc:docMk/>
            <pc:sldMk cId="2645597256" sldId="259"/>
            <ac:grpSpMk id="87" creationId="{85EF8E1F-E11F-13A2-6897-5CED916E2B96}"/>
          </ac:grpSpMkLst>
        </pc:grpChg>
        <pc:grpChg chg="add mod">
          <ac:chgData name="Ziming Cheng" userId="6919739458dab4b2" providerId="LiveId" clId="{065FFEFF-0AA1-4280-9AD5-FF09DB9F8358}" dt="2023-02-04T01:42:01.253" v="2423" actId="14100"/>
          <ac:grpSpMkLst>
            <pc:docMk/>
            <pc:sldMk cId="2645597256" sldId="259"/>
            <ac:grpSpMk id="105" creationId="{271D6BA4-4DC6-1001-FC85-CB687314A86F}"/>
          </ac:grpSpMkLst>
        </pc:grpChg>
        <pc:grpChg chg="add del mod">
          <ac:chgData name="Ziming Cheng" userId="6919739458dab4b2" providerId="LiveId" clId="{065FFEFF-0AA1-4280-9AD5-FF09DB9F8358}" dt="2023-02-04T01:32:11.010" v="2164"/>
          <ac:grpSpMkLst>
            <pc:docMk/>
            <pc:sldMk cId="2645597256" sldId="259"/>
            <ac:grpSpMk id="116" creationId="{3EC58885-B513-5FFF-AD9B-9BB221DA6FCF}"/>
          </ac:grpSpMkLst>
        </pc:grpChg>
        <pc:grpChg chg="add del mod">
          <ac:chgData name="Ziming Cheng" userId="6919739458dab4b2" providerId="LiveId" clId="{065FFEFF-0AA1-4280-9AD5-FF09DB9F8358}" dt="2023-02-04T01:32:13.149" v="2166"/>
          <ac:grpSpMkLst>
            <pc:docMk/>
            <pc:sldMk cId="2645597256" sldId="259"/>
            <ac:grpSpMk id="119" creationId="{1E1122AB-88D8-8D10-2DAE-E8049E0DEAA5}"/>
          </ac:grpSpMkLst>
        </pc:grpChg>
        <pc:grpChg chg="add mod">
          <ac:chgData name="Ziming Cheng" userId="6919739458dab4b2" providerId="LiveId" clId="{065FFEFF-0AA1-4280-9AD5-FF09DB9F8358}" dt="2023-02-04T02:02:20.065" v="2917" actId="554"/>
          <ac:grpSpMkLst>
            <pc:docMk/>
            <pc:sldMk cId="2645597256" sldId="259"/>
            <ac:grpSpMk id="122" creationId="{EA910B34-DCC5-5800-7541-C5147FF3A406}"/>
          </ac:grpSpMkLst>
        </pc:grpChg>
        <pc:grpChg chg="add del mod">
          <ac:chgData name="Ziming Cheng" userId="6919739458dab4b2" providerId="LiveId" clId="{065FFEFF-0AA1-4280-9AD5-FF09DB9F8358}" dt="2023-02-04T01:55:16.755" v="2537" actId="165"/>
          <ac:grpSpMkLst>
            <pc:docMk/>
            <pc:sldMk cId="2645597256" sldId="259"/>
            <ac:grpSpMk id="127" creationId="{FA8F442A-FA29-2AC2-CFDC-5B102EAC2FFF}"/>
          </ac:grpSpMkLst>
        </pc:grpChg>
        <pc:graphicFrameChg chg="del modGraphic">
          <ac:chgData name="Ziming Cheng" userId="6919739458dab4b2" providerId="LiveId" clId="{065FFEFF-0AA1-4280-9AD5-FF09DB9F8358}" dt="2023-02-03T02:02:46.424" v="259" actId="478"/>
          <ac:graphicFrameMkLst>
            <pc:docMk/>
            <pc:sldMk cId="2645597256" sldId="259"/>
            <ac:graphicFrameMk id="5" creationId="{00000000-0000-0000-0000-000000000000}"/>
          </ac:graphicFrameMkLst>
        </pc:graphicFrameChg>
        <pc:graphicFrameChg chg="add del mod">
          <ac:chgData name="Ziming Cheng" userId="6919739458dab4b2" providerId="LiveId" clId="{065FFEFF-0AA1-4280-9AD5-FF09DB9F8358}" dt="2023-02-03T19:02:47.262" v="1364"/>
          <ac:graphicFrameMkLst>
            <pc:docMk/>
            <pc:sldMk cId="2645597256" sldId="259"/>
            <ac:graphicFrameMk id="5" creationId="{B1999EEA-A3DA-BC6A-F0E6-BDEED9998EFD}"/>
          </ac:graphicFrameMkLst>
        </pc:graphicFrameChg>
        <pc:graphicFrameChg chg="add del mod">
          <ac:chgData name="Ziming Cheng" userId="6919739458dab4b2" providerId="LiveId" clId="{065FFEFF-0AA1-4280-9AD5-FF09DB9F8358}" dt="2023-02-03T19:02:47.262" v="1364"/>
          <ac:graphicFrameMkLst>
            <pc:docMk/>
            <pc:sldMk cId="2645597256" sldId="259"/>
            <ac:graphicFrameMk id="13" creationId="{86107B72-1679-355F-13D1-5AB7ADE5E069}"/>
          </ac:graphicFrameMkLst>
        </pc:graphicFrameChg>
        <pc:graphicFrameChg chg="del modGraphic">
          <ac:chgData name="Ziming Cheng" userId="6919739458dab4b2" providerId="LiveId" clId="{065FFEFF-0AA1-4280-9AD5-FF09DB9F8358}" dt="2023-02-03T02:02:47.945" v="260" actId="478"/>
          <ac:graphicFrameMkLst>
            <pc:docMk/>
            <pc:sldMk cId="2645597256" sldId="259"/>
            <ac:graphicFrameMk id="102" creationId="{00000000-0000-0000-0000-000000000000}"/>
          </ac:graphicFrameMkLst>
        </pc:graphicFrameChg>
        <pc:picChg chg="add del mod">
          <ac:chgData name="Ziming Cheng" userId="6919739458dab4b2" providerId="LiveId" clId="{065FFEFF-0AA1-4280-9AD5-FF09DB9F8358}" dt="2023-02-03T02:04:41.009" v="383" actId="478"/>
          <ac:picMkLst>
            <pc:docMk/>
            <pc:sldMk cId="2645597256" sldId="259"/>
            <ac:picMk id="18" creationId="{27496687-EF4E-C2AC-8254-D075E5AEE8A7}"/>
          </ac:picMkLst>
        </pc:picChg>
        <pc:picChg chg="add mod">
          <ac:chgData name="Ziming Cheng" userId="6919739458dab4b2" providerId="LiveId" clId="{065FFEFF-0AA1-4280-9AD5-FF09DB9F8358}" dt="2023-02-03T18:51:13.372" v="961" actId="1035"/>
          <ac:picMkLst>
            <pc:docMk/>
            <pc:sldMk cId="2645597256" sldId="259"/>
            <ac:picMk id="36" creationId="{49E92CA5-B953-558A-E4CE-D8437584130E}"/>
          </ac:picMkLst>
        </pc:picChg>
        <pc:picChg chg="add del mod ord">
          <ac:chgData name="Ziming Cheng" userId="6919739458dab4b2" providerId="LiveId" clId="{065FFEFF-0AA1-4280-9AD5-FF09DB9F8358}" dt="2023-02-03T19:06:01.615" v="1464" actId="478"/>
          <ac:picMkLst>
            <pc:docMk/>
            <pc:sldMk cId="2645597256" sldId="259"/>
            <ac:picMk id="43" creationId="{1D3D613F-FDF2-B3A2-32F8-BBCC84557474}"/>
          </ac:picMkLst>
        </pc:picChg>
        <pc:picChg chg="add del mod topLvl">
          <ac:chgData name="Ziming Cheng" userId="6919739458dab4b2" providerId="LiveId" clId="{065FFEFF-0AA1-4280-9AD5-FF09DB9F8358}" dt="2023-02-03T22:15:03.320" v="1977" actId="478"/>
          <ac:picMkLst>
            <pc:docMk/>
            <pc:sldMk cId="2645597256" sldId="259"/>
            <ac:picMk id="48" creationId="{BE652E3C-8053-9BD4-D90B-44653DAEE671}"/>
          </ac:picMkLst>
        </pc:picChg>
        <pc:picChg chg="add del mod">
          <ac:chgData name="Ziming Cheng" userId="6919739458dab4b2" providerId="LiveId" clId="{065FFEFF-0AA1-4280-9AD5-FF09DB9F8358}" dt="2023-02-03T19:11:17.635" v="1510" actId="22"/>
          <ac:picMkLst>
            <pc:docMk/>
            <pc:sldMk cId="2645597256" sldId="259"/>
            <ac:picMk id="50" creationId="{2D463E13-5DC9-3E67-0E94-E3D17DB7E8B7}"/>
          </ac:picMkLst>
        </pc:picChg>
        <pc:picChg chg="add mod ord">
          <ac:chgData name="Ziming Cheng" userId="6919739458dab4b2" providerId="LiveId" clId="{065FFEFF-0AA1-4280-9AD5-FF09DB9F8358}" dt="2023-02-04T02:04:08.510" v="2927" actId="1035"/>
          <ac:picMkLst>
            <pc:docMk/>
            <pc:sldMk cId="2645597256" sldId="259"/>
            <ac:picMk id="51" creationId="{C09949B3-9E12-D170-C221-33FBE9F4A064}"/>
          </ac:picMkLst>
        </pc:picChg>
        <pc:picChg chg="del mod topLvl">
          <ac:chgData name="Ziming Cheng" userId="6919739458dab4b2" providerId="LiveId" clId="{065FFEFF-0AA1-4280-9AD5-FF09DB9F8358}" dt="2023-02-03T19:16:47.098" v="1886" actId="478"/>
          <ac:picMkLst>
            <pc:docMk/>
            <pc:sldMk cId="2645597256" sldId="259"/>
            <ac:picMk id="59" creationId="{995EF701-4352-809B-85DA-92FD7DEE3867}"/>
          </ac:picMkLst>
        </pc:picChg>
        <pc:picChg chg="add del mod">
          <ac:chgData name="Ziming Cheng" userId="6919739458dab4b2" providerId="LiveId" clId="{065FFEFF-0AA1-4280-9AD5-FF09DB9F8358}" dt="2023-02-03T22:13:28.558" v="1915" actId="478"/>
          <ac:picMkLst>
            <pc:docMk/>
            <pc:sldMk cId="2645597256" sldId="259"/>
            <ac:picMk id="62" creationId="{9FF72EA3-4E1B-18D0-23FC-261A1283EAB2}"/>
          </ac:picMkLst>
        </pc:picChg>
        <pc:picChg chg="mod modCrop">
          <ac:chgData name="Ziming Cheng" userId="6919739458dab4b2" providerId="LiveId" clId="{065FFEFF-0AA1-4280-9AD5-FF09DB9F8358}" dt="2023-02-04T01:53:48.426" v="2445" actId="732"/>
          <ac:picMkLst>
            <pc:docMk/>
            <pc:sldMk cId="2645597256" sldId="259"/>
            <ac:picMk id="64" creationId="{C90DBE93-E6AC-005D-8E09-6AFADA5D2F28}"/>
          </ac:picMkLst>
        </pc:picChg>
        <pc:picChg chg="add del mod">
          <ac:chgData name="Ziming Cheng" userId="6919739458dab4b2" providerId="LiveId" clId="{065FFEFF-0AA1-4280-9AD5-FF09DB9F8358}" dt="2023-02-03T22:15:46.025" v="1981" actId="22"/>
          <ac:picMkLst>
            <pc:docMk/>
            <pc:sldMk cId="2645597256" sldId="259"/>
            <ac:picMk id="68" creationId="{638AA803-5E00-59FE-B6C4-10A6C0074BBE}"/>
          </ac:picMkLst>
        </pc:picChg>
        <pc:picChg chg="add mod">
          <ac:chgData name="Ziming Cheng" userId="6919739458dab4b2" providerId="LiveId" clId="{065FFEFF-0AA1-4280-9AD5-FF09DB9F8358}" dt="2023-02-04T02:04:08.510" v="2927" actId="1035"/>
          <ac:picMkLst>
            <pc:docMk/>
            <pc:sldMk cId="2645597256" sldId="259"/>
            <ac:picMk id="70" creationId="{594DD63D-DDED-DBA0-B1FE-96381338F13D}"/>
          </ac:picMkLst>
        </pc:picChg>
        <pc:picChg chg="add del mod">
          <ac:chgData name="Ziming Cheng" userId="6919739458dab4b2" providerId="LiveId" clId="{065FFEFF-0AA1-4280-9AD5-FF09DB9F8358}" dt="2023-02-03T22:20:18.816" v="2091"/>
          <ac:picMkLst>
            <pc:docMk/>
            <pc:sldMk cId="2645597256" sldId="259"/>
            <ac:picMk id="86" creationId="{D2063995-1F47-1359-E301-D45D6E05448F}"/>
          </ac:picMkLst>
        </pc:picChg>
        <pc:picChg chg="mod">
          <ac:chgData name="Ziming Cheng" userId="6919739458dab4b2" providerId="LiveId" clId="{065FFEFF-0AA1-4280-9AD5-FF09DB9F8358}" dt="2023-02-03T22:20:25.231" v="2092"/>
          <ac:picMkLst>
            <pc:docMk/>
            <pc:sldMk cId="2645597256" sldId="259"/>
            <ac:picMk id="88" creationId="{DC75D6E5-6C61-7BA2-1D5E-182D9360AAB6}"/>
          </ac:picMkLst>
        </pc:picChg>
        <pc:picChg chg="mod">
          <ac:chgData name="Ziming Cheng" userId="6919739458dab4b2" providerId="LiveId" clId="{065FFEFF-0AA1-4280-9AD5-FF09DB9F8358}" dt="2023-02-04T02:04:53.652" v="2936" actId="14100"/>
          <ac:picMkLst>
            <pc:docMk/>
            <pc:sldMk cId="2645597256" sldId="259"/>
            <ac:picMk id="103" creationId="{00000000-0000-0000-0000-000000000000}"/>
          </ac:picMkLst>
        </pc:picChg>
        <pc:picChg chg="add mod topLvl">
          <ac:chgData name="Ziming Cheng" userId="6919739458dab4b2" providerId="LiveId" clId="{065FFEFF-0AA1-4280-9AD5-FF09DB9F8358}" dt="2023-02-04T01:56:04.295" v="2544" actId="12788"/>
          <ac:picMkLst>
            <pc:docMk/>
            <pc:sldMk cId="2645597256" sldId="259"/>
            <ac:picMk id="104" creationId="{9BDC2398-F9D8-3838-9AD6-9983A36CA5F2}"/>
          </ac:picMkLst>
        </pc:picChg>
        <pc:picChg chg="mod">
          <ac:chgData name="Ziming Cheng" userId="6919739458dab4b2" providerId="LiveId" clId="{065FFEFF-0AA1-4280-9AD5-FF09DB9F8358}" dt="2023-02-04T02:04:53.652" v="2936" actId="14100"/>
          <ac:picMkLst>
            <pc:docMk/>
            <pc:sldMk cId="2645597256" sldId="259"/>
            <ac:picMk id="1028" creationId="{00000000-0000-0000-0000-000000000000}"/>
          </ac:picMkLst>
        </pc:picChg>
        <pc:picChg chg="mod">
          <ac:chgData name="Ziming Cheng" userId="6919739458dab4b2" providerId="LiveId" clId="{065FFEFF-0AA1-4280-9AD5-FF09DB9F8358}" dt="2023-02-04T02:04:53.652" v="2936" actId="14100"/>
          <ac:picMkLst>
            <pc:docMk/>
            <pc:sldMk cId="2645597256" sldId="259"/>
            <ac:picMk id="1030" creationId="{00000000-0000-0000-0000-000000000000}"/>
          </ac:picMkLst>
        </pc:picChg>
        <pc:picChg chg="mod">
          <ac:chgData name="Ziming Cheng" userId="6919739458dab4b2" providerId="LiveId" clId="{065FFEFF-0AA1-4280-9AD5-FF09DB9F8358}" dt="2023-02-04T02:04:53.652" v="2936" actId="14100"/>
          <ac:picMkLst>
            <pc:docMk/>
            <pc:sldMk cId="2645597256" sldId="259"/>
            <ac:picMk id="1032" creationId="{00000000-0000-0000-0000-000000000000}"/>
          </ac:picMkLst>
        </pc:picChg>
        <pc:cxnChg chg="mod">
          <ac:chgData name="Ziming Cheng" userId="6919739458dab4b2" providerId="LiveId" clId="{065FFEFF-0AA1-4280-9AD5-FF09DB9F8358}" dt="2023-02-03T19:02:43.495" v="1363"/>
          <ac:cxnSpMkLst>
            <pc:docMk/>
            <pc:sldMk cId="2645597256" sldId="259"/>
            <ac:cxnSpMk id="20" creationId="{AA6C80D0-7D00-B894-BEE7-4F8D2086D6A7}"/>
          </ac:cxnSpMkLst>
        </pc:cxnChg>
        <pc:cxnChg chg="mod">
          <ac:chgData name="Ziming Cheng" userId="6919739458dab4b2" providerId="LiveId" clId="{065FFEFF-0AA1-4280-9AD5-FF09DB9F8358}" dt="2023-02-03T19:02:43.495" v="1363"/>
          <ac:cxnSpMkLst>
            <pc:docMk/>
            <pc:sldMk cId="2645597256" sldId="259"/>
            <ac:cxnSpMk id="34" creationId="{7678CC3C-7D2B-ACF9-4BF7-C616472312B1}"/>
          </ac:cxnSpMkLst>
        </pc:cxnChg>
        <pc:cxnChg chg="mod">
          <ac:chgData name="Ziming Cheng" userId="6919739458dab4b2" providerId="LiveId" clId="{065FFEFF-0AA1-4280-9AD5-FF09DB9F8358}" dt="2023-02-03T19:02:43.495" v="1363"/>
          <ac:cxnSpMkLst>
            <pc:docMk/>
            <pc:sldMk cId="2645597256" sldId="259"/>
            <ac:cxnSpMk id="40" creationId="{08CD9886-393F-EA1F-17EA-D7313FF80B35}"/>
          </ac:cxnSpMkLst>
        </pc:cxnChg>
      </pc:sldChg>
    </pc:docChg>
  </pc:docChgLst>
  <pc:docChgLst>
    <pc:chgData name="Ziming Cheng" userId="6919739458dab4b2" providerId="LiveId" clId="{CA51DCD6-9D0F-4D70-89E1-7EBF689B9496}"/>
    <pc:docChg chg="undo redo custSel modSld">
      <pc:chgData name="Ziming Cheng" userId="6919739458dab4b2" providerId="LiveId" clId="{CA51DCD6-9D0F-4D70-89E1-7EBF689B9496}" dt="2024-11-12T16:31:34.426" v="9391" actId="20577"/>
      <pc:docMkLst>
        <pc:docMk/>
      </pc:docMkLst>
      <pc:sldChg chg="addSp delSp modSp mod modNotesTx">
        <pc:chgData name="Ziming Cheng" userId="6919739458dab4b2" providerId="LiveId" clId="{CA51DCD6-9D0F-4D70-89E1-7EBF689B9496}" dt="2024-11-12T16:31:34.426" v="9391" actId="20577"/>
        <pc:sldMkLst>
          <pc:docMk/>
          <pc:sldMk cId="2645597256" sldId="259"/>
        </pc:sldMkLst>
        <pc:spChg chg="mod">
          <ac:chgData name="Ziming Cheng" userId="6919739458dab4b2" providerId="LiveId" clId="{CA51DCD6-9D0F-4D70-89E1-7EBF689B9496}" dt="2024-11-06T16:13:44.898" v="969" actId="20577"/>
          <ac:spMkLst>
            <pc:docMk/>
            <pc:sldMk cId="2645597256" sldId="259"/>
            <ac:spMk id="4" creationId="{00000000-0000-0000-0000-000000000000}"/>
          </ac:spMkLst>
        </pc:spChg>
        <pc:spChg chg="add del">
          <ac:chgData name="Ziming Cheng" userId="6919739458dab4b2" providerId="LiveId" clId="{CA51DCD6-9D0F-4D70-89E1-7EBF689B9496}" dt="2024-11-12T16:05:13.044" v="8786" actId="22"/>
          <ac:spMkLst>
            <pc:docMk/>
            <pc:sldMk cId="2645597256" sldId="259"/>
            <ac:spMk id="11" creationId="{1EB4867F-08B9-FF9D-8E1B-7D80152CE6A2}"/>
          </ac:spMkLst>
        </pc:spChg>
        <pc:spChg chg="add del mod">
          <ac:chgData name="Ziming Cheng" userId="6919739458dab4b2" providerId="LiveId" clId="{CA51DCD6-9D0F-4D70-89E1-7EBF689B9496}" dt="2024-11-06T20:38:48" v="3054" actId="478"/>
          <ac:spMkLst>
            <pc:docMk/>
            <pc:sldMk cId="2645597256" sldId="259"/>
            <ac:spMk id="14" creationId="{C10A8E7A-4F6E-547E-F04A-628F38E296B3}"/>
          </ac:spMkLst>
        </pc:spChg>
        <pc:spChg chg="add mod">
          <ac:chgData name="Ziming Cheng" userId="6919739458dab4b2" providerId="LiveId" clId="{CA51DCD6-9D0F-4D70-89E1-7EBF689B9496}" dt="2024-11-07T01:08:09.051" v="7215" actId="20577"/>
          <ac:spMkLst>
            <pc:docMk/>
            <pc:sldMk cId="2645597256" sldId="259"/>
            <ac:spMk id="16" creationId="{03B41EBC-4DAB-B4CA-9FF0-DC5DDE6CF8A5}"/>
          </ac:spMkLst>
        </pc:spChg>
        <pc:spChg chg="add mod">
          <ac:chgData name="Ziming Cheng" userId="6919739458dab4b2" providerId="LiveId" clId="{CA51DCD6-9D0F-4D70-89E1-7EBF689B9496}" dt="2024-11-06T21:27:30.315" v="3640" actId="20577"/>
          <ac:spMkLst>
            <pc:docMk/>
            <pc:sldMk cId="2645597256" sldId="259"/>
            <ac:spMk id="17" creationId="{78286E6F-CB17-12B5-1A6B-7921D332AB95}"/>
          </ac:spMkLst>
        </pc:spChg>
        <pc:spChg chg="add mod">
          <ac:chgData name="Ziming Cheng" userId="6919739458dab4b2" providerId="LiveId" clId="{CA51DCD6-9D0F-4D70-89E1-7EBF689B9496}" dt="2024-11-07T00:27:47.187" v="5187" actId="1036"/>
          <ac:spMkLst>
            <pc:docMk/>
            <pc:sldMk cId="2645597256" sldId="259"/>
            <ac:spMk id="21" creationId="{530A0653-C1A0-F8C8-CAB7-FD14F6233C9D}"/>
          </ac:spMkLst>
        </pc:spChg>
        <pc:spChg chg="mod">
          <ac:chgData name="Ziming Cheng" userId="6919739458dab4b2" providerId="LiveId" clId="{CA51DCD6-9D0F-4D70-89E1-7EBF689B9496}" dt="2024-11-06T17:20:50.146" v="2153" actId="20577"/>
          <ac:spMkLst>
            <pc:docMk/>
            <pc:sldMk cId="2645597256" sldId="259"/>
            <ac:spMk id="23" creationId="{AF82F3BE-1E55-33A0-0BCE-031C9229D5B4}"/>
          </ac:spMkLst>
        </pc:spChg>
        <pc:spChg chg="del">
          <ac:chgData name="Ziming Cheng" userId="6919739458dab4b2" providerId="LiveId" clId="{CA51DCD6-9D0F-4D70-89E1-7EBF689B9496}" dt="2024-11-07T01:22:06.803" v="7557" actId="478"/>
          <ac:spMkLst>
            <pc:docMk/>
            <pc:sldMk cId="2645597256" sldId="259"/>
            <ac:spMk id="26" creationId="{00000000-0000-0000-0000-000000000000}"/>
          </ac:spMkLst>
        </pc:spChg>
        <pc:spChg chg="add del mod topLvl">
          <ac:chgData name="Ziming Cheng" userId="6919739458dab4b2" providerId="LiveId" clId="{CA51DCD6-9D0F-4D70-89E1-7EBF689B9496}" dt="2024-11-06T21:54:10.342" v="3658" actId="207"/>
          <ac:spMkLst>
            <pc:docMk/>
            <pc:sldMk cId="2645597256" sldId="259"/>
            <ac:spMk id="30" creationId="{6325E0B3-F0E6-5C3F-C392-95BA27882283}"/>
          </ac:spMkLst>
        </pc:spChg>
        <pc:spChg chg="add mod">
          <ac:chgData name="Ziming Cheng" userId="6919739458dab4b2" providerId="LiveId" clId="{CA51DCD6-9D0F-4D70-89E1-7EBF689B9496}" dt="2024-11-07T00:27:47.187" v="5187" actId="1036"/>
          <ac:spMkLst>
            <pc:docMk/>
            <pc:sldMk cId="2645597256" sldId="259"/>
            <ac:spMk id="31" creationId="{4BD28B8C-FAFA-B2FE-67B1-1A00F649CB4C}"/>
          </ac:spMkLst>
        </pc:spChg>
        <pc:spChg chg="mod topLvl">
          <ac:chgData name="Ziming Cheng" userId="6919739458dab4b2" providerId="LiveId" clId="{CA51DCD6-9D0F-4D70-89E1-7EBF689B9496}" dt="2024-11-07T01:34:18.644" v="7729" actId="20577"/>
          <ac:spMkLst>
            <pc:docMk/>
            <pc:sldMk cId="2645597256" sldId="259"/>
            <ac:spMk id="32" creationId="{AA4C1399-3EC7-D149-C33B-178D339410C2}"/>
          </ac:spMkLst>
        </pc:spChg>
        <pc:spChg chg="add mod">
          <ac:chgData name="Ziming Cheng" userId="6919739458dab4b2" providerId="LiveId" clId="{CA51DCD6-9D0F-4D70-89E1-7EBF689B9496}" dt="2024-11-07T00:22:51.135" v="4816" actId="14100"/>
          <ac:spMkLst>
            <pc:docMk/>
            <pc:sldMk cId="2645597256" sldId="259"/>
            <ac:spMk id="40" creationId="{20C7198C-BD26-3369-22C4-2F0E57E79D91}"/>
          </ac:spMkLst>
        </pc:spChg>
        <pc:spChg chg="add mod">
          <ac:chgData name="Ziming Cheng" userId="6919739458dab4b2" providerId="LiveId" clId="{CA51DCD6-9D0F-4D70-89E1-7EBF689B9496}" dt="2024-11-12T16:31:13.238" v="9378" actId="20577"/>
          <ac:spMkLst>
            <pc:docMk/>
            <pc:sldMk cId="2645597256" sldId="259"/>
            <ac:spMk id="43" creationId="{D02D8B62-2997-9C92-3C83-797A5B13439B}"/>
          </ac:spMkLst>
        </pc:spChg>
        <pc:spChg chg="mod">
          <ac:chgData name="Ziming Cheng" userId="6919739458dab4b2" providerId="LiveId" clId="{CA51DCD6-9D0F-4D70-89E1-7EBF689B9496}" dt="2024-11-07T00:24:20.694" v="4961" actId="14100"/>
          <ac:spMkLst>
            <pc:docMk/>
            <pc:sldMk cId="2645597256" sldId="259"/>
            <ac:spMk id="45" creationId="{61FF1D58-6A7C-3082-2F23-298780E4E2E8}"/>
          </ac:spMkLst>
        </pc:spChg>
        <pc:spChg chg="mod">
          <ac:chgData name="Ziming Cheng" userId="6919739458dab4b2" providerId="LiveId" clId="{CA51DCD6-9D0F-4D70-89E1-7EBF689B9496}" dt="2024-11-12T16:31:34.426" v="9391" actId="20577"/>
          <ac:spMkLst>
            <pc:docMk/>
            <pc:sldMk cId="2645597256" sldId="259"/>
            <ac:spMk id="46" creationId="{2E0CF6F1-1BBC-5A6A-8F47-F72F3A835592}"/>
          </ac:spMkLst>
        </pc:spChg>
        <pc:spChg chg="mod topLvl">
          <ac:chgData name="Ziming Cheng" userId="6919739458dab4b2" providerId="LiveId" clId="{CA51DCD6-9D0F-4D70-89E1-7EBF689B9496}" dt="2024-11-12T16:27:45.876" v="9341" actId="1035"/>
          <ac:spMkLst>
            <pc:docMk/>
            <pc:sldMk cId="2645597256" sldId="259"/>
            <ac:spMk id="53" creationId="{8AE7F1E3-2743-E9F3-6B36-50005AEFD57E}"/>
          </ac:spMkLst>
        </pc:spChg>
        <pc:spChg chg="del mod topLvl">
          <ac:chgData name="Ziming Cheng" userId="6919739458dab4b2" providerId="LiveId" clId="{CA51DCD6-9D0F-4D70-89E1-7EBF689B9496}" dt="2024-11-07T00:29:17.547" v="5340" actId="478"/>
          <ac:spMkLst>
            <pc:docMk/>
            <pc:sldMk cId="2645597256" sldId="259"/>
            <ac:spMk id="54" creationId="{021BF942-610A-0716-AD94-1CA36C71AF3E}"/>
          </ac:spMkLst>
        </pc:spChg>
        <pc:spChg chg="del mod topLvl">
          <ac:chgData name="Ziming Cheng" userId="6919739458dab4b2" providerId="LiveId" clId="{CA51DCD6-9D0F-4D70-89E1-7EBF689B9496}" dt="2024-11-07T00:26:47.953" v="5091" actId="478"/>
          <ac:spMkLst>
            <pc:docMk/>
            <pc:sldMk cId="2645597256" sldId="259"/>
            <ac:spMk id="56" creationId="{75BEAAC8-E93F-1694-051B-5CD1343CD5F4}"/>
          </ac:spMkLst>
        </pc:spChg>
        <pc:spChg chg="mod">
          <ac:chgData name="Ziming Cheng" userId="6919739458dab4b2" providerId="LiveId" clId="{CA51DCD6-9D0F-4D70-89E1-7EBF689B9496}" dt="2024-11-07T01:14:49.055" v="7333" actId="14100"/>
          <ac:spMkLst>
            <pc:docMk/>
            <pc:sldMk cId="2645597256" sldId="259"/>
            <ac:spMk id="60" creationId="{E13EE8FF-8D8D-7F7F-233F-58BF427EDC46}"/>
          </ac:spMkLst>
        </pc:spChg>
        <pc:spChg chg="mod">
          <ac:chgData name="Ziming Cheng" userId="6919739458dab4b2" providerId="LiveId" clId="{CA51DCD6-9D0F-4D70-89E1-7EBF689B9496}" dt="2024-11-12T16:31:03.933" v="9377" actId="20577"/>
          <ac:spMkLst>
            <pc:docMk/>
            <pc:sldMk cId="2645597256" sldId="259"/>
            <ac:spMk id="61" creationId="{4F069948-730D-1A5E-7974-1B857EB4B0F7}"/>
          </ac:spMkLst>
        </pc:spChg>
        <pc:spChg chg="del mod topLvl">
          <ac:chgData name="Ziming Cheng" userId="6919739458dab4b2" providerId="LiveId" clId="{CA51DCD6-9D0F-4D70-89E1-7EBF689B9496}" dt="2024-11-12T15:58:55.816" v="8533" actId="478"/>
          <ac:spMkLst>
            <pc:docMk/>
            <pc:sldMk cId="2645597256" sldId="259"/>
            <ac:spMk id="63" creationId="{DF4DCC87-489C-C491-4E37-F19F7D68D6FB}"/>
          </ac:spMkLst>
        </pc:spChg>
        <pc:spChg chg="mod topLvl">
          <ac:chgData name="Ziming Cheng" userId="6919739458dab4b2" providerId="LiveId" clId="{CA51DCD6-9D0F-4D70-89E1-7EBF689B9496}" dt="2024-11-12T16:06:38.491" v="8935" actId="255"/>
          <ac:spMkLst>
            <pc:docMk/>
            <pc:sldMk cId="2645597256" sldId="259"/>
            <ac:spMk id="64" creationId="{E6B34FF6-41CD-B46B-0FEC-4258B09C426E}"/>
          </ac:spMkLst>
        </pc:spChg>
        <pc:spChg chg="add mod">
          <ac:chgData name="Ziming Cheng" userId="6919739458dab4b2" providerId="LiveId" clId="{CA51DCD6-9D0F-4D70-89E1-7EBF689B9496}" dt="2024-11-07T01:55:11.095" v="7957" actId="14100"/>
          <ac:spMkLst>
            <pc:docMk/>
            <pc:sldMk cId="2645597256" sldId="259"/>
            <ac:spMk id="68" creationId="{794E85FC-C5CA-C847-7928-09075F89DEBE}"/>
          </ac:spMkLst>
        </pc:spChg>
        <pc:spChg chg="del topLvl">
          <ac:chgData name="Ziming Cheng" userId="6919739458dab4b2" providerId="LiveId" clId="{CA51DCD6-9D0F-4D70-89E1-7EBF689B9496}" dt="2024-11-06T17:20:49.349" v="2152" actId="478"/>
          <ac:spMkLst>
            <pc:docMk/>
            <pc:sldMk cId="2645597256" sldId="259"/>
            <ac:spMk id="107" creationId="{8C3CEBD0-45AD-4B2C-88AA-2D43BF873A01}"/>
          </ac:spMkLst>
        </pc:spChg>
        <pc:spChg chg="mod">
          <ac:chgData name="Ziming Cheng" userId="6919739458dab4b2" providerId="LiveId" clId="{CA51DCD6-9D0F-4D70-89E1-7EBF689B9496}" dt="2024-11-07T01:30:57.829" v="7669" actId="20578"/>
          <ac:spMkLst>
            <pc:docMk/>
            <pc:sldMk cId="2645597256" sldId="259"/>
            <ac:spMk id="114" creationId="{83F8970D-1816-9F5A-1A0A-85270B8619F1}"/>
          </ac:spMkLst>
        </pc:spChg>
        <pc:spChg chg="mod">
          <ac:chgData name="Ziming Cheng" userId="6919739458dab4b2" providerId="LiveId" clId="{CA51DCD6-9D0F-4D70-89E1-7EBF689B9496}" dt="2024-11-07T01:35:26.625" v="7741" actId="20577"/>
          <ac:spMkLst>
            <pc:docMk/>
            <pc:sldMk cId="2645597256" sldId="259"/>
            <ac:spMk id="115" creationId="{8DB88955-D365-0A58-CCD0-5C63C8DE28EA}"/>
          </ac:spMkLst>
        </pc:spChg>
        <pc:spChg chg="mod">
          <ac:chgData name="Ziming Cheng" userId="6919739458dab4b2" providerId="LiveId" clId="{CA51DCD6-9D0F-4D70-89E1-7EBF689B9496}" dt="2024-11-12T16:29:01.784" v="9376" actId="255"/>
          <ac:spMkLst>
            <pc:docMk/>
            <pc:sldMk cId="2645597256" sldId="259"/>
            <ac:spMk id="124" creationId="{1339F797-281C-BE80-7837-A7174C14C34A}"/>
          </ac:spMkLst>
        </pc:spChg>
        <pc:spChg chg="mod topLvl">
          <ac:chgData name="Ziming Cheng" userId="6919739458dab4b2" providerId="LiveId" clId="{CA51DCD6-9D0F-4D70-89E1-7EBF689B9496}" dt="2024-11-07T01:34:01.817" v="7723" actId="20577"/>
          <ac:spMkLst>
            <pc:docMk/>
            <pc:sldMk cId="2645597256" sldId="259"/>
            <ac:spMk id="153" creationId="{00000000-0000-0000-0000-000000000000}"/>
          </ac:spMkLst>
        </pc:spChg>
        <pc:spChg chg="mod topLvl">
          <ac:chgData name="Ziming Cheng" userId="6919739458dab4b2" providerId="LiveId" clId="{CA51DCD6-9D0F-4D70-89E1-7EBF689B9496}" dt="2024-11-07T00:47:25.454" v="5857" actId="207"/>
          <ac:spMkLst>
            <pc:docMk/>
            <pc:sldMk cId="2645597256" sldId="259"/>
            <ac:spMk id="159" creationId="{00000000-0000-0000-0000-000000000000}"/>
          </ac:spMkLst>
        </pc:spChg>
        <pc:grpChg chg="del mod">
          <ac:chgData name="Ziming Cheng" userId="6919739458dab4b2" providerId="LiveId" clId="{CA51DCD6-9D0F-4D70-89E1-7EBF689B9496}" dt="2024-11-07T00:47:18.292" v="5854" actId="165"/>
          <ac:grpSpMkLst>
            <pc:docMk/>
            <pc:sldMk cId="2645597256" sldId="259"/>
            <ac:grpSpMk id="11" creationId="{0A665CC2-140F-195E-3020-D36DFB75073F}"/>
          </ac:grpSpMkLst>
        </pc:grpChg>
        <pc:grpChg chg="del topLvl">
          <ac:chgData name="Ziming Cheng" userId="6919739458dab4b2" providerId="LiveId" clId="{CA51DCD6-9D0F-4D70-89E1-7EBF689B9496}" dt="2024-11-06T17:20:52.172" v="2154" actId="478"/>
          <ac:grpSpMkLst>
            <pc:docMk/>
            <pc:sldMk cId="2645597256" sldId="259"/>
            <ac:grpSpMk id="27" creationId="{66AAE905-1AC9-8909-9DC7-514B6C7316D4}"/>
          </ac:grpSpMkLst>
        </pc:grpChg>
        <pc:grpChg chg="del">
          <ac:chgData name="Ziming Cheng" userId="6919739458dab4b2" providerId="LiveId" clId="{CA51DCD6-9D0F-4D70-89E1-7EBF689B9496}" dt="2024-11-06T17:20:49.349" v="2152" actId="478"/>
          <ac:grpSpMkLst>
            <pc:docMk/>
            <pc:sldMk cId="2645597256" sldId="259"/>
            <ac:grpSpMk id="28" creationId="{074890F0-1207-4C87-5799-44AB36B17AC4}"/>
          </ac:grpSpMkLst>
        </pc:grpChg>
        <pc:grpChg chg="add del mod">
          <ac:chgData name="Ziming Cheng" userId="6919739458dab4b2" providerId="LiveId" clId="{CA51DCD6-9D0F-4D70-89E1-7EBF689B9496}" dt="2024-11-06T21:54:10.342" v="3658" actId="207"/>
          <ac:grpSpMkLst>
            <pc:docMk/>
            <pc:sldMk cId="2645597256" sldId="259"/>
            <ac:grpSpMk id="29" creationId="{1ED99E2C-41D8-CDBA-CB1A-0AA41B886C50}"/>
          </ac:grpSpMkLst>
        </pc:grpChg>
        <pc:grpChg chg="add mod">
          <ac:chgData name="Ziming Cheng" userId="6919739458dab4b2" providerId="LiveId" clId="{CA51DCD6-9D0F-4D70-89E1-7EBF689B9496}" dt="2024-11-07T00:27:47.187" v="5187" actId="1036"/>
          <ac:grpSpMkLst>
            <pc:docMk/>
            <pc:sldMk cId="2645597256" sldId="259"/>
            <ac:grpSpMk id="41" creationId="{419BA794-C821-D890-B028-1F427613FBE1}"/>
          </ac:grpSpMkLst>
        </pc:grpChg>
        <pc:grpChg chg="del mod">
          <ac:chgData name="Ziming Cheng" userId="6919739458dab4b2" providerId="LiveId" clId="{CA51DCD6-9D0F-4D70-89E1-7EBF689B9496}" dt="2024-11-07T00:26:47.953" v="5091" actId="478"/>
          <ac:grpSpMkLst>
            <pc:docMk/>
            <pc:sldMk cId="2645597256" sldId="259"/>
            <ac:grpSpMk id="42" creationId="{0A4702FC-FAC7-304A-754A-0F05A76EDF4F}"/>
          </ac:grpSpMkLst>
        </pc:grpChg>
        <pc:grpChg chg="mod">
          <ac:chgData name="Ziming Cheng" userId="6919739458dab4b2" providerId="LiveId" clId="{CA51DCD6-9D0F-4D70-89E1-7EBF689B9496}" dt="2024-11-07T00:23:11.914" v="4817" actId="14100"/>
          <ac:grpSpMkLst>
            <pc:docMk/>
            <pc:sldMk cId="2645597256" sldId="259"/>
            <ac:grpSpMk id="44" creationId="{B9DE5767-7BCA-8653-0645-B79EE00C8732}"/>
          </ac:grpSpMkLst>
        </pc:grpChg>
        <pc:grpChg chg="del topLvl">
          <ac:chgData name="Ziming Cheng" userId="6919739458dab4b2" providerId="LiveId" clId="{CA51DCD6-9D0F-4D70-89E1-7EBF689B9496}" dt="2024-11-07T00:29:17.547" v="5340" actId="478"/>
          <ac:grpSpMkLst>
            <pc:docMk/>
            <pc:sldMk cId="2645597256" sldId="259"/>
            <ac:grpSpMk id="52" creationId="{8B92F48E-DBBE-8EF6-2016-7B8B8A956947}"/>
          </ac:grpSpMkLst>
        </pc:grpChg>
        <pc:grpChg chg="mod ord">
          <ac:chgData name="Ziming Cheng" userId="6919739458dab4b2" providerId="LiveId" clId="{CA51DCD6-9D0F-4D70-89E1-7EBF689B9496}" dt="2024-11-12T15:59:05.386" v="8535" actId="167"/>
          <ac:grpSpMkLst>
            <pc:docMk/>
            <pc:sldMk cId="2645597256" sldId="259"/>
            <ac:grpSpMk id="58" creationId="{AFB77B9F-EFB6-CF8A-9CAF-673999BD22E3}"/>
          </ac:grpSpMkLst>
        </pc:grpChg>
        <pc:grpChg chg="add del mod ord">
          <ac:chgData name="Ziming Cheng" userId="6919739458dab4b2" providerId="LiveId" clId="{CA51DCD6-9D0F-4D70-89E1-7EBF689B9496}" dt="2024-11-12T15:58:55.816" v="8533" actId="478"/>
          <ac:grpSpMkLst>
            <pc:docMk/>
            <pc:sldMk cId="2645597256" sldId="259"/>
            <ac:grpSpMk id="62" creationId="{E5E707F8-ADF2-E0B3-B47A-2BE1AD734739}"/>
          </ac:grpSpMkLst>
        </pc:grpChg>
        <pc:grpChg chg="del">
          <ac:chgData name="Ziming Cheng" userId="6919739458dab4b2" providerId="LiveId" clId="{CA51DCD6-9D0F-4D70-89E1-7EBF689B9496}" dt="2024-11-07T01:22:09.030" v="7558" actId="478"/>
          <ac:grpSpMkLst>
            <pc:docMk/>
            <pc:sldMk cId="2645597256" sldId="259"/>
            <ac:grpSpMk id="76" creationId="{16EA42AF-640B-08D0-532F-D7845A644E38}"/>
          </ac:grpSpMkLst>
        </pc:grpChg>
        <pc:grpChg chg="mod">
          <ac:chgData name="Ziming Cheng" userId="6919739458dab4b2" providerId="LiveId" clId="{CA51DCD6-9D0F-4D70-89E1-7EBF689B9496}" dt="2024-11-07T01:30:57.829" v="7669" actId="20578"/>
          <ac:grpSpMkLst>
            <pc:docMk/>
            <pc:sldMk cId="2645597256" sldId="259"/>
            <ac:grpSpMk id="105" creationId="{271D6BA4-4DC6-1001-FC85-CB687314A86F}"/>
          </ac:grpSpMkLst>
        </pc:grpChg>
        <pc:grpChg chg="mod">
          <ac:chgData name="Ziming Cheng" userId="6919739458dab4b2" providerId="LiveId" clId="{CA51DCD6-9D0F-4D70-89E1-7EBF689B9496}" dt="2024-11-12T16:27:51.657" v="9346" actId="1035"/>
          <ac:grpSpMkLst>
            <pc:docMk/>
            <pc:sldMk cId="2645597256" sldId="259"/>
            <ac:grpSpMk id="122" creationId="{EA910B34-DCC5-5800-7541-C5147FF3A406}"/>
          </ac:grpSpMkLst>
        </pc:grpChg>
        <pc:picChg chg="del">
          <ac:chgData name="Ziming Cheng" userId="6919739458dab4b2" providerId="LiveId" clId="{CA51DCD6-9D0F-4D70-89E1-7EBF689B9496}" dt="2024-11-06T21:54:18.444" v="3661" actId="478"/>
          <ac:picMkLst>
            <pc:docMk/>
            <pc:sldMk cId="2645597256" sldId="259"/>
            <ac:picMk id="2" creationId="{FC239446-C9EC-2BCD-16A5-1D2D15E12E99}"/>
          </ac:picMkLst>
        </pc:picChg>
        <pc:picChg chg="del mod">
          <ac:chgData name="Ziming Cheng" userId="6919739458dab4b2" providerId="LiveId" clId="{CA51DCD6-9D0F-4D70-89E1-7EBF689B9496}" dt="2024-11-06T17:19:28.440" v="2104" actId="478"/>
          <ac:picMkLst>
            <pc:docMk/>
            <pc:sldMk cId="2645597256" sldId="259"/>
            <ac:picMk id="3" creationId="{00000000-0000-0000-0000-000000000000}"/>
          </ac:picMkLst>
        </pc:picChg>
        <pc:picChg chg="del">
          <ac:chgData name="Ziming Cheng" userId="6919739458dab4b2" providerId="LiveId" clId="{CA51DCD6-9D0F-4D70-89E1-7EBF689B9496}" dt="2024-11-06T21:54:17.898" v="3660" actId="478"/>
          <ac:picMkLst>
            <pc:docMk/>
            <pc:sldMk cId="2645597256" sldId="259"/>
            <ac:picMk id="5" creationId="{A3863A3C-3C98-7DE9-68BC-DDCEBBF0FD33}"/>
          </ac:picMkLst>
        </pc:picChg>
        <pc:picChg chg="mod">
          <ac:chgData name="Ziming Cheng" userId="6919739458dab4b2" providerId="LiveId" clId="{CA51DCD6-9D0F-4D70-89E1-7EBF689B9496}" dt="2024-11-06T15:42:13.600" v="222" actId="1035"/>
          <ac:picMkLst>
            <pc:docMk/>
            <pc:sldMk cId="2645597256" sldId="259"/>
            <ac:picMk id="6" creationId="{26706E7D-B24C-8074-ECF0-0EE97C6C73A1}"/>
          </ac:picMkLst>
        </pc:picChg>
        <pc:picChg chg="add mod modCrop">
          <ac:chgData name="Ziming Cheng" userId="6919739458dab4b2" providerId="LiveId" clId="{CA51DCD6-9D0F-4D70-89E1-7EBF689B9496}" dt="2024-11-06T20:34:16.784" v="2526" actId="1076"/>
          <ac:picMkLst>
            <pc:docMk/>
            <pc:sldMk cId="2645597256" sldId="259"/>
            <ac:picMk id="7" creationId="{2D8B3CA3-6A64-ACDC-845F-5D1EB1F3D08A}"/>
          </ac:picMkLst>
        </pc:picChg>
        <pc:picChg chg="add mod modCrop">
          <ac:chgData name="Ziming Cheng" userId="6919739458dab4b2" providerId="LiveId" clId="{CA51DCD6-9D0F-4D70-89E1-7EBF689B9496}" dt="2024-11-06T21:25:42.746" v="3437" actId="1076"/>
          <ac:picMkLst>
            <pc:docMk/>
            <pc:sldMk cId="2645597256" sldId="259"/>
            <ac:picMk id="8" creationId="{0C756DD8-D961-16DD-608B-4AC47B16D78D}"/>
          </ac:picMkLst>
        </pc:picChg>
        <pc:picChg chg="mod">
          <ac:chgData name="Ziming Cheng" userId="6919739458dab4b2" providerId="LiveId" clId="{CA51DCD6-9D0F-4D70-89E1-7EBF689B9496}" dt="2024-11-06T15:42:13.600" v="222" actId="1035"/>
          <ac:picMkLst>
            <pc:docMk/>
            <pc:sldMk cId="2645597256" sldId="259"/>
            <ac:picMk id="9" creationId="{863767D0-917E-9533-1A50-3E80EF551486}"/>
          </ac:picMkLst>
        </pc:picChg>
        <pc:picChg chg="add mod modCrop">
          <ac:chgData name="Ziming Cheng" userId="6919739458dab4b2" providerId="LiveId" clId="{CA51DCD6-9D0F-4D70-89E1-7EBF689B9496}" dt="2024-11-06T20:33:19.989" v="2506" actId="1036"/>
          <ac:picMkLst>
            <pc:docMk/>
            <pc:sldMk cId="2645597256" sldId="259"/>
            <ac:picMk id="10" creationId="{C70D6797-426C-6408-B30B-F35D348191D1}"/>
          </ac:picMkLst>
        </pc:picChg>
        <pc:picChg chg="add mod modCrop">
          <ac:chgData name="Ziming Cheng" userId="6919739458dab4b2" providerId="LiveId" clId="{CA51DCD6-9D0F-4D70-89E1-7EBF689B9496}" dt="2024-11-06T21:21:41.414" v="3301" actId="1076"/>
          <ac:picMkLst>
            <pc:docMk/>
            <pc:sldMk cId="2645597256" sldId="259"/>
            <ac:picMk id="13" creationId="{4CD7D963-D3E2-0F52-318D-912EF635FE38}"/>
          </ac:picMkLst>
        </pc:picChg>
        <pc:picChg chg="del">
          <ac:chgData name="Ziming Cheng" userId="6919739458dab4b2" providerId="LiveId" clId="{CA51DCD6-9D0F-4D70-89E1-7EBF689B9496}" dt="2024-11-07T00:26:16.349" v="5014" actId="478"/>
          <ac:picMkLst>
            <pc:docMk/>
            <pc:sldMk cId="2645597256" sldId="259"/>
            <ac:picMk id="15" creationId="{3267C648-9C69-5852-BB09-38572F98149C}"/>
          </ac:picMkLst>
        </pc:picChg>
        <pc:picChg chg="add mod">
          <ac:chgData name="Ziming Cheng" userId="6919739458dab4b2" providerId="LiveId" clId="{CA51DCD6-9D0F-4D70-89E1-7EBF689B9496}" dt="2024-11-12T16:22:43.339" v="8959" actId="1035"/>
          <ac:picMkLst>
            <pc:docMk/>
            <pc:sldMk cId="2645597256" sldId="259"/>
            <ac:picMk id="15" creationId="{CBB57AFB-721D-EE88-76B2-9A2F50E0A1A0}"/>
          </ac:picMkLst>
        </pc:picChg>
        <pc:picChg chg="add del mod">
          <ac:chgData name="Ziming Cheng" userId="6919739458dab4b2" providerId="LiveId" clId="{CA51DCD6-9D0F-4D70-89E1-7EBF689B9496}" dt="2024-11-07T00:21:14.088" v="4792" actId="478"/>
          <ac:picMkLst>
            <pc:docMk/>
            <pc:sldMk cId="2645597256" sldId="259"/>
            <ac:picMk id="18" creationId="{5B5EF4CA-30A7-F9D8-A8FD-F0022D7E9F6A}"/>
          </ac:picMkLst>
        </pc:picChg>
        <pc:picChg chg="add mod">
          <ac:chgData name="Ziming Cheng" userId="6919739458dab4b2" providerId="LiveId" clId="{CA51DCD6-9D0F-4D70-89E1-7EBF689B9496}" dt="2024-11-12T16:23:02.955" v="8967" actId="1076"/>
          <ac:picMkLst>
            <pc:docMk/>
            <pc:sldMk cId="2645597256" sldId="259"/>
            <ac:picMk id="19" creationId="{45C60758-7F7E-7A0E-566C-BC1696C00BBE}"/>
          </ac:picMkLst>
        </pc:picChg>
        <pc:picChg chg="del">
          <ac:chgData name="Ziming Cheng" userId="6919739458dab4b2" providerId="LiveId" clId="{CA51DCD6-9D0F-4D70-89E1-7EBF689B9496}" dt="2024-11-07T00:49:31.984" v="5905" actId="478"/>
          <ac:picMkLst>
            <pc:docMk/>
            <pc:sldMk cId="2645597256" sldId="259"/>
            <ac:picMk id="20" creationId="{1D885411-98FC-0EE4-3A81-32E4EF29D803}"/>
          </ac:picMkLst>
        </pc:picChg>
        <pc:picChg chg="add del mod">
          <ac:chgData name="Ziming Cheng" userId="6919739458dab4b2" providerId="LiveId" clId="{CA51DCD6-9D0F-4D70-89E1-7EBF689B9496}" dt="2024-11-07T00:20:20.479" v="4781" actId="478"/>
          <ac:picMkLst>
            <pc:docMk/>
            <pc:sldMk cId="2645597256" sldId="259"/>
            <ac:picMk id="33" creationId="{78209B7C-AD73-669F-C37F-FCA225794ABD}"/>
          </ac:picMkLst>
        </pc:picChg>
        <pc:picChg chg="add del mod">
          <ac:chgData name="Ziming Cheng" userId="6919739458dab4b2" providerId="LiveId" clId="{CA51DCD6-9D0F-4D70-89E1-7EBF689B9496}" dt="2024-11-07T00:20:16.465" v="4780" actId="478"/>
          <ac:picMkLst>
            <pc:docMk/>
            <pc:sldMk cId="2645597256" sldId="259"/>
            <ac:picMk id="35" creationId="{D8FF2DB5-F99B-09F2-8053-B18D9C3127D2}"/>
          </ac:picMkLst>
        </pc:picChg>
        <pc:picChg chg="add mod">
          <ac:chgData name="Ziming Cheng" userId="6919739458dab4b2" providerId="LiveId" clId="{CA51DCD6-9D0F-4D70-89E1-7EBF689B9496}" dt="2024-11-07T00:27:47.187" v="5187" actId="1036"/>
          <ac:picMkLst>
            <pc:docMk/>
            <pc:sldMk cId="2645597256" sldId="259"/>
            <ac:picMk id="37" creationId="{CAAA4D52-D166-EF42-7F25-FE8283417DB4}"/>
          </ac:picMkLst>
        </pc:picChg>
        <pc:picChg chg="add mod modCrop">
          <ac:chgData name="Ziming Cheng" userId="6919739458dab4b2" providerId="LiveId" clId="{CA51DCD6-9D0F-4D70-89E1-7EBF689B9496}" dt="2024-11-07T00:22:42.936" v="4815" actId="164"/>
          <ac:picMkLst>
            <pc:docMk/>
            <pc:sldMk cId="2645597256" sldId="259"/>
            <ac:picMk id="39" creationId="{75988672-3701-DD98-890C-6BB148C1AE03}"/>
          </ac:picMkLst>
        </pc:picChg>
        <pc:picChg chg="del">
          <ac:chgData name="Ziming Cheng" userId="6919739458dab4b2" providerId="LiveId" clId="{CA51DCD6-9D0F-4D70-89E1-7EBF689B9496}" dt="2024-11-07T01:22:09.790" v="7559" actId="478"/>
          <ac:picMkLst>
            <pc:docMk/>
            <pc:sldMk cId="2645597256" sldId="259"/>
            <ac:picMk id="47" creationId="{00000000-0000-0000-0000-000000000000}"/>
          </ac:picMkLst>
        </pc:picChg>
        <pc:picChg chg="del">
          <ac:chgData name="Ziming Cheng" userId="6919739458dab4b2" providerId="LiveId" clId="{CA51DCD6-9D0F-4D70-89E1-7EBF689B9496}" dt="2024-11-07T01:22:10.281" v="7560" actId="478"/>
          <ac:picMkLst>
            <pc:docMk/>
            <pc:sldMk cId="2645597256" sldId="259"/>
            <ac:picMk id="48" creationId="{863767D0-917E-9533-1A50-3E80EF551486}"/>
          </ac:picMkLst>
        </pc:picChg>
        <pc:picChg chg="add mod">
          <ac:chgData name="Ziming Cheng" userId="6919739458dab4b2" providerId="LiveId" clId="{CA51DCD6-9D0F-4D70-89E1-7EBF689B9496}" dt="2024-11-12T16:07:00.057" v="8941" actId="1076"/>
          <ac:picMkLst>
            <pc:docMk/>
            <pc:sldMk cId="2645597256" sldId="259"/>
            <ac:picMk id="50" creationId="{D4DEE4CF-8715-ACC9-11A4-4D8DEB574FE5}"/>
          </ac:picMkLst>
        </pc:picChg>
        <pc:picChg chg="add del mod">
          <ac:chgData name="Ziming Cheng" userId="6919739458dab4b2" providerId="LiveId" clId="{CA51DCD6-9D0F-4D70-89E1-7EBF689B9496}" dt="2024-11-12T16:22:24.114" v="8950" actId="478"/>
          <ac:picMkLst>
            <pc:docMk/>
            <pc:sldMk cId="2645597256" sldId="259"/>
            <ac:picMk id="55" creationId="{4F789DD4-ECCA-8AC4-E600-DA6A84993183}"/>
          </ac:picMkLst>
        </pc:picChg>
        <pc:picChg chg="add del mod">
          <ac:chgData name="Ziming Cheng" userId="6919739458dab4b2" providerId="LiveId" clId="{CA51DCD6-9D0F-4D70-89E1-7EBF689B9496}" dt="2024-11-07T01:07:19.603" v="7025" actId="478"/>
          <ac:picMkLst>
            <pc:docMk/>
            <pc:sldMk cId="2645597256" sldId="259"/>
            <ac:picMk id="59" creationId="{A21DA4CB-DCE1-9447-DEFA-FF543FDCE8D2}"/>
          </ac:picMkLst>
        </pc:picChg>
        <pc:picChg chg="add del mod">
          <ac:chgData name="Ziming Cheng" userId="6919739458dab4b2" providerId="LiveId" clId="{CA51DCD6-9D0F-4D70-89E1-7EBF689B9496}" dt="2024-11-07T01:13:22.688" v="7257" actId="478"/>
          <ac:picMkLst>
            <pc:docMk/>
            <pc:sldMk cId="2645597256" sldId="259"/>
            <ac:picMk id="65" creationId="{05FBDDD2-6C3F-8D4C-FF7A-6B23DA40E399}"/>
          </ac:picMkLst>
        </pc:picChg>
        <pc:picChg chg="add del mod">
          <ac:chgData name="Ziming Cheng" userId="6919739458dab4b2" providerId="LiveId" clId="{CA51DCD6-9D0F-4D70-89E1-7EBF689B9496}" dt="2024-11-12T16:22:48.801" v="8960" actId="478"/>
          <ac:picMkLst>
            <pc:docMk/>
            <pc:sldMk cId="2645597256" sldId="259"/>
            <ac:picMk id="67" creationId="{13A55A47-5D03-B21A-034D-C1B8394C35D2}"/>
          </ac:picMkLst>
        </pc:picChg>
        <pc:picChg chg="add mod">
          <ac:chgData name="Ziming Cheng" userId="6919739458dab4b2" providerId="LiveId" clId="{CA51DCD6-9D0F-4D70-89E1-7EBF689B9496}" dt="2024-11-06T21:28:29.637" v="3648" actId="1035"/>
          <ac:picMkLst>
            <pc:docMk/>
            <pc:sldMk cId="2645597256" sldId="259"/>
            <ac:picMk id="1026" creationId="{4DF62B3C-9E6B-8B1E-1776-93959AFB4364}"/>
          </ac:picMkLst>
        </pc:picChg>
        <pc:cxnChg chg="add mod">
          <ac:chgData name="Ziming Cheng" userId="6919739458dab4b2" providerId="LiveId" clId="{CA51DCD6-9D0F-4D70-89E1-7EBF689B9496}" dt="2024-11-12T16:02:41.332" v="8784" actId="1582"/>
          <ac:cxnSpMkLst>
            <pc:docMk/>
            <pc:sldMk cId="2645597256" sldId="259"/>
            <ac:cxnSpMk id="3" creationId="{BE8FD4C7-DA6A-FE19-1261-7B6C0F292B53}"/>
          </ac:cxnSpMkLst>
        </pc:cxnChg>
        <pc:cxnChg chg="add mod">
          <ac:chgData name="Ziming Cheng" userId="6919739458dab4b2" providerId="LiveId" clId="{CA51DCD6-9D0F-4D70-89E1-7EBF689B9496}" dt="2024-11-12T16:05:30.424" v="8883" actId="1035"/>
          <ac:cxnSpMkLst>
            <pc:docMk/>
            <pc:sldMk cId="2645597256" sldId="259"/>
            <ac:cxnSpMk id="12" creationId="{3FCD0571-D646-30B2-6B46-3E5D7BAB524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AD2F3-9868-4B5E-B067-650CE9AAAABF}" type="datetimeFigureOut">
              <a:rPr lang="en-CA" smtClean="0"/>
              <a:t>2024-11-12</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935C4-746C-432C-A791-B8D8CA78C608}" type="slidenum">
              <a:rPr lang="en-CA" smtClean="0"/>
              <a:t>‹#›</a:t>
            </a:fld>
            <a:endParaRPr lang="en-CA"/>
          </a:p>
        </p:txBody>
      </p:sp>
    </p:spTree>
    <p:extLst>
      <p:ext uri="{BB962C8B-B14F-4D97-AF65-F5344CB8AC3E}">
        <p14:creationId xmlns:p14="http://schemas.microsoft.com/office/powerpoint/2010/main" val="1016140407"/>
      </p:ext>
    </p:extLst>
  </p:cSld>
  <p:clrMap bg1="lt1" tx1="dk1" bg2="lt2" tx2="dk2" accent1="accent1" accent2="accent2" accent3="accent3" accent4="accent4" accent5="accent5" accent6="accent6" hlink="hlink" folHlink="folHlink"/>
  <p:notesStyle>
    <a:lvl1pPr marL="0" algn="l" defTabSz="838139" rtl="0" eaLnBrk="1" latinLnBrk="0" hangingPunct="1">
      <a:defRPr sz="1100" kern="1200">
        <a:solidFill>
          <a:schemeClr val="tx1"/>
        </a:solidFill>
        <a:latin typeface="+mn-lt"/>
        <a:ea typeface="+mn-ea"/>
        <a:cs typeface="+mn-cs"/>
      </a:defRPr>
    </a:lvl1pPr>
    <a:lvl2pPr marL="419070" algn="l" defTabSz="838139" rtl="0" eaLnBrk="1" latinLnBrk="0" hangingPunct="1">
      <a:defRPr sz="1100" kern="1200">
        <a:solidFill>
          <a:schemeClr val="tx1"/>
        </a:solidFill>
        <a:latin typeface="+mn-lt"/>
        <a:ea typeface="+mn-ea"/>
        <a:cs typeface="+mn-cs"/>
      </a:defRPr>
    </a:lvl2pPr>
    <a:lvl3pPr marL="838139" algn="l" defTabSz="838139" rtl="0" eaLnBrk="1" latinLnBrk="0" hangingPunct="1">
      <a:defRPr sz="1100" kern="1200">
        <a:solidFill>
          <a:schemeClr val="tx1"/>
        </a:solidFill>
        <a:latin typeface="+mn-lt"/>
        <a:ea typeface="+mn-ea"/>
        <a:cs typeface="+mn-cs"/>
      </a:defRPr>
    </a:lvl3pPr>
    <a:lvl4pPr marL="1257209" algn="l" defTabSz="838139" rtl="0" eaLnBrk="1" latinLnBrk="0" hangingPunct="1">
      <a:defRPr sz="1100" kern="1200">
        <a:solidFill>
          <a:schemeClr val="tx1"/>
        </a:solidFill>
        <a:latin typeface="+mn-lt"/>
        <a:ea typeface="+mn-ea"/>
        <a:cs typeface="+mn-cs"/>
      </a:defRPr>
    </a:lvl4pPr>
    <a:lvl5pPr marL="1676278" algn="l" defTabSz="838139" rtl="0" eaLnBrk="1" latinLnBrk="0" hangingPunct="1">
      <a:defRPr sz="1100" kern="1200">
        <a:solidFill>
          <a:schemeClr val="tx1"/>
        </a:solidFill>
        <a:latin typeface="+mn-lt"/>
        <a:ea typeface="+mn-ea"/>
        <a:cs typeface="+mn-cs"/>
      </a:defRPr>
    </a:lvl5pPr>
    <a:lvl6pPr marL="2095348" algn="l" defTabSz="838139" rtl="0" eaLnBrk="1" latinLnBrk="0" hangingPunct="1">
      <a:defRPr sz="1100" kern="1200">
        <a:solidFill>
          <a:schemeClr val="tx1"/>
        </a:solidFill>
        <a:latin typeface="+mn-lt"/>
        <a:ea typeface="+mn-ea"/>
        <a:cs typeface="+mn-cs"/>
      </a:defRPr>
    </a:lvl6pPr>
    <a:lvl7pPr marL="2514417" algn="l" defTabSz="838139" rtl="0" eaLnBrk="1" latinLnBrk="0" hangingPunct="1">
      <a:defRPr sz="1100" kern="1200">
        <a:solidFill>
          <a:schemeClr val="tx1"/>
        </a:solidFill>
        <a:latin typeface="+mn-lt"/>
        <a:ea typeface="+mn-ea"/>
        <a:cs typeface="+mn-cs"/>
      </a:defRPr>
    </a:lvl7pPr>
    <a:lvl8pPr marL="2933487" algn="l" defTabSz="838139" rtl="0" eaLnBrk="1" latinLnBrk="0" hangingPunct="1">
      <a:defRPr sz="1100" kern="1200">
        <a:solidFill>
          <a:schemeClr val="tx1"/>
        </a:solidFill>
        <a:latin typeface="+mn-lt"/>
        <a:ea typeface="+mn-ea"/>
        <a:cs typeface="+mn-cs"/>
      </a:defRPr>
    </a:lvl8pPr>
    <a:lvl9pPr marL="3352556" algn="l" defTabSz="838139"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4EB935C4-746C-432C-A791-B8D8CA78C608}" type="slidenum">
              <a:rPr lang="en-CA" smtClean="0"/>
              <a:t>1</a:t>
            </a:fld>
            <a:endParaRPr lang="en-CA"/>
          </a:p>
        </p:txBody>
      </p:sp>
    </p:spTree>
    <p:extLst>
      <p:ext uri="{BB962C8B-B14F-4D97-AF65-F5344CB8AC3E}">
        <p14:creationId xmlns:p14="http://schemas.microsoft.com/office/powerpoint/2010/main" val="321301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4938397"/>
            <a:ext cx="34198560" cy="10505440"/>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5848967"/>
            <a:ext cx="30175200" cy="7285353"/>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0C5F0A-2205-482C-9B9B-4F58FA3A0ADB}" type="datetimeFigureOut">
              <a:rPr lang="en-CA" smtClean="0"/>
              <a:t>2024-11-12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EBBAD5-F076-4D80-8CC0-69160CBCF937}" type="slidenum">
              <a:rPr lang="en-CA" smtClean="0"/>
              <a:t>‹#›</a:t>
            </a:fld>
            <a:endParaRPr lang="en-CA"/>
          </a:p>
        </p:txBody>
      </p:sp>
    </p:spTree>
    <p:extLst>
      <p:ext uri="{BB962C8B-B14F-4D97-AF65-F5344CB8AC3E}">
        <p14:creationId xmlns:p14="http://schemas.microsoft.com/office/powerpoint/2010/main" val="234456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C5F0A-2205-482C-9B9B-4F58FA3A0ADB}" type="datetimeFigureOut">
              <a:rPr lang="en-CA" smtClean="0"/>
              <a:t>2024-11-12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EBBAD5-F076-4D80-8CC0-69160CBCF937}" type="slidenum">
              <a:rPr lang="en-CA" smtClean="0"/>
              <a:t>‹#›</a:t>
            </a:fld>
            <a:endParaRPr lang="en-CA"/>
          </a:p>
        </p:txBody>
      </p:sp>
    </p:spTree>
    <p:extLst>
      <p:ext uri="{BB962C8B-B14F-4D97-AF65-F5344CB8AC3E}">
        <p14:creationId xmlns:p14="http://schemas.microsoft.com/office/powerpoint/2010/main" val="3535132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606550"/>
            <a:ext cx="8675370" cy="2557208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606550"/>
            <a:ext cx="25523190" cy="25572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C5F0A-2205-482C-9B9B-4F58FA3A0ADB}" type="datetimeFigureOut">
              <a:rPr lang="en-CA" smtClean="0"/>
              <a:t>2024-11-12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EBBAD5-F076-4D80-8CC0-69160CBCF937}" type="slidenum">
              <a:rPr lang="en-CA" smtClean="0"/>
              <a:t>‹#›</a:t>
            </a:fld>
            <a:endParaRPr lang="en-CA"/>
          </a:p>
        </p:txBody>
      </p:sp>
    </p:spTree>
    <p:extLst>
      <p:ext uri="{BB962C8B-B14F-4D97-AF65-F5344CB8AC3E}">
        <p14:creationId xmlns:p14="http://schemas.microsoft.com/office/powerpoint/2010/main" val="198769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C5F0A-2205-482C-9B9B-4F58FA3A0ADB}" type="datetimeFigureOut">
              <a:rPr lang="en-CA" smtClean="0"/>
              <a:t>2024-11-12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EBBAD5-F076-4D80-8CC0-69160CBCF937}" type="slidenum">
              <a:rPr lang="en-CA" smtClean="0"/>
              <a:t>‹#›</a:t>
            </a:fld>
            <a:endParaRPr lang="en-CA"/>
          </a:p>
        </p:txBody>
      </p:sp>
    </p:spTree>
    <p:extLst>
      <p:ext uri="{BB962C8B-B14F-4D97-AF65-F5344CB8AC3E}">
        <p14:creationId xmlns:p14="http://schemas.microsoft.com/office/powerpoint/2010/main" val="10250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522854"/>
            <a:ext cx="34701480" cy="1255204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0193644"/>
            <a:ext cx="34701480" cy="6600823"/>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0C5F0A-2205-482C-9B9B-4F58FA3A0ADB}" type="datetimeFigureOut">
              <a:rPr lang="en-CA" smtClean="0"/>
              <a:t>2024-11-12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EBBAD5-F076-4D80-8CC0-69160CBCF937}" type="slidenum">
              <a:rPr lang="en-CA" smtClean="0"/>
              <a:t>‹#›</a:t>
            </a:fld>
            <a:endParaRPr lang="en-CA"/>
          </a:p>
        </p:txBody>
      </p:sp>
    </p:spTree>
    <p:extLst>
      <p:ext uri="{BB962C8B-B14F-4D97-AF65-F5344CB8AC3E}">
        <p14:creationId xmlns:p14="http://schemas.microsoft.com/office/powerpoint/2010/main" val="232399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8032750"/>
            <a:ext cx="17099280" cy="19145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8032750"/>
            <a:ext cx="17099280" cy="19145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0C5F0A-2205-482C-9B9B-4F58FA3A0ADB}" type="datetimeFigureOut">
              <a:rPr lang="en-CA" smtClean="0"/>
              <a:t>2024-11-12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EBBAD5-F076-4D80-8CC0-69160CBCF937}" type="slidenum">
              <a:rPr lang="en-CA" smtClean="0"/>
              <a:t>‹#›</a:t>
            </a:fld>
            <a:endParaRPr lang="en-CA"/>
          </a:p>
        </p:txBody>
      </p:sp>
    </p:spTree>
    <p:extLst>
      <p:ext uri="{BB962C8B-B14F-4D97-AF65-F5344CB8AC3E}">
        <p14:creationId xmlns:p14="http://schemas.microsoft.com/office/powerpoint/2010/main" val="149410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606557"/>
            <a:ext cx="34701480" cy="58324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397117"/>
            <a:ext cx="17020696"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2771305" y="11022330"/>
            <a:ext cx="17020696" cy="16212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397117"/>
            <a:ext cx="17104520"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20368262" y="11022330"/>
            <a:ext cx="17104520" cy="16212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0C5F0A-2205-482C-9B9B-4F58FA3A0ADB}" type="datetimeFigureOut">
              <a:rPr lang="en-CA" smtClean="0"/>
              <a:t>2024-11-12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AEBBAD5-F076-4D80-8CC0-69160CBCF937}" type="slidenum">
              <a:rPr lang="en-CA" smtClean="0"/>
              <a:t>‹#›</a:t>
            </a:fld>
            <a:endParaRPr lang="en-CA"/>
          </a:p>
        </p:txBody>
      </p:sp>
    </p:spTree>
    <p:extLst>
      <p:ext uri="{BB962C8B-B14F-4D97-AF65-F5344CB8AC3E}">
        <p14:creationId xmlns:p14="http://schemas.microsoft.com/office/powerpoint/2010/main" val="244605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0C5F0A-2205-482C-9B9B-4F58FA3A0ADB}" type="datetimeFigureOut">
              <a:rPr lang="en-CA" smtClean="0"/>
              <a:t>2024-11-12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AEBBAD5-F076-4D80-8CC0-69160CBCF937}" type="slidenum">
              <a:rPr lang="en-CA" smtClean="0"/>
              <a:t>‹#›</a:t>
            </a:fld>
            <a:endParaRPr lang="en-CA"/>
          </a:p>
        </p:txBody>
      </p:sp>
    </p:spTree>
    <p:extLst>
      <p:ext uri="{BB962C8B-B14F-4D97-AF65-F5344CB8AC3E}">
        <p14:creationId xmlns:p14="http://schemas.microsoft.com/office/powerpoint/2010/main" val="89815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C5F0A-2205-482C-9B9B-4F58FA3A0ADB}" type="datetimeFigureOut">
              <a:rPr lang="en-CA" smtClean="0"/>
              <a:t>2024-11-12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AEBBAD5-F076-4D80-8CC0-69160CBCF937}" type="slidenum">
              <a:rPr lang="en-CA" smtClean="0"/>
              <a:t>‹#›</a:t>
            </a:fld>
            <a:endParaRPr lang="en-CA"/>
          </a:p>
        </p:txBody>
      </p:sp>
    </p:spTree>
    <p:extLst>
      <p:ext uri="{BB962C8B-B14F-4D97-AF65-F5344CB8AC3E}">
        <p14:creationId xmlns:p14="http://schemas.microsoft.com/office/powerpoint/2010/main" val="2955375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11680"/>
            <a:ext cx="12976383" cy="704088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4344677"/>
            <a:ext cx="20368260" cy="21443950"/>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9052560"/>
            <a:ext cx="12976383"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4F0C5F0A-2205-482C-9B9B-4F58FA3A0ADB}" type="datetimeFigureOut">
              <a:rPr lang="en-CA" smtClean="0"/>
              <a:t>2024-11-12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EBBAD5-F076-4D80-8CC0-69160CBCF937}" type="slidenum">
              <a:rPr lang="en-CA" smtClean="0"/>
              <a:t>‹#›</a:t>
            </a:fld>
            <a:endParaRPr lang="en-CA"/>
          </a:p>
        </p:txBody>
      </p:sp>
    </p:spTree>
    <p:extLst>
      <p:ext uri="{BB962C8B-B14F-4D97-AF65-F5344CB8AC3E}">
        <p14:creationId xmlns:p14="http://schemas.microsoft.com/office/powerpoint/2010/main" val="394718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11680"/>
            <a:ext cx="12976383" cy="704088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344677"/>
            <a:ext cx="20368260" cy="21443950"/>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9052560"/>
            <a:ext cx="12976383"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4F0C5F0A-2205-482C-9B9B-4F58FA3A0ADB}" type="datetimeFigureOut">
              <a:rPr lang="en-CA" smtClean="0"/>
              <a:t>2024-11-12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EBBAD5-F076-4D80-8CC0-69160CBCF937}" type="slidenum">
              <a:rPr lang="en-CA" smtClean="0"/>
              <a:t>‹#›</a:t>
            </a:fld>
            <a:endParaRPr lang="en-CA"/>
          </a:p>
        </p:txBody>
      </p:sp>
    </p:spTree>
    <p:extLst>
      <p:ext uri="{BB962C8B-B14F-4D97-AF65-F5344CB8AC3E}">
        <p14:creationId xmlns:p14="http://schemas.microsoft.com/office/powerpoint/2010/main" val="58131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606557"/>
            <a:ext cx="34701480" cy="58324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8032750"/>
            <a:ext cx="34701480" cy="191458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7967947"/>
            <a:ext cx="9052560" cy="1606550"/>
          </a:xfrm>
          <a:prstGeom prst="rect">
            <a:avLst/>
          </a:prstGeom>
        </p:spPr>
        <p:txBody>
          <a:bodyPr vert="horz" lIns="91440" tIns="45720" rIns="91440" bIns="45720" rtlCol="0" anchor="ctr"/>
          <a:lstStyle>
            <a:lvl1pPr algn="l">
              <a:defRPr sz="5280">
                <a:solidFill>
                  <a:schemeClr val="tx1">
                    <a:tint val="75000"/>
                  </a:schemeClr>
                </a:solidFill>
              </a:defRPr>
            </a:lvl1pPr>
          </a:lstStyle>
          <a:p>
            <a:fld id="{4F0C5F0A-2205-482C-9B9B-4F58FA3A0ADB}" type="datetimeFigureOut">
              <a:rPr lang="en-CA" smtClean="0"/>
              <a:t>2024-11-12</a:t>
            </a:fld>
            <a:endParaRPr lang="en-CA"/>
          </a:p>
        </p:txBody>
      </p:sp>
      <p:sp>
        <p:nvSpPr>
          <p:cNvPr id="5" name="Footer Placeholder 4"/>
          <p:cNvSpPr>
            <a:spLocks noGrp="1"/>
          </p:cNvSpPr>
          <p:nvPr>
            <p:ph type="ftr" sz="quarter" idx="3"/>
          </p:nvPr>
        </p:nvSpPr>
        <p:spPr>
          <a:xfrm>
            <a:off x="13327380" y="27967947"/>
            <a:ext cx="13578840" cy="1606550"/>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28414980" y="27967947"/>
            <a:ext cx="9052560" cy="1606550"/>
          </a:xfrm>
          <a:prstGeom prst="rect">
            <a:avLst/>
          </a:prstGeom>
        </p:spPr>
        <p:txBody>
          <a:bodyPr vert="horz" lIns="91440" tIns="45720" rIns="91440" bIns="45720" rtlCol="0" anchor="ctr"/>
          <a:lstStyle>
            <a:lvl1pPr algn="r">
              <a:defRPr sz="5280">
                <a:solidFill>
                  <a:schemeClr val="tx1">
                    <a:tint val="75000"/>
                  </a:schemeClr>
                </a:solidFill>
              </a:defRPr>
            </a:lvl1pPr>
          </a:lstStyle>
          <a:p>
            <a:fld id="{7AEBBAD5-F076-4D80-8CC0-69160CBCF937}" type="slidenum">
              <a:rPr lang="en-CA" smtClean="0"/>
              <a:t>‹#›</a:t>
            </a:fld>
            <a:endParaRPr lang="en-CA"/>
          </a:p>
        </p:txBody>
      </p:sp>
    </p:spTree>
    <p:extLst>
      <p:ext uri="{BB962C8B-B14F-4D97-AF65-F5344CB8AC3E}">
        <p14:creationId xmlns:p14="http://schemas.microsoft.com/office/powerpoint/2010/main" val="127912296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AFB77B9F-EFB6-CF8A-9CAF-673999BD22E3}"/>
              </a:ext>
            </a:extLst>
          </p:cNvPr>
          <p:cNvGrpSpPr/>
          <p:nvPr/>
        </p:nvGrpSpPr>
        <p:grpSpPr>
          <a:xfrm>
            <a:off x="25969778" y="3711115"/>
            <a:ext cx="13981545" cy="22090205"/>
            <a:chOff x="359263" y="5581392"/>
            <a:chExt cx="16687654" cy="9570132"/>
          </a:xfrm>
        </p:grpSpPr>
        <p:sp>
          <p:nvSpPr>
            <p:cNvPr id="60" name="Rectangle 59">
              <a:extLst>
                <a:ext uri="{FF2B5EF4-FFF2-40B4-BE49-F238E27FC236}">
                  <a16:creationId xmlns:a16="http://schemas.microsoft.com/office/drawing/2014/main" id="{E13EE8FF-8D8D-7F7F-233F-58BF427EDC46}"/>
                </a:ext>
              </a:extLst>
            </p:cNvPr>
            <p:cNvSpPr/>
            <p:nvPr/>
          </p:nvSpPr>
          <p:spPr>
            <a:xfrm>
              <a:off x="359263" y="5581392"/>
              <a:ext cx="16687654" cy="9570132"/>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4943" dirty="0"/>
            </a:p>
          </p:txBody>
        </p:sp>
        <p:sp>
          <p:nvSpPr>
            <p:cNvPr id="61" name="TextBox 60">
              <a:extLst>
                <a:ext uri="{FF2B5EF4-FFF2-40B4-BE49-F238E27FC236}">
                  <a16:creationId xmlns:a16="http://schemas.microsoft.com/office/drawing/2014/main" id="{4F069948-730D-1A5E-7974-1B857EB4B0F7}"/>
                </a:ext>
              </a:extLst>
            </p:cNvPr>
            <p:cNvSpPr txBox="1"/>
            <p:nvPr/>
          </p:nvSpPr>
          <p:spPr>
            <a:xfrm>
              <a:off x="552483" y="5611813"/>
              <a:ext cx="16304882" cy="5720337"/>
            </a:xfrm>
            <a:prstGeom prst="rect">
              <a:avLst/>
            </a:prstGeom>
            <a:noFill/>
            <a:ln w="127000">
              <a:noFill/>
            </a:ln>
          </p:spPr>
          <p:txBody>
            <a:bodyPr wrap="square" rIns="99000" rtlCol="0">
              <a:spAutoFit/>
            </a:bodyPr>
            <a:lstStyle/>
            <a:p>
              <a:pPr algn="ctr"/>
              <a:endParaRPr lang="en-US" sz="943" b="1" dirty="0">
                <a:ea typeface="Segoe UI Black" panose="020B0A02040204020203" pitchFamily="34" charset="0"/>
                <a:cs typeface="Times New Roman" panose="02020603050405020304" pitchFamily="18" charset="0"/>
              </a:endParaRPr>
            </a:p>
            <a:p>
              <a:pPr algn="ctr"/>
              <a:r>
                <a:rPr lang="en-US" sz="4584" b="1" dirty="0">
                  <a:ea typeface="Segoe UI Black" panose="020B0A02040204020203" pitchFamily="34" charset="0"/>
                  <a:cs typeface="Times New Roman" panose="02020603050405020304" pitchFamily="18" charset="0"/>
                </a:rPr>
                <a:t>Time Estimation Tasks</a:t>
              </a:r>
              <a:endParaRPr lang="en-US" sz="4584" dirty="0">
                <a:ea typeface="Segoe UI Black" panose="020B0A02040204020203" pitchFamily="34" charset="0"/>
                <a:cs typeface="Times New Roman" panose="02020603050405020304" pitchFamily="18" charset="0"/>
              </a:endParaRPr>
            </a:p>
            <a:p>
              <a:pPr marL="1037787" indent="-538850">
                <a:buFont typeface="Arial" panose="020B0604020202020204" pitchFamily="34" charset="0"/>
                <a:buChar char="•"/>
              </a:pPr>
              <a:endParaRPr lang="en-US" sz="1375" dirty="0">
                <a:cs typeface="Times New Roman" panose="02020603050405020304" pitchFamily="18" charset="0"/>
              </a:endParaRPr>
            </a:p>
            <a:p>
              <a:pPr marL="770856" indent="-352997">
                <a:spcAft>
                  <a:spcPts val="917"/>
                </a:spcAft>
                <a:buFont typeface="Arial" panose="020B0604020202020204" pitchFamily="34" charset="0"/>
                <a:buChar char="•"/>
              </a:pPr>
              <a:r>
                <a:rPr lang="en-US" sz="3300" dirty="0">
                  <a:ea typeface="Times New Roman" panose="02020603050405020304" pitchFamily="18" charset="0"/>
                </a:rPr>
                <a:t>Due to the active nature of our navigation task, there were considerable individual differences in the objective time passed between items. Results are displayed as the ratio between subjective time over objective time</a:t>
              </a:r>
            </a:p>
            <a:p>
              <a:pPr marL="1228056" lvl="1" indent="-352997">
                <a:spcAft>
                  <a:spcPts val="917"/>
                </a:spcAft>
                <a:buFont typeface="Arial" panose="020B0604020202020204" pitchFamily="34" charset="0"/>
                <a:buChar char="•"/>
              </a:pPr>
              <a:r>
                <a:rPr lang="en-US" sz="3300" dirty="0">
                  <a:ea typeface="Times New Roman" panose="02020603050405020304" pitchFamily="18" charset="0"/>
                </a:rPr>
                <a:t>Ratio &lt; 1: participants underestimated time </a:t>
              </a:r>
            </a:p>
            <a:p>
              <a:pPr marL="1228056" lvl="1" indent="-352997">
                <a:spcAft>
                  <a:spcPts val="917"/>
                </a:spcAft>
                <a:buFont typeface="Arial" panose="020B0604020202020204" pitchFamily="34" charset="0"/>
                <a:buChar char="•"/>
              </a:pPr>
              <a:r>
                <a:rPr lang="en-US" sz="3300" dirty="0">
                  <a:ea typeface="Times New Roman" panose="02020603050405020304" pitchFamily="18" charset="0"/>
                </a:rPr>
                <a:t>Ratio &gt; 1: participants overestimated time</a:t>
              </a:r>
            </a:p>
            <a:p>
              <a:pPr marL="417859" algn="ctr">
                <a:spcAft>
                  <a:spcPts val="917"/>
                </a:spcAft>
              </a:pPr>
              <a:endParaRPr lang="en-US" b="1" dirty="0">
                <a:ea typeface="Times New Roman" panose="02020603050405020304" pitchFamily="18" charset="0"/>
              </a:endParaRPr>
            </a:p>
            <a:p>
              <a:pPr marL="417859" algn="ctr">
                <a:spcAft>
                  <a:spcPts val="917"/>
                </a:spcAft>
              </a:pPr>
              <a:r>
                <a:rPr lang="en-US" sz="4000" b="1" dirty="0">
                  <a:ea typeface="Times New Roman" panose="02020603050405020304" pitchFamily="18" charset="0"/>
                </a:rPr>
                <a:t>Between-item Time Estimation Task</a:t>
              </a:r>
            </a:p>
            <a:p>
              <a:pPr marL="770856" indent="-352997">
                <a:spcAft>
                  <a:spcPts val="917"/>
                </a:spcAft>
                <a:buFont typeface="Arial" panose="020B0604020202020204" pitchFamily="34" charset="0"/>
                <a:buChar char="•"/>
              </a:pPr>
              <a:r>
                <a:rPr lang="en-US" sz="3300" dirty="0">
                  <a:ea typeface="Times New Roman" panose="02020603050405020304" pitchFamily="18" charset="0"/>
                </a:rPr>
                <a:t>Participants saw two items they encountered adjacently and estimated the amount of time between them in seconds. </a:t>
              </a:r>
            </a:p>
            <a:p>
              <a:pPr marL="1228056" lvl="1" indent="-352997">
                <a:spcAft>
                  <a:spcPts val="917"/>
                </a:spcAft>
                <a:buFont typeface="Arial" panose="020B0604020202020204" pitchFamily="34" charset="0"/>
                <a:buChar char="•"/>
              </a:pPr>
              <a:endParaRPr lang="en-US" sz="3300" dirty="0">
                <a:ea typeface="Times New Roman" panose="02020603050405020304" pitchFamily="18" charset="0"/>
              </a:endParaRPr>
            </a:p>
            <a:p>
              <a:pPr marL="1228056" lvl="1" indent="-352997">
                <a:spcAft>
                  <a:spcPts val="917"/>
                </a:spcAft>
                <a:buFont typeface="Arial" panose="020B0604020202020204" pitchFamily="34" charset="0"/>
                <a:buChar char="•"/>
              </a:pPr>
              <a:endParaRPr lang="en-US" sz="3300" dirty="0">
                <a:ea typeface="Times New Roman" panose="02020603050405020304" pitchFamily="18" charset="0"/>
              </a:endParaRPr>
            </a:p>
            <a:p>
              <a:pPr marL="1228056" lvl="1" indent="-352997">
                <a:spcAft>
                  <a:spcPts val="917"/>
                </a:spcAft>
                <a:buFont typeface="Arial" panose="020B0604020202020204" pitchFamily="34" charset="0"/>
                <a:buChar char="•"/>
              </a:pPr>
              <a:endParaRPr lang="en-US" sz="3300" dirty="0">
                <a:ea typeface="Times New Roman" panose="02020603050405020304" pitchFamily="18" charset="0"/>
              </a:endParaRPr>
            </a:p>
            <a:p>
              <a:pPr marL="1228056" lvl="1"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417859">
                <a:spcAft>
                  <a:spcPts val="917"/>
                </a:spcAft>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r>
                <a:rPr lang="en-US" sz="3300" dirty="0">
                  <a:ea typeface="Times New Roman" panose="02020603050405020304" pitchFamily="18" charset="0"/>
                </a:rPr>
                <a:t>When estimating time between items, spatial boundaries were effectively cued when there was contextual instability, even when the context to come was completely predictable </a:t>
              </a:r>
            </a:p>
            <a:p>
              <a:pPr marL="770856" indent="-352997">
                <a:spcAft>
                  <a:spcPts val="917"/>
                </a:spcAft>
                <a:buFont typeface="Arial" panose="020B0604020202020204" pitchFamily="34" charset="0"/>
                <a:buChar char="•"/>
              </a:pPr>
              <a:r>
                <a:rPr lang="en-US" sz="3300" dirty="0">
                  <a:ea typeface="Times New Roman" panose="02020603050405020304" pitchFamily="18" charset="0"/>
                </a:rPr>
                <a:t>Participants underestimated time in the same-room condition in which there was a lack of spatial boundaries</a:t>
              </a:r>
            </a:p>
          </p:txBody>
        </p:sp>
      </p:grpSp>
      <p:sp>
        <p:nvSpPr>
          <p:cNvPr id="64" name="TextBox 63">
            <a:extLst>
              <a:ext uri="{FF2B5EF4-FFF2-40B4-BE49-F238E27FC236}">
                <a16:creationId xmlns:a16="http://schemas.microsoft.com/office/drawing/2014/main" id="{E6B34FF6-41CD-B46B-0FEC-4258B09C426E}"/>
              </a:ext>
            </a:extLst>
          </p:cNvPr>
          <p:cNvSpPr txBox="1"/>
          <p:nvPr/>
        </p:nvSpPr>
        <p:spPr>
          <a:xfrm>
            <a:off x="26131665" y="17351669"/>
            <a:ext cx="13660844" cy="7956024"/>
          </a:xfrm>
          <a:prstGeom prst="rect">
            <a:avLst/>
          </a:prstGeom>
          <a:noFill/>
          <a:ln w="127000">
            <a:noFill/>
          </a:ln>
        </p:spPr>
        <p:txBody>
          <a:bodyPr wrap="square" rIns="99000" rtlCol="0">
            <a:spAutoFit/>
          </a:bodyPr>
          <a:lstStyle/>
          <a:p>
            <a:pPr marL="417859" algn="ctr">
              <a:spcAft>
                <a:spcPts val="917"/>
              </a:spcAft>
            </a:pPr>
            <a:r>
              <a:rPr lang="en-US" sz="4000" b="1" dirty="0">
                <a:ea typeface="Times New Roman" panose="02020603050405020304" pitchFamily="18" charset="0"/>
              </a:rPr>
              <a:t>Route Time Estimation Task</a:t>
            </a:r>
          </a:p>
          <a:p>
            <a:pPr marL="770856" indent="-352997">
              <a:spcAft>
                <a:spcPts val="917"/>
              </a:spcAft>
              <a:buFont typeface="Arial" panose="020B0604020202020204" pitchFamily="34" charset="0"/>
              <a:buChar char="•"/>
            </a:pPr>
            <a:r>
              <a:rPr lang="en-US" sz="3300" dirty="0">
                <a:ea typeface="Times New Roman" panose="02020603050405020304" pitchFamily="18" charset="0"/>
              </a:rPr>
              <a:t>Participants estimated the time to navigate the entire route in seconds. </a:t>
            </a:r>
          </a:p>
          <a:p>
            <a:pPr marL="1228056" lvl="1" indent="-352997">
              <a:spcAft>
                <a:spcPts val="917"/>
              </a:spcAft>
              <a:buFont typeface="Arial" panose="020B0604020202020204" pitchFamily="34" charset="0"/>
              <a:buChar char="•"/>
            </a:pPr>
            <a:endParaRPr lang="en-US" sz="3300" dirty="0">
              <a:ea typeface="Times New Roman" panose="02020603050405020304" pitchFamily="18" charset="0"/>
            </a:endParaRPr>
          </a:p>
          <a:p>
            <a:pPr marL="1228056" lvl="1" indent="-352997">
              <a:spcAft>
                <a:spcPts val="917"/>
              </a:spcAft>
              <a:buFont typeface="Arial" panose="020B0604020202020204" pitchFamily="34" charset="0"/>
              <a:buChar char="•"/>
            </a:pPr>
            <a:endParaRPr lang="en-US" sz="3300" dirty="0">
              <a:ea typeface="Times New Roman" panose="02020603050405020304" pitchFamily="18" charset="0"/>
            </a:endParaRPr>
          </a:p>
          <a:p>
            <a:pPr marL="1228056" lvl="1"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r>
              <a:rPr lang="en-US" sz="3300" dirty="0">
                <a:ea typeface="Times New Roman" panose="02020603050405020304" pitchFamily="18" charset="0"/>
              </a:rPr>
              <a:t>When estimating time for the whole route, spatial boundaries were only effectively cued with unpredictability and instability combined. </a:t>
            </a:r>
          </a:p>
          <a:p>
            <a:pPr marL="770856" indent="-352997">
              <a:spcAft>
                <a:spcPts val="917"/>
              </a:spcAft>
              <a:buFont typeface="Arial" panose="020B0604020202020204" pitchFamily="34" charset="0"/>
              <a:buChar char="•"/>
            </a:pPr>
            <a:r>
              <a:rPr lang="en-US" sz="3300" dirty="0">
                <a:ea typeface="Times New Roman" panose="02020603050405020304" pitchFamily="18" charset="0"/>
              </a:rPr>
              <a:t>Participants underestimated time in the same-room condition in which there was a lack of spatial boundaries.</a:t>
            </a:r>
          </a:p>
        </p:txBody>
      </p:sp>
      <p:sp>
        <p:nvSpPr>
          <p:cNvPr id="4" name="TextBox 3"/>
          <p:cNvSpPr txBox="1"/>
          <p:nvPr/>
        </p:nvSpPr>
        <p:spPr>
          <a:xfrm>
            <a:off x="276956" y="280910"/>
            <a:ext cx="39689312" cy="3187604"/>
          </a:xfrm>
          <a:prstGeom prst="rect">
            <a:avLst/>
          </a:prstGeom>
          <a:solidFill>
            <a:schemeClr val="bg1"/>
          </a:solidFill>
          <a:ln w="127000">
            <a:solidFill>
              <a:schemeClr val="tx1"/>
            </a:solidFill>
          </a:ln>
        </p:spPr>
        <p:txBody>
          <a:bodyPr wrap="square" rtlCol="0">
            <a:spAutoFit/>
          </a:bodyPr>
          <a:lstStyle/>
          <a:p>
            <a:pPr algn="ctr"/>
            <a:r>
              <a:rPr lang="en-US" sz="1571" b="1" dirty="0">
                <a:latin typeface="Calibri" panose="020F0502020204030204" pitchFamily="34" charset="0"/>
                <a:cs typeface="Calibri" panose="020F0502020204030204" pitchFamily="34" charset="0"/>
              </a:rPr>
              <a:t>       </a:t>
            </a:r>
            <a:endParaRPr lang="en-US" sz="6914" b="1" dirty="0">
              <a:latin typeface="Calibri" panose="020F0502020204030204" pitchFamily="34" charset="0"/>
              <a:cs typeface="Calibri" panose="020F0502020204030204" pitchFamily="34" charset="0"/>
            </a:endParaRPr>
          </a:p>
          <a:p>
            <a:pPr algn="ctr"/>
            <a:r>
              <a:rPr lang="en-US" sz="6914" b="1" dirty="0">
                <a:solidFill>
                  <a:srgbClr val="000000"/>
                </a:solidFill>
                <a:latin typeface="Calibri" panose="020F0502020204030204" pitchFamily="34" charset="0"/>
                <a:cs typeface="Calibri" panose="020F0502020204030204" pitchFamily="34" charset="0"/>
              </a:rPr>
              <a:t>Spatial Boundaries Disrupt Temporal Order and Elongate Subjective Time</a:t>
            </a:r>
          </a:p>
          <a:p>
            <a:pPr algn="ctr"/>
            <a:r>
              <a:rPr lang="en-US" sz="5343" dirty="0">
                <a:solidFill>
                  <a:srgbClr val="000000"/>
                </a:solidFill>
              </a:rPr>
              <a:t>Ziming Cheng</a:t>
            </a:r>
            <a:r>
              <a:rPr lang="en-US" sz="5343" baseline="30000" dirty="0">
                <a:solidFill>
                  <a:srgbClr val="000000"/>
                </a:solidFill>
              </a:rPr>
              <a:t>1,2</a:t>
            </a:r>
            <a:r>
              <a:rPr lang="en-US" sz="5343" dirty="0">
                <a:solidFill>
                  <a:srgbClr val="000000"/>
                </a:solidFill>
              </a:rPr>
              <a:t>, Nicole Brzozowski</a:t>
            </a:r>
            <a:r>
              <a:rPr lang="en-US" sz="5343" baseline="30000" dirty="0">
                <a:solidFill>
                  <a:srgbClr val="000000"/>
                </a:solidFill>
              </a:rPr>
              <a:t>1</a:t>
            </a:r>
            <a:r>
              <a:rPr lang="en-US" sz="5343" dirty="0">
                <a:solidFill>
                  <a:srgbClr val="000000"/>
                </a:solidFill>
              </a:rPr>
              <a:t>, Morris Moscovitch</a:t>
            </a:r>
            <a:r>
              <a:rPr lang="en-US" sz="5343" baseline="30000" dirty="0">
                <a:solidFill>
                  <a:srgbClr val="000000"/>
                </a:solidFill>
              </a:rPr>
              <a:t>1,2</a:t>
            </a:r>
          </a:p>
          <a:p>
            <a:pPr algn="ctr"/>
            <a:endParaRPr lang="en-US" sz="786" dirty="0"/>
          </a:p>
          <a:p>
            <a:pPr algn="ctr"/>
            <a:r>
              <a:rPr lang="en-US" sz="3929" baseline="30000" dirty="0">
                <a:solidFill>
                  <a:srgbClr val="000000"/>
                </a:solidFill>
              </a:rPr>
              <a:t>1</a:t>
            </a:r>
            <a:r>
              <a:rPr lang="en-US" sz="3929" dirty="0">
                <a:solidFill>
                  <a:srgbClr val="000000"/>
                </a:solidFill>
              </a:rPr>
              <a:t>Department of Psychology, University of Toronto, Toronto, Canada; </a:t>
            </a:r>
            <a:r>
              <a:rPr lang="en-US" sz="3929" baseline="30000" dirty="0">
                <a:solidFill>
                  <a:srgbClr val="000000"/>
                </a:solidFill>
              </a:rPr>
              <a:t>2</a:t>
            </a:r>
            <a:r>
              <a:rPr lang="en-US" sz="3929" dirty="0">
                <a:solidFill>
                  <a:srgbClr val="000000"/>
                </a:solidFill>
              </a:rPr>
              <a:t>Rotman Research Institute, Baycrest Health Sciences, Toronto, Canada</a:t>
            </a:r>
          </a:p>
          <a:p>
            <a:pPr algn="ctr"/>
            <a:endParaRPr lang="en-US" sz="1571" dirty="0">
              <a:solidFill>
                <a:srgbClr val="000000"/>
              </a:solidFill>
            </a:endParaRPr>
          </a:p>
        </p:txBody>
      </p:sp>
      <p:sp>
        <p:nvSpPr>
          <p:cNvPr id="159" name="Rectangle 158"/>
          <p:cNvSpPr/>
          <p:nvPr/>
        </p:nvSpPr>
        <p:spPr>
          <a:xfrm>
            <a:off x="304118" y="3708859"/>
            <a:ext cx="13111730" cy="7825347"/>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4943"/>
          </a:p>
        </p:txBody>
      </p:sp>
      <p:sp>
        <p:nvSpPr>
          <p:cNvPr id="153" name="TextBox 152"/>
          <p:cNvSpPr txBox="1"/>
          <p:nvPr/>
        </p:nvSpPr>
        <p:spPr>
          <a:xfrm>
            <a:off x="354826" y="3807319"/>
            <a:ext cx="12703073" cy="7825347"/>
          </a:xfrm>
          <a:prstGeom prst="rect">
            <a:avLst/>
          </a:prstGeom>
          <a:noFill/>
          <a:ln w="127000">
            <a:noFill/>
          </a:ln>
        </p:spPr>
        <p:txBody>
          <a:bodyPr wrap="square" rIns="99000" rtlCol="0">
            <a:spAutoFit/>
          </a:bodyPr>
          <a:lstStyle/>
          <a:p>
            <a:endParaRPr lang="en-US" sz="943" b="1" dirty="0">
              <a:ea typeface="Segoe UI Black" panose="020B0A02040204020203" pitchFamily="34" charset="0"/>
              <a:cs typeface="Times New Roman" panose="02020603050405020304" pitchFamily="18" charset="0"/>
            </a:endParaRPr>
          </a:p>
          <a:p>
            <a:pPr algn="ctr"/>
            <a:r>
              <a:rPr lang="en-US" sz="4584" b="1" dirty="0">
                <a:ea typeface="Segoe UI Black" panose="020B0A02040204020203" pitchFamily="34" charset="0"/>
                <a:cs typeface="Times New Roman" panose="02020603050405020304" pitchFamily="18" charset="0"/>
              </a:rPr>
              <a:t>  Introduction</a:t>
            </a:r>
            <a:endParaRPr lang="en-US" sz="4584" dirty="0">
              <a:ea typeface="Segoe UI Black" panose="020B0A02040204020203" pitchFamily="34" charset="0"/>
              <a:cs typeface="Times New Roman" panose="02020603050405020304" pitchFamily="18" charset="0"/>
            </a:endParaRPr>
          </a:p>
          <a:p>
            <a:pPr marL="1037787" indent="-538850">
              <a:buFont typeface="Arial" panose="020B0604020202020204" pitchFamily="34" charset="0"/>
              <a:buChar char="•"/>
            </a:pPr>
            <a:endParaRPr lang="en-US" sz="1375" dirty="0">
              <a:cs typeface="Times New Roman" panose="02020603050405020304" pitchFamily="18" charset="0"/>
            </a:endParaRPr>
          </a:p>
          <a:p>
            <a:pPr marL="875059" indent="-457200">
              <a:spcAft>
                <a:spcPts val="917"/>
              </a:spcAft>
              <a:buFont typeface="Arial" panose="020B0604020202020204" pitchFamily="34" charset="0"/>
              <a:buChar char="•"/>
            </a:pPr>
            <a:r>
              <a:rPr lang="en-US" sz="3300" dirty="0">
                <a:cs typeface="Times New Roman" panose="02020603050405020304" pitchFamily="18" charset="0"/>
              </a:rPr>
              <a:t>Event segmentation can structure the continuous external world into organized internal representations with clear boundaries. </a:t>
            </a:r>
            <a:r>
              <a:rPr lang="en-US" sz="3300" baseline="30000" dirty="0">
                <a:cs typeface="Times New Roman" panose="02020603050405020304" pitchFamily="18" charset="0"/>
              </a:rPr>
              <a:t>1</a:t>
            </a:r>
          </a:p>
          <a:p>
            <a:pPr marL="875059" indent="-457200">
              <a:spcAft>
                <a:spcPts val="917"/>
              </a:spcAft>
              <a:buFont typeface="Arial" panose="020B0604020202020204" pitchFamily="34" charset="0"/>
              <a:buChar char="•"/>
            </a:pPr>
            <a:r>
              <a:rPr lang="en-US" sz="3300" dirty="0">
                <a:cs typeface="Times New Roman" panose="02020603050405020304" pitchFamily="18" charset="0"/>
              </a:rPr>
              <a:t>By which criteria do people segment events?</a:t>
            </a:r>
          </a:p>
          <a:p>
            <a:pPr marL="1332259" lvl="1" indent="-457200">
              <a:spcAft>
                <a:spcPts val="917"/>
              </a:spcAft>
              <a:buFont typeface="Arial" panose="020B0604020202020204" pitchFamily="34" charset="0"/>
              <a:buChar char="•"/>
            </a:pPr>
            <a:r>
              <a:rPr lang="en-US" sz="3300" dirty="0">
                <a:cs typeface="Times New Roman" panose="02020603050405020304" pitchFamily="18" charset="0"/>
              </a:rPr>
              <a:t>Prediction error or unpredictability: when people cannot predict the information to follow. </a:t>
            </a:r>
            <a:r>
              <a:rPr lang="en-US" sz="3300" baseline="30000" dirty="0">
                <a:cs typeface="Times New Roman" panose="02020603050405020304" pitchFamily="18" charset="0"/>
              </a:rPr>
              <a:t>2</a:t>
            </a:r>
          </a:p>
          <a:p>
            <a:pPr marL="1332259" lvl="1" indent="-457200">
              <a:spcAft>
                <a:spcPts val="917"/>
              </a:spcAft>
              <a:buFont typeface="Arial" panose="020B0604020202020204" pitchFamily="34" charset="0"/>
              <a:buChar char="•"/>
            </a:pPr>
            <a:r>
              <a:rPr lang="en-US" sz="3300" dirty="0">
                <a:cs typeface="Times New Roman" panose="02020603050405020304" pitchFamily="18" charset="0"/>
              </a:rPr>
              <a:t>Contextual instability: when there is a disruption of the continuous context. </a:t>
            </a:r>
            <a:r>
              <a:rPr lang="en-US" sz="3300" baseline="30000" dirty="0">
                <a:cs typeface="Times New Roman" panose="02020603050405020304" pitchFamily="18" charset="0"/>
              </a:rPr>
              <a:t>3</a:t>
            </a:r>
          </a:p>
          <a:p>
            <a:pPr marL="1332259" lvl="1" indent="-457200">
              <a:spcAft>
                <a:spcPts val="917"/>
              </a:spcAft>
              <a:buFont typeface="Arial" panose="020B0604020202020204" pitchFamily="34" charset="0"/>
              <a:buChar char="•"/>
            </a:pPr>
            <a:r>
              <a:rPr lang="en-US" sz="3300" dirty="0">
                <a:cs typeface="Times New Roman" panose="02020603050405020304" pitchFamily="18" charset="0"/>
              </a:rPr>
              <a:t>Unpredictability and changes in context often come together.</a:t>
            </a:r>
          </a:p>
          <a:p>
            <a:pPr marL="64862"/>
            <a:endParaRPr lang="en-US" sz="1833" b="1" dirty="0">
              <a:solidFill>
                <a:srgbClr val="3584CB"/>
              </a:solidFill>
            </a:endParaRPr>
          </a:p>
          <a:p>
            <a:pPr marL="64862" algn="ctr"/>
            <a:r>
              <a:rPr lang="en-US" sz="4033" b="1" dirty="0">
                <a:solidFill>
                  <a:srgbClr val="3584CB"/>
                </a:solidFill>
              </a:rPr>
              <a:t>Does unpredictability or contextual instability </a:t>
            </a:r>
          </a:p>
          <a:p>
            <a:pPr marL="64862" algn="ctr"/>
            <a:r>
              <a:rPr lang="en-US" sz="4033" b="1" dirty="0">
                <a:solidFill>
                  <a:srgbClr val="3584CB"/>
                </a:solidFill>
              </a:rPr>
              <a:t>contribute to the creation of spatial boundaries?</a:t>
            </a:r>
          </a:p>
          <a:p>
            <a:pPr marL="64862"/>
            <a:endParaRPr lang="en-US" sz="3300" b="1" dirty="0">
              <a:solidFill>
                <a:srgbClr val="3584CB"/>
              </a:solidFill>
            </a:endParaRPr>
          </a:p>
        </p:txBody>
      </p:sp>
      <p:sp>
        <p:nvSpPr>
          <p:cNvPr id="77" name="Title 1">
            <a:extLst>
              <a:ext uri="{FF2B5EF4-FFF2-40B4-BE49-F238E27FC236}">
                <a16:creationId xmlns:a16="http://schemas.microsoft.com/office/drawing/2014/main" id="{813CCC02-4526-473E-8C90-7DCDB25B0E2E}"/>
              </a:ext>
            </a:extLst>
          </p:cNvPr>
          <p:cNvSpPr txBox="1">
            <a:spLocks/>
          </p:cNvSpPr>
          <p:nvPr/>
        </p:nvSpPr>
        <p:spPr>
          <a:xfrm>
            <a:off x="14266835" y="20239813"/>
            <a:ext cx="11455898" cy="1265672"/>
          </a:xfrm>
          <a:prstGeom prst="rect">
            <a:avLst/>
          </a:prstGeom>
        </p:spPr>
        <p:txBody>
          <a:bodyPr vert="horz" lIns="71846" tIns="35923" rIns="71846" bIns="35923"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18467">
              <a:lnSpc>
                <a:spcPct val="100000"/>
              </a:lnSpc>
              <a:defRPr/>
            </a:pPr>
            <a:endParaRPr lang="en-US" sz="4242" b="1" dirty="0">
              <a:solidFill>
                <a:srgbClr val="0070C0"/>
              </a:solidFill>
              <a:latin typeface="+mn-lt"/>
            </a:endParaRPr>
          </a:p>
        </p:txBody>
      </p:sp>
      <p:grpSp>
        <p:nvGrpSpPr>
          <p:cNvPr id="29" name="Group 28">
            <a:extLst>
              <a:ext uri="{FF2B5EF4-FFF2-40B4-BE49-F238E27FC236}">
                <a16:creationId xmlns:a16="http://schemas.microsoft.com/office/drawing/2014/main" id="{1ED99E2C-41D8-CDBA-CB1A-0AA41B886C50}"/>
              </a:ext>
            </a:extLst>
          </p:cNvPr>
          <p:cNvGrpSpPr/>
          <p:nvPr/>
        </p:nvGrpSpPr>
        <p:grpSpPr>
          <a:xfrm>
            <a:off x="274269" y="11801469"/>
            <a:ext cx="13111729" cy="18034883"/>
            <a:chOff x="359263" y="16171029"/>
            <a:chExt cx="16687655" cy="10241523"/>
          </a:xfrm>
        </p:grpSpPr>
        <p:sp>
          <p:nvSpPr>
            <p:cNvPr id="30" name="Rectangle 29">
              <a:extLst>
                <a:ext uri="{FF2B5EF4-FFF2-40B4-BE49-F238E27FC236}">
                  <a16:creationId xmlns:a16="http://schemas.microsoft.com/office/drawing/2014/main" id="{6325E0B3-F0E6-5C3F-C392-95BA27882283}"/>
                </a:ext>
              </a:extLst>
            </p:cNvPr>
            <p:cNvSpPr/>
            <p:nvPr/>
          </p:nvSpPr>
          <p:spPr>
            <a:xfrm>
              <a:off x="359263" y="16171029"/>
              <a:ext cx="16687655" cy="10241523"/>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4943" dirty="0"/>
            </a:p>
          </p:txBody>
        </p:sp>
        <p:sp>
          <p:nvSpPr>
            <p:cNvPr id="32" name="TextBox 31">
              <a:extLst>
                <a:ext uri="{FF2B5EF4-FFF2-40B4-BE49-F238E27FC236}">
                  <a16:creationId xmlns:a16="http://schemas.microsoft.com/office/drawing/2014/main" id="{AA4C1399-3EC7-D149-C33B-178D339410C2}"/>
                </a:ext>
              </a:extLst>
            </p:cNvPr>
            <p:cNvSpPr txBox="1"/>
            <p:nvPr/>
          </p:nvSpPr>
          <p:spPr>
            <a:xfrm>
              <a:off x="461168" y="16264354"/>
              <a:ext cx="16532188" cy="5764106"/>
            </a:xfrm>
            <a:prstGeom prst="rect">
              <a:avLst/>
            </a:prstGeom>
            <a:noFill/>
          </p:spPr>
          <p:txBody>
            <a:bodyPr wrap="square" rtlCol="0">
              <a:spAutoFit/>
            </a:bodyPr>
            <a:lstStyle/>
            <a:p>
              <a:pPr marL="430332" lvl="1" algn="ctr"/>
              <a:r>
                <a:rPr lang="en-US" sz="4584" b="1" dirty="0">
                  <a:ea typeface="Segoe UI Black" panose="020B0A02040204020203" pitchFamily="34" charset="0"/>
                  <a:cs typeface="Times New Roman" panose="02020603050405020304" pitchFamily="18" charset="0"/>
                </a:rPr>
                <a:t>Spatial Boundaries to Pull Them Apart </a:t>
              </a:r>
            </a:p>
            <a:p>
              <a:pPr marL="430332" lvl="1"/>
              <a:endParaRPr lang="en-US" sz="1375" b="1" dirty="0">
                <a:ea typeface="Segoe UI Black" panose="020B0A02040204020203" pitchFamily="34" charset="0"/>
                <a:cs typeface="Times New Roman" panose="02020603050405020304" pitchFamily="18" charset="0"/>
              </a:endParaRPr>
            </a:p>
            <a:p>
              <a:pPr marL="879374" lvl="1" indent="-449043">
                <a:buFont typeface="Arial" panose="020B0604020202020204" pitchFamily="34" charset="0"/>
                <a:buChar char="•"/>
              </a:pPr>
              <a:r>
                <a:rPr lang="en-US" sz="3300" dirty="0">
                  <a:ea typeface="Times New Roman" panose="02020603050405020304" pitchFamily="18" charset="0"/>
                  <a:cs typeface="Times New Roman" panose="02020603050405020304" pitchFamily="18" charset="0"/>
                </a:rPr>
                <a:t>34 young adult participants actively found and picked up items in a series of virtual reality rooms. </a:t>
              </a:r>
              <a:r>
                <a:rPr lang="en-US" sz="3300" baseline="30000" dirty="0">
                  <a:ea typeface="Times New Roman" panose="02020603050405020304" pitchFamily="18" charset="0"/>
                  <a:cs typeface="Times New Roman" panose="02020603050405020304" pitchFamily="18" charset="0"/>
                </a:rPr>
                <a:t>4</a:t>
              </a:r>
              <a:endParaRPr lang="en-US" sz="3300" dirty="0">
                <a:ea typeface="Times New Roman" panose="02020603050405020304" pitchFamily="18" charset="0"/>
                <a:cs typeface="Times New Roman" panose="02020603050405020304" pitchFamily="18" charset="0"/>
              </a:endParaRPr>
            </a:p>
            <a:p>
              <a:pPr marL="879374" lvl="1" indent="-449043">
                <a:buFont typeface="Arial" panose="020B0604020202020204" pitchFamily="34" charset="0"/>
                <a:buChar char="•"/>
              </a:pPr>
              <a:r>
                <a:rPr lang="en-US" sz="3300" dirty="0">
                  <a:ea typeface="Times New Roman" panose="02020603050405020304" pitchFamily="18" charset="0"/>
                  <a:cs typeface="Times New Roman" panose="02020603050405020304" pitchFamily="18" charset="0"/>
                </a:rPr>
                <a:t>Three conditions, within-subject:</a:t>
              </a:r>
            </a:p>
            <a:p>
              <a:pPr marL="1336574" lvl="2" indent="-449043">
                <a:buFont typeface="Arial" panose="020B0604020202020204" pitchFamily="34" charset="0"/>
                <a:buChar char="•"/>
              </a:pPr>
              <a:r>
                <a:rPr lang="en-US" sz="3300" dirty="0">
                  <a:ea typeface="Times New Roman" panose="02020603050405020304" pitchFamily="18" charset="0"/>
                  <a:cs typeface="Times New Roman" panose="02020603050405020304" pitchFamily="18" charset="0"/>
                </a:rPr>
                <a:t>Different rooms: unpredictability + instability </a:t>
              </a:r>
            </a:p>
            <a:p>
              <a:pPr marL="879374" lvl="1" indent="-449043">
                <a:buFont typeface="Arial" panose="020B0604020202020204" pitchFamily="34" charset="0"/>
                <a:buChar char="•"/>
              </a:pPr>
              <a:endParaRPr lang="en-US" sz="3300" dirty="0">
                <a:ea typeface="Times New Roman" panose="02020603050405020304" pitchFamily="18" charset="0"/>
                <a:cs typeface="Times New Roman" panose="02020603050405020304" pitchFamily="18" charset="0"/>
              </a:endParaRPr>
            </a:p>
            <a:p>
              <a:pPr marL="879374" lvl="1" indent="-449043">
                <a:buFont typeface="Arial" panose="020B0604020202020204" pitchFamily="34" charset="0"/>
                <a:buChar char="•"/>
              </a:pPr>
              <a:endParaRPr lang="en-US" sz="3300" dirty="0">
                <a:ea typeface="Times New Roman" panose="02020603050405020304" pitchFamily="18" charset="0"/>
                <a:cs typeface="Times New Roman" panose="02020603050405020304" pitchFamily="18" charset="0"/>
              </a:endParaRPr>
            </a:p>
            <a:p>
              <a:pPr marL="879374" lvl="1" indent="-449043">
                <a:buFont typeface="Arial" panose="020B0604020202020204" pitchFamily="34" charset="0"/>
                <a:buChar char="•"/>
              </a:pPr>
              <a:endParaRPr lang="en-US" sz="3300" dirty="0">
                <a:ea typeface="Times New Roman" panose="02020603050405020304" pitchFamily="18" charset="0"/>
                <a:cs typeface="Times New Roman" panose="02020603050405020304" pitchFamily="18" charset="0"/>
              </a:endParaRPr>
            </a:p>
            <a:p>
              <a:pPr marL="879374" lvl="1" indent="-449043">
                <a:buFont typeface="Arial" panose="020B0604020202020204" pitchFamily="34" charset="0"/>
                <a:buChar char="•"/>
              </a:pPr>
              <a:endParaRPr lang="en-US" sz="3300" dirty="0">
                <a:ea typeface="Times New Roman" panose="02020603050405020304" pitchFamily="18" charset="0"/>
                <a:cs typeface="Times New Roman" panose="02020603050405020304" pitchFamily="18" charset="0"/>
              </a:endParaRPr>
            </a:p>
            <a:p>
              <a:pPr marL="879374" lvl="1" indent="-449043">
                <a:buFont typeface="Arial" panose="020B0604020202020204" pitchFamily="34" charset="0"/>
                <a:buChar char="•"/>
              </a:pPr>
              <a:endParaRPr lang="en-US" sz="3300" dirty="0">
                <a:ea typeface="Times New Roman" panose="02020603050405020304" pitchFamily="18" charset="0"/>
                <a:cs typeface="Times New Roman" panose="02020603050405020304" pitchFamily="18" charset="0"/>
              </a:endParaRPr>
            </a:p>
            <a:p>
              <a:pPr marL="430331" lvl="1"/>
              <a:endParaRPr lang="en-US" sz="3300" dirty="0">
                <a:ea typeface="Times New Roman" panose="02020603050405020304" pitchFamily="18" charset="0"/>
                <a:cs typeface="Times New Roman" panose="02020603050405020304" pitchFamily="18" charset="0"/>
              </a:endParaRPr>
            </a:p>
            <a:p>
              <a:pPr marL="1336574" lvl="2" indent="-449043">
                <a:buFont typeface="Arial" panose="020B0604020202020204" pitchFamily="34" charset="0"/>
                <a:buChar char="•"/>
              </a:pPr>
              <a:r>
                <a:rPr lang="en-US" altLang="zh-CN" sz="3300" dirty="0">
                  <a:ea typeface="Times New Roman" panose="02020603050405020304" pitchFamily="18" charset="0"/>
                  <a:cs typeface="Times New Roman" panose="02020603050405020304" pitchFamily="18" charset="0"/>
                </a:rPr>
                <a:t>Duplicated rooms: </a:t>
              </a:r>
              <a:r>
                <a:rPr lang="en-US" altLang="zh-CN" sz="3300" strike="sngStrike" dirty="0">
                  <a:ea typeface="Times New Roman" panose="02020603050405020304" pitchFamily="18" charset="0"/>
                  <a:cs typeface="Times New Roman" panose="02020603050405020304" pitchFamily="18" charset="0"/>
                </a:rPr>
                <a:t>unpredictability +</a:t>
              </a:r>
              <a:r>
                <a:rPr lang="en-US" altLang="zh-CN" sz="3300" dirty="0">
                  <a:ea typeface="Times New Roman" panose="02020603050405020304" pitchFamily="18" charset="0"/>
                  <a:cs typeface="Times New Roman" panose="02020603050405020304" pitchFamily="18" charset="0"/>
                </a:rPr>
                <a:t> instability</a:t>
              </a:r>
            </a:p>
            <a:p>
              <a:pPr marL="1336574" lvl="2" indent="-449043">
                <a:buFont typeface="Arial" panose="020B0604020202020204" pitchFamily="34" charset="0"/>
                <a:buChar char="•"/>
              </a:pPr>
              <a:endParaRPr lang="en-US" sz="3300" dirty="0">
                <a:ea typeface="Times New Roman" panose="02020603050405020304" pitchFamily="18" charset="0"/>
                <a:cs typeface="Times New Roman" panose="02020603050405020304" pitchFamily="18" charset="0"/>
              </a:endParaRPr>
            </a:p>
            <a:p>
              <a:pPr marL="1336574" lvl="2" indent="-449043">
                <a:buFont typeface="Arial" panose="020B0604020202020204" pitchFamily="34" charset="0"/>
                <a:buChar char="•"/>
              </a:pPr>
              <a:endParaRPr lang="en-US" sz="3300" dirty="0">
                <a:ea typeface="Times New Roman" panose="02020603050405020304" pitchFamily="18" charset="0"/>
                <a:cs typeface="Times New Roman" panose="02020603050405020304" pitchFamily="18" charset="0"/>
              </a:endParaRPr>
            </a:p>
            <a:p>
              <a:pPr marL="1336574" lvl="2" indent="-449043">
                <a:buFont typeface="Arial" panose="020B0604020202020204" pitchFamily="34" charset="0"/>
                <a:buChar char="•"/>
              </a:pPr>
              <a:endParaRPr lang="en-US" sz="3300" dirty="0">
                <a:ea typeface="Times New Roman" panose="02020603050405020304" pitchFamily="18" charset="0"/>
                <a:cs typeface="Times New Roman" panose="02020603050405020304" pitchFamily="18" charset="0"/>
              </a:endParaRPr>
            </a:p>
            <a:p>
              <a:pPr marL="1336574" lvl="2" indent="-449043">
                <a:buFont typeface="Arial" panose="020B0604020202020204" pitchFamily="34" charset="0"/>
                <a:buChar char="•"/>
              </a:pPr>
              <a:endParaRPr lang="en-US" sz="3300" dirty="0">
                <a:ea typeface="Times New Roman" panose="02020603050405020304" pitchFamily="18" charset="0"/>
                <a:cs typeface="Times New Roman" panose="02020603050405020304" pitchFamily="18" charset="0"/>
              </a:endParaRPr>
            </a:p>
            <a:p>
              <a:pPr marL="1336574" lvl="2" indent="-449043">
                <a:buFont typeface="Arial" panose="020B0604020202020204" pitchFamily="34" charset="0"/>
                <a:buChar char="•"/>
              </a:pPr>
              <a:endParaRPr lang="en-US" sz="3300" dirty="0">
                <a:ea typeface="Times New Roman" panose="02020603050405020304" pitchFamily="18" charset="0"/>
                <a:cs typeface="Times New Roman" panose="02020603050405020304" pitchFamily="18" charset="0"/>
              </a:endParaRPr>
            </a:p>
            <a:p>
              <a:pPr marL="1336574" lvl="2" indent="-449043">
                <a:buFont typeface="Arial" panose="020B0604020202020204" pitchFamily="34" charset="0"/>
                <a:buChar char="•"/>
              </a:pPr>
              <a:endParaRPr lang="en-US" sz="3300" dirty="0">
                <a:ea typeface="Times New Roman" panose="02020603050405020304" pitchFamily="18" charset="0"/>
                <a:cs typeface="Times New Roman" panose="02020603050405020304" pitchFamily="18" charset="0"/>
              </a:endParaRPr>
            </a:p>
            <a:p>
              <a:pPr marL="1336574" lvl="2" indent="-449043">
                <a:buFont typeface="Arial" panose="020B0604020202020204" pitchFamily="34" charset="0"/>
                <a:buChar char="•"/>
              </a:pPr>
              <a:r>
                <a:rPr lang="en-US" altLang="zh-CN" sz="3300" dirty="0">
                  <a:ea typeface="Times New Roman" panose="02020603050405020304" pitchFamily="18" charset="0"/>
                  <a:cs typeface="Times New Roman" panose="02020603050405020304" pitchFamily="18" charset="0"/>
                </a:rPr>
                <a:t>Same room: </a:t>
              </a:r>
              <a:r>
                <a:rPr lang="en-US" altLang="zh-CN" sz="3300" strike="sngStrike" dirty="0">
                  <a:ea typeface="Times New Roman" panose="02020603050405020304" pitchFamily="18" charset="0"/>
                  <a:cs typeface="Times New Roman" panose="02020603050405020304" pitchFamily="18" charset="0"/>
                </a:rPr>
                <a:t>unpredictability + instability</a:t>
              </a:r>
              <a:r>
                <a:rPr lang="en-US" sz="3300" dirty="0">
                  <a:ea typeface="Times New Roman" panose="02020603050405020304" pitchFamily="18" charset="0"/>
                  <a:cs typeface="Times New Roman" panose="02020603050405020304" pitchFamily="18" charset="0"/>
                </a:rPr>
                <a:t>         </a:t>
              </a:r>
            </a:p>
          </p:txBody>
        </p:sp>
      </p:grpSp>
      <p:grpSp>
        <p:nvGrpSpPr>
          <p:cNvPr id="44" name="Group 43">
            <a:extLst>
              <a:ext uri="{FF2B5EF4-FFF2-40B4-BE49-F238E27FC236}">
                <a16:creationId xmlns:a16="http://schemas.microsoft.com/office/drawing/2014/main" id="{B9DE5767-7BCA-8653-0645-B79EE00C8732}"/>
              </a:ext>
            </a:extLst>
          </p:cNvPr>
          <p:cNvGrpSpPr/>
          <p:nvPr/>
        </p:nvGrpSpPr>
        <p:grpSpPr>
          <a:xfrm>
            <a:off x="13641051" y="3708857"/>
            <a:ext cx="12081682" cy="9627242"/>
            <a:chOff x="359263" y="5581391"/>
            <a:chExt cx="16687654" cy="9696423"/>
          </a:xfrm>
        </p:grpSpPr>
        <p:sp>
          <p:nvSpPr>
            <p:cNvPr id="45" name="Rectangle 44">
              <a:extLst>
                <a:ext uri="{FF2B5EF4-FFF2-40B4-BE49-F238E27FC236}">
                  <a16:creationId xmlns:a16="http://schemas.microsoft.com/office/drawing/2014/main" id="{61FF1D58-6A7C-3082-2F23-298780E4E2E8}"/>
                </a:ext>
              </a:extLst>
            </p:cNvPr>
            <p:cNvSpPr/>
            <p:nvPr/>
          </p:nvSpPr>
          <p:spPr>
            <a:xfrm>
              <a:off x="359263" y="5581391"/>
              <a:ext cx="16687654" cy="9176851"/>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4943" dirty="0"/>
            </a:p>
          </p:txBody>
        </p:sp>
        <p:sp>
          <p:nvSpPr>
            <p:cNvPr id="46" name="TextBox 45">
              <a:extLst>
                <a:ext uri="{FF2B5EF4-FFF2-40B4-BE49-F238E27FC236}">
                  <a16:creationId xmlns:a16="http://schemas.microsoft.com/office/drawing/2014/main" id="{2E0CF6F1-1BBC-5A6A-8F47-F72F3A835592}"/>
                </a:ext>
              </a:extLst>
            </p:cNvPr>
            <p:cNvSpPr txBox="1"/>
            <p:nvPr/>
          </p:nvSpPr>
          <p:spPr>
            <a:xfrm>
              <a:off x="522094" y="5675606"/>
              <a:ext cx="16258689" cy="9602208"/>
            </a:xfrm>
            <a:prstGeom prst="rect">
              <a:avLst/>
            </a:prstGeom>
            <a:noFill/>
            <a:ln w="127000">
              <a:noFill/>
            </a:ln>
          </p:spPr>
          <p:txBody>
            <a:bodyPr wrap="square" rIns="99000" rtlCol="0">
              <a:spAutoFit/>
            </a:bodyPr>
            <a:lstStyle/>
            <a:p>
              <a:pPr algn="ctr"/>
              <a:endParaRPr lang="en-US" sz="943" b="1" dirty="0">
                <a:ea typeface="Segoe UI Black" panose="020B0A02040204020203" pitchFamily="34" charset="0"/>
                <a:cs typeface="Times New Roman" panose="02020603050405020304" pitchFamily="18" charset="0"/>
              </a:endParaRPr>
            </a:p>
            <a:p>
              <a:pPr algn="ctr"/>
              <a:r>
                <a:rPr lang="en-US" sz="4584" b="1" dirty="0">
                  <a:ea typeface="Segoe UI Black" panose="020B0A02040204020203" pitchFamily="34" charset="0"/>
                  <a:cs typeface="Times New Roman" panose="02020603050405020304" pitchFamily="18" charset="0"/>
                </a:rPr>
                <a:t>Item-level Memory Tasks</a:t>
              </a:r>
              <a:endParaRPr lang="en-US" sz="4584" dirty="0">
                <a:ea typeface="Segoe UI Black" panose="020B0A02040204020203" pitchFamily="34" charset="0"/>
                <a:cs typeface="Times New Roman" panose="02020603050405020304" pitchFamily="18" charset="0"/>
              </a:endParaRPr>
            </a:p>
            <a:p>
              <a:pPr marL="1037787" indent="-538850">
                <a:buFont typeface="Arial" panose="020B0604020202020204" pitchFamily="34" charset="0"/>
                <a:buChar char="•"/>
              </a:pPr>
              <a:endParaRPr lang="en-US" sz="1375" dirty="0">
                <a:cs typeface="Times New Roman" panose="02020603050405020304" pitchFamily="18" charset="0"/>
              </a:endParaRPr>
            </a:p>
            <a:p>
              <a:pPr marL="770856" indent="-352997">
                <a:spcAft>
                  <a:spcPts val="917"/>
                </a:spcAft>
                <a:buFont typeface="Arial" panose="020B0604020202020204" pitchFamily="34" charset="0"/>
                <a:buChar char="•"/>
              </a:pPr>
              <a:r>
                <a:rPr lang="en-US" sz="3300" dirty="0">
                  <a:ea typeface="Times New Roman" panose="02020603050405020304" pitchFamily="18" charset="0"/>
                </a:rPr>
                <a:t>We tested participants’ memory immediately after each round of navigation, including these and all following tasks.</a:t>
              </a: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417859">
                <a:spcAft>
                  <a:spcPts val="917"/>
                </a:spcAft>
              </a:pPr>
              <a:endParaRPr lang="en-US" sz="3300" dirty="0">
                <a:ea typeface="Times New Roman" panose="02020603050405020304" pitchFamily="18" charset="0"/>
              </a:endParaRPr>
            </a:p>
            <a:p>
              <a:pPr marL="875059" indent="-457200">
                <a:spcAft>
                  <a:spcPts val="917"/>
                </a:spcAft>
                <a:buFont typeface="Arial" panose="020B0604020202020204" pitchFamily="34" charset="0"/>
                <a:buChar char="•"/>
              </a:pPr>
              <a:endParaRPr lang="en-US" sz="3300" dirty="0">
                <a:ea typeface="Times New Roman" panose="02020603050405020304" pitchFamily="18" charset="0"/>
              </a:endParaRPr>
            </a:p>
            <a:p>
              <a:pPr marL="875059" indent="-457200">
                <a:spcAft>
                  <a:spcPts val="917"/>
                </a:spcAft>
                <a:buFont typeface="Arial" panose="020B0604020202020204" pitchFamily="34" charset="0"/>
                <a:buChar char="•"/>
              </a:pPr>
              <a:r>
                <a:rPr lang="en-US" sz="3300" dirty="0">
                  <a:ea typeface="Times New Roman" panose="02020603050405020304" pitchFamily="18" charset="0"/>
                </a:rPr>
                <a:t>Spatial boundaries did not significantly affect item-level memory regardless of how boundaries were cued</a:t>
              </a: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p:txBody>
        </p:sp>
      </p:grpSp>
      <p:grpSp>
        <p:nvGrpSpPr>
          <p:cNvPr id="105" name="Group 104">
            <a:extLst>
              <a:ext uri="{FF2B5EF4-FFF2-40B4-BE49-F238E27FC236}">
                <a16:creationId xmlns:a16="http://schemas.microsoft.com/office/drawing/2014/main" id="{271D6BA4-4DC6-1001-FC85-CB687314A86F}"/>
              </a:ext>
            </a:extLst>
          </p:cNvPr>
          <p:cNvGrpSpPr/>
          <p:nvPr/>
        </p:nvGrpSpPr>
        <p:grpSpPr>
          <a:xfrm>
            <a:off x="25969777" y="26088043"/>
            <a:ext cx="13966604" cy="3755045"/>
            <a:chOff x="359263" y="5581392"/>
            <a:chExt cx="16687654" cy="8645136"/>
          </a:xfrm>
        </p:grpSpPr>
        <p:sp>
          <p:nvSpPr>
            <p:cNvPr id="114" name="Rectangle 113">
              <a:extLst>
                <a:ext uri="{FF2B5EF4-FFF2-40B4-BE49-F238E27FC236}">
                  <a16:creationId xmlns:a16="http://schemas.microsoft.com/office/drawing/2014/main" id="{83F8970D-1816-9F5A-1A0A-85270B8619F1}"/>
                </a:ext>
              </a:extLst>
            </p:cNvPr>
            <p:cNvSpPr/>
            <p:nvPr/>
          </p:nvSpPr>
          <p:spPr>
            <a:xfrm>
              <a:off x="359263" y="5581392"/>
              <a:ext cx="16687654" cy="8645136"/>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4943"/>
            </a:p>
          </p:txBody>
        </p:sp>
        <p:sp>
          <p:nvSpPr>
            <p:cNvPr id="115" name="TextBox 114">
              <a:extLst>
                <a:ext uri="{FF2B5EF4-FFF2-40B4-BE49-F238E27FC236}">
                  <a16:creationId xmlns:a16="http://schemas.microsoft.com/office/drawing/2014/main" id="{8DB88955-D365-0A58-CCD0-5C63C8DE28EA}"/>
                </a:ext>
              </a:extLst>
            </p:cNvPr>
            <p:cNvSpPr txBox="1"/>
            <p:nvPr/>
          </p:nvSpPr>
          <p:spPr>
            <a:xfrm>
              <a:off x="534837" y="5733517"/>
              <a:ext cx="16403035" cy="8185047"/>
            </a:xfrm>
            <a:prstGeom prst="rect">
              <a:avLst/>
            </a:prstGeom>
            <a:noFill/>
            <a:ln w="127000">
              <a:noFill/>
            </a:ln>
          </p:spPr>
          <p:txBody>
            <a:bodyPr wrap="square" rIns="99000" rtlCol="0">
              <a:spAutoFit/>
            </a:bodyPr>
            <a:lstStyle/>
            <a:p>
              <a:pPr algn="ctr"/>
              <a:endParaRPr lang="en-US" sz="943" b="1" dirty="0">
                <a:ea typeface="Segoe UI Black" panose="020B0A02040204020203" pitchFamily="34" charset="0"/>
                <a:cs typeface="Times New Roman" panose="02020603050405020304" pitchFamily="18" charset="0"/>
              </a:endParaRPr>
            </a:p>
            <a:p>
              <a:pPr algn="ctr"/>
              <a:r>
                <a:rPr lang="en-US" altLang="zh-CN" sz="4584" b="1" dirty="0">
                  <a:ea typeface="Segoe UI Black" panose="020B0A02040204020203" pitchFamily="34" charset="0"/>
                  <a:cs typeface="Times New Roman" panose="02020603050405020304" pitchFamily="18" charset="0"/>
                </a:rPr>
                <a:t>References</a:t>
              </a:r>
              <a:endParaRPr lang="en-US" altLang="zh-CN" sz="4400" b="1" dirty="0">
                <a:ea typeface="Segoe UI Black" panose="020B0A02040204020203" pitchFamily="34" charset="0"/>
                <a:cs typeface="Times New Roman" panose="02020603050405020304" pitchFamily="18" charset="0"/>
              </a:endParaRPr>
            </a:p>
            <a:p>
              <a:pPr>
                <a:spcAft>
                  <a:spcPts val="733"/>
                </a:spcAft>
              </a:pPr>
              <a:endParaRPr lang="en-CA" sz="642" dirty="0"/>
            </a:p>
            <a:p>
              <a:pPr marL="514350" indent="-514350">
                <a:spcAft>
                  <a:spcPts val="733"/>
                </a:spcAft>
                <a:buAutoNum type="arabicPeriod"/>
              </a:pPr>
              <a:r>
                <a:rPr lang="en-US" sz="2800" dirty="0"/>
                <a:t>Griffiths, B. J., &amp; </a:t>
              </a:r>
              <a:r>
                <a:rPr lang="en-US" sz="2800" dirty="0" err="1"/>
                <a:t>Fuentemilla</a:t>
              </a:r>
              <a:r>
                <a:rPr lang="en-US" sz="2800" dirty="0"/>
                <a:t>, L. (2020). </a:t>
              </a:r>
              <a:r>
                <a:rPr lang="en-US" sz="2800" i="1" dirty="0"/>
                <a:t>Hippocampus, 30</a:t>
              </a:r>
              <a:r>
                <a:rPr lang="en-US" sz="2800" dirty="0"/>
                <a:t>(2), 162–171. </a:t>
              </a:r>
            </a:p>
            <a:p>
              <a:pPr marL="514350" indent="-514350">
                <a:spcAft>
                  <a:spcPts val="733"/>
                </a:spcAft>
                <a:buAutoNum type="arabicPeriod"/>
              </a:pPr>
              <a:r>
                <a:rPr lang="en-US" sz="2800" dirty="0"/>
                <a:t>Zacks, J. M. et al., (2007). </a:t>
              </a:r>
              <a:r>
                <a:rPr lang="en-US" sz="2800" i="1" dirty="0"/>
                <a:t>Psychological Bulletin, 133</a:t>
              </a:r>
              <a:r>
                <a:rPr lang="en-US" sz="2800" dirty="0"/>
                <a:t>(2), 273–293. </a:t>
              </a:r>
            </a:p>
            <a:p>
              <a:pPr marL="514350" indent="-514350">
                <a:spcAft>
                  <a:spcPts val="733"/>
                </a:spcAft>
                <a:buAutoNum type="arabicPeriod"/>
              </a:pPr>
              <a:r>
                <a:rPr lang="en-US" sz="2800" dirty="0" err="1"/>
                <a:t>Clewett</a:t>
              </a:r>
              <a:r>
                <a:rPr lang="en-US" sz="2800" dirty="0"/>
                <a:t>, D., &amp; </a:t>
              </a:r>
              <a:r>
                <a:rPr lang="en-US" sz="2800" dirty="0" err="1"/>
                <a:t>Davachi</a:t>
              </a:r>
              <a:r>
                <a:rPr lang="en-US" sz="2800" dirty="0"/>
                <a:t>, L. (2017). </a:t>
              </a:r>
              <a:r>
                <a:rPr lang="en-US" sz="2800" i="1" dirty="0"/>
                <a:t>Current Opinion in Behavioral Sciences, 17</a:t>
              </a:r>
              <a:r>
                <a:rPr lang="en-US" sz="2800" dirty="0"/>
                <a:t>, 186–193.</a:t>
              </a:r>
            </a:p>
            <a:p>
              <a:pPr marL="514350" indent="-514350">
                <a:spcAft>
                  <a:spcPts val="733"/>
                </a:spcAft>
                <a:buFontTx/>
                <a:buAutoNum type="arabicPeriod"/>
              </a:pPr>
              <a:r>
                <a:rPr lang="en-US" sz="2800" dirty="0" err="1">
                  <a:effectLst/>
                </a:rPr>
                <a:t>Heusser</a:t>
              </a:r>
              <a:r>
                <a:rPr lang="en-US" sz="2800" dirty="0">
                  <a:effectLst/>
                </a:rPr>
                <a:t>, A. C., </a:t>
              </a:r>
              <a:r>
                <a:rPr lang="en-US" sz="2800" dirty="0" err="1">
                  <a:effectLst/>
                </a:rPr>
                <a:t>Ezzyat</a:t>
              </a:r>
              <a:r>
                <a:rPr lang="en-US" sz="2800" dirty="0">
                  <a:effectLst/>
                </a:rPr>
                <a:t>, Y., </a:t>
              </a:r>
              <a:r>
                <a:rPr lang="en-US" sz="2800" dirty="0" err="1">
                  <a:effectLst/>
                </a:rPr>
                <a:t>Shiff</a:t>
              </a:r>
              <a:r>
                <a:rPr lang="en-US" sz="2800" dirty="0">
                  <a:effectLst/>
                </a:rPr>
                <a:t>, I., &amp; </a:t>
              </a:r>
              <a:r>
                <a:rPr lang="en-US" sz="2800" dirty="0" err="1">
                  <a:effectLst/>
                </a:rPr>
                <a:t>Davachi</a:t>
              </a:r>
              <a:r>
                <a:rPr lang="en-US" sz="2800" dirty="0">
                  <a:effectLst/>
                </a:rPr>
                <a:t>, L. (2018). </a:t>
              </a:r>
              <a:r>
                <a:rPr lang="en-US" sz="2800" i="1" dirty="0">
                  <a:effectLst/>
                </a:rPr>
                <a:t>Journal of Experimental Psychology: Learning, Memory, and Cognition</a:t>
              </a:r>
              <a:r>
                <a:rPr lang="en-US" sz="2800" dirty="0">
                  <a:effectLst/>
                </a:rPr>
                <a:t>, </a:t>
              </a:r>
              <a:r>
                <a:rPr lang="en-US" sz="2800" i="1" dirty="0">
                  <a:effectLst/>
                </a:rPr>
                <a:t>44</a:t>
              </a:r>
              <a:r>
                <a:rPr lang="en-US" sz="2800" dirty="0">
                  <a:effectLst/>
                </a:rPr>
                <a:t>(7), 1075–1090. </a:t>
              </a:r>
              <a:endParaRPr lang="en-US" altLang="zh-CN" sz="2400" b="1" dirty="0">
                <a:ea typeface="Segoe UI Black" panose="020B0A02040204020203" pitchFamily="34" charset="0"/>
                <a:cs typeface="Times New Roman" panose="02020603050405020304" pitchFamily="18" charset="0"/>
              </a:endParaRPr>
            </a:p>
          </p:txBody>
        </p:sp>
      </p:grpSp>
      <p:grpSp>
        <p:nvGrpSpPr>
          <p:cNvPr id="122" name="Group 121">
            <a:extLst>
              <a:ext uri="{FF2B5EF4-FFF2-40B4-BE49-F238E27FC236}">
                <a16:creationId xmlns:a16="http://schemas.microsoft.com/office/drawing/2014/main" id="{EA910B34-DCC5-5800-7541-C5147FF3A406}"/>
              </a:ext>
            </a:extLst>
          </p:cNvPr>
          <p:cNvGrpSpPr/>
          <p:nvPr/>
        </p:nvGrpSpPr>
        <p:grpSpPr>
          <a:xfrm>
            <a:off x="13669712" y="23053031"/>
            <a:ext cx="12081682" cy="6666093"/>
            <a:chOff x="359263" y="5581392"/>
            <a:chExt cx="16687654" cy="10757295"/>
          </a:xfrm>
          <a:solidFill>
            <a:schemeClr val="accent4">
              <a:lumMod val="20000"/>
              <a:lumOff val="80000"/>
            </a:schemeClr>
          </a:solidFill>
        </p:grpSpPr>
        <p:sp>
          <p:nvSpPr>
            <p:cNvPr id="123" name="Rectangle 122">
              <a:extLst>
                <a:ext uri="{FF2B5EF4-FFF2-40B4-BE49-F238E27FC236}">
                  <a16:creationId xmlns:a16="http://schemas.microsoft.com/office/drawing/2014/main" id="{10F37A44-B63F-AC83-1FA1-C4DBD6CB0C8C}"/>
                </a:ext>
              </a:extLst>
            </p:cNvPr>
            <p:cNvSpPr/>
            <p:nvPr/>
          </p:nvSpPr>
          <p:spPr>
            <a:xfrm>
              <a:off x="359263" y="5581392"/>
              <a:ext cx="16687654" cy="10757295"/>
            </a:xfrm>
            <a:prstGeom prst="rect">
              <a:avLst/>
            </a:prstGeom>
            <a:grp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4943"/>
            </a:p>
          </p:txBody>
        </p:sp>
        <p:sp>
          <p:nvSpPr>
            <p:cNvPr id="124" name="TextBox 123">
              <a:extLst>
                <a:ext uri="{FF2B5EF4-FFF2-40B4-BE49-F238E27FC236}">
                  <a16:creationId xmlns:a16="http://schemas.microsoft.com/office/drawing/2014/main" id="{1339F797-281C-BE80-7837-A7174C14C34A}"/>
                </a:ext>
              </a:extLst>
            </p:cNvPr>
            <p:cNvSpPr txBox="1"/>
            <p:nvPr/>
          </p:nvSpPr>
          <p:spPr>
            <a:xfrm>
              <a:off x="534837" y="5733520"/>
              <a:ext cx="16206360" cy="10287779"/>
            </a:xfrm>
            <a:prstGeom prst="rect">
              <a:avLst/>
            </a:prstGeom>
            <a:grpFill/>
            <a:ln w="127000">
              <a:noFill/>
            </a:ln>
          </p:spPr>
          <p:txBody>
            <a:bodyPr wrap="square" rIns="99000" rtlCol="0">
              <a:spAutoFit/>
            </a:bodyPr>
            <a:lstStyle/>
            <a:p>
              <a:pPr algn="ctr"/>
              <a:endParaRPr lang="en-US" sz="943" b="1" dirty="0">
                <a:ea typeface="Segoe UI Black" panose="020B0A02040204020203" pitchFamily="34" charset="0"/>
                <a:cs typeface="Times New Roman" panose="02020603050405020304" pitchFamily="18" charset="0"/>
              </a:endParaRPr>
            </a:p>
            <a:p>
              <a:pPr algn="ctr"/>
              <a:r>
                <a:rPr lang="en-US" altLang="zh-CN" sz="4584" b="1" dirty="0">
                  <a:ea typeface="Segoe UI Black" panose="020B0A02040204020203" pitchFamily="34" charset="0"/>
                  <a:cs typeface="Times New Roman" panose="02020603050405020304" pitchFamily="18" charset="0"/>
                </a:rPr>
                <a:t>Take-Home Messages</a:t>
              </a:r>
            </a:p>
            <a:p>
              <a:pPr marL="419127" indent="-419127">
                <a:buFont typeface="Arial" panose="020B0604020202020204" pitchFamily="34" charset="0"/>
                <a:buChar char="•"/>
              </a:pPr>
              <a:endParaRPr lang="en-US" altLang="zh-CN" sz="1100" dirty="0">
                <a:ea typeface="Segoe UI Black" panose="020B0A02040204020203" pitchFamily="34" charset="0"/>
                <a:cs typeface="Times New Roman" panose="02020603050405020304" pitchFamily="18" charset="0"/>
              </a:endParaRPr>
            </a:p>
            <a:p>
              <a:pPr marL="419127" indent="-419127" algn="just">
                <a:buFont typeface="Arial" panose="020B0604020202020204" pitchFamily="34" charset="0"/>
                <a:buChar char="•"/>
              </a:pPr>
              <a:r>
                <a:rPr lang="en-US" altLang="zh-CN" sz="3800" dirty="0">
                  <a:ea typeface="Segoe UI Black" panose="020B0A02040204020203" pitchFamily="34" charset="0"/>
                  <a:cs typeface="Times New Roman" panose="02020603050405020304" pitchFamily="18" charset="0"/>
                </a:rPr>
                <a:t>Spatial boundaries did not affect item-level memory even when the test required high specificity.</a:t>
              </a:r>
            </a:p>
            <a:p>
              <a:pPr marL="419127" indent="-419127" algn="just">
                <a:buFont typeface="Arial" panose="020B0604020202020204" pitchFamily="34" charset="0"/>
                <a:buChar char="•"/>
              </a:pPr>
              <a:r>
                <a:rPr lang="en-US" altLang="zh-CN" sz="3800" dirty="0">
                  <a:ea typeface="Segoe UI Black" panose="020B0A02040204020203" pitchFamily="34" charset="0"/>
                  <a:cs typeface="Times New Roman" panose="02020603050405020304" pitchFamily="18" charset="0"/>
                </a:rPr>
                <a:t>Associative strength between items was stronger when there were no spatial boundaries than when there were. </a:t>
              </a:r>
            </a:p>
            <a:p>
              <a:pPr marL="419127" indent="-419127" algn="just">
                <a:buFont typeface="Arial" panose="020B0604020202020204" pitchFamily="34" charset="0"/>
                <a:buChar char="•"/>
              </a:pPr>
              <a:r>
                <a:rPr lang="en-US" altLang="zh-CN" sz="3800" dirty="0">
                  <a:ea typeface="Segoe UI Black" panose="020B0A02040204020203" pitchFamily="34" charset="0"/>
                  <a:cs typeface="Times New Roman" panose="02020603050405020304" pitchFamily="18" charset="0"/>
                </a:rPr>
                <a:t>Subjective time between items and over the entire route was shorter when there were no spatial boundaries.</a:t>
              </a:r>
            </a:p>
            <a:p>
              <a:pPr marL="419127" indent="-419127" algn="just">
                <a:buFont typeface="Arial" panose="020B0604020202020204" pitchFamily="34" charset="0"/>
                <a:buChar char="•"/>
              </a:pPr>
              <a:r>
                <a:rPr lang="en-US" altLang="zh-CN" sz="3800" dirty="0">
                  <a:ea typeface="Segoe UI Black" panose="020B0A02040204020203" pitchFamily="34" charset="0"/>
                  <a:cs typeface="Times New Roman" panose="02020603050405020304" pitchFamily="18" charset="0"/>
                </a:rPr>
                <a:t>Contextual instability and unpredictability typically work together to account for the effects of spatial boundaries on memory</a:t>
              </a:r>
            </a:p>
          </p:txBody>
        </p:sp>
      </p:grpSp>
      <p:pic>
        <p:nvPicPr>
          <p:cNvPr id="6" name="Picture 5" descr="Logo&#10;&#10;Description automatically generated">
            <a:extLst>
              <a:ext uri="{FF2B5EF4-FFF2-40B4-BE49-F238E27FC236}">
                <a16:creationId xmlns:a16="http://schemas.microsoft.com/office/drawing/2014/main" id="{26706E7D-B24C-8074-ECF0-0EE97C6C73A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293" b="12169"/>
          <a:stretch/>
        </p:blipFill>
        <p:spPr>
          <a:xfrm>
            <a:off x="34583844" y="891206"/>
            <a:ext cx="5208665" cy="1676400"/>
          </a:xfrm>
          <a:prstGeom prst="rect">
            <a:avLst/>
          </a:prstGeom>
        </p:spPr>
      </p:pic>
      <p:pic>
        <p:nvPicPr>
          <p:cNvPr id="9" name="Picture 8" descr="Text&#10;&#10;Description automatically generated">
            <a:extLst>
              <a:ext uri="{FF2B5EF4-FFF2-40B4-BE49-F238E27FC236}">
                <a16:creationId xmlns:a16="http://schemas.microsoft.com/office/drawing/2014/main" id="{863767D0-917E-9533-1A50-3E80EF5514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6910" y="1114726"/>
            <a:ext cx="3252911" cy="1676400"/>
          </a:xfrm>
          <a:prstGeom prst="rect">
            <a:avLst/>
          </a:prstGeom>
        </p:spPr>
      </p:pic>
      <p:sp>
        <p:nvSpPr>
          <p:cNvPr id="53" name="Rectangle 52">
            <a:extLst>
              <a:ext uri="{FF2B5EF4-FFF2-40B4-BE49-F238E27FC236}">
                <a16:creationId xmlns:a16="http://schemas.microsoft.com/office/drawing/2014/main" id="{8AE7F1E3-2743-E9F3-6B36-50005AEFD57E}"/>
              </a:ext>
            </a:extLst>
          </p:cNvPr>
          <p:cNvSpPr/>
          <p:nvPr/>
        </p:nvSpPr>
        <p:spPr>
          <a:xfrm>
            <a:off x="13641050" y="13056039"/>
            <a:ext cx="12081682" cy="9784632"/>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4943"/>
          </a:p>
        </p:txBody>
      </p:sp>
      <p:pic>
        <p:nvPicPr>
          <p:cNvPr id="7" name="Picture 6" descr="A screenshot of a computer screen&#10;&#10;Description automatically generated">
            <a:extLst>
              <a:ext uri="{FF2B5EF4-FFF2-40B4-BE49-F238E27FC236}">
                <a16:creationId xmlns:a16="http://schemas.microsoft.com/office/drawing/2014/main" id="{2D8B3CA3-6A64-ACDC-845F-5D1EB1F3D08A}"/>
              </a:ext>
            </a:extLst>
          </p:cNvPr>
          <p:cNvPicPr>
            <a:picLocks noChangeAspect="1"/>
          </p:cNvPicPr>
          <p:nvPr/>
        </p:nvPicPr>
        <p:blipFill>
          <a:blip r:embed="rId5" cstate="print">
            <a:extLst>
              <a:ext uri="{28A0092B-C50C-407E-A947-70E740481C1C}">
                <a14:useLocalDpi xmlns:a14="http://schemas.microsoft.com/office/drawing/2010/main" val="0"/>
              </a:ext>
            </a:extLst>
          </a:blip>
          <a:srcRect l="3736" t="72095" r="72013"/>
          <a:stretch/>
        </p:blipFill>
        <p:spPr bwMode="auto">
          <a:xfrm>
            <a:off x="1310365" y="22045969"/>
            <a:ext cx="2788921" cy="2805062"/>
          </a:xfrm>
          <a:prstGeom prst="rect">
            <a:avLst/>
          </a:prstGeom>
          <a:noFill/>
          <a:ln>
            <a:noFill/>
          </a:ln>
        </p:spPr>
      </p:pic>
      <p:pic>
        <p:nvPicPr>
          <p:cNvPr id="8" name="Picture 7" descr="A screenshot of a computer screen&#10;&#10;Description automatically generated">
            <a:extLst>
              <a:ext uri="{FF2B5EF4-FFF2-40B4-BE49-F238E27FC236}">
                <a16:creationId xmlns:a16="http://schemas.microsoft.com/office/drawing/2014/main" id="{0C756DD8-D961-16DD-608B-4AC47B16D78D}"/>
              </a:ext>
            </a:extLst>
          </p:cNvPr>
          <p:cNvPicPr>
            <a:picLocks noChangeAspect="1"/>
          </p:cNvPicPr>
          <p:nvPr/>
        </p:nvPicPr>
        <p:blipFill>
          <a:blip r:embed="rId5" cstate="print">
            <a:extLst>
              <a:ext uri="{28A0092B-C50C-407E-A947-70E740481C1C}">
                <a14:useLocalDpi xmlns:a14="http://schemas.microsoft.com/office/drawing/2010/main" val="0"/>
              </a:ext>
            </a:extLst>
          </a:blip>
          <a:srcRect l="3488" t="37117" b="33833"/>
          <a:stretch/>
        </p:blipFill>
        <p:spPr bwMode="auto">
          <a:xfrm>
            <a:off x="1310365" y="18412328"/>
            <a:ext cx="11099236" cy="2920055"/>
          </a:xfrm>
          <a:prstGeom prst="rect">
            <a:avLst/>
          </a:prstGeom>
          <a:noFill/>
          <a:ln>
            <a:noFill/>
          </a:ln>
        </p:spPr>
      </p:pic>
      <p:pic>
        <p:nvPicPr>
          <p:cNvPr id="10" name="Picture 9" descr="A screenshot of a computer screen&#10;&#10;Description automatically generated">
            <a:extLst>
              <a:ext uri="{FF2B5EF4-FFF2-40B4-BE49-F238E27FC236}">
                <a16:creationId xmlns:a16="http://schemas.microsoft.com/office/drawing/2014/main" id="{C70D6797-426C-6408-B30B-F35D348191D1}"/>
              </a:ext>
            </a:extLst>
          </p:cNvPr>
          <p:cNvPicPr>
            <a:picLocks noChangeAspect="1"/>
          </p:cNvPicPr>
          <p:nvPr/>
        </p:nvPicPr>
        <p:blipFill>
          <a:blip r:embed="rId5" cstate="print">
            <a:extLst>
              <a:ext uri="{28A0092B-C50C-407E-A947-70E740481C1C}">
                <a14:useLocalDpi xmlns:a14="http://schemas.microsoft.com/office/drawing/2010/main" val="0"/>
              </a:ext>
            </a:extLst>
          </a:blip>
          <a:srcRect l="3488" t="3058" b="67037"/>
          <a:stretch/>
        </p:blipFill>
        <p:spPr bwMode="auto">
          <a:xfrm>
            <a:off x="1310365" y="14913807"/>
            <a:ext cx="11099236" cy="3006024"/>
          </a:xfrm>
          <a:prstGeom prst="rect">
            <a:avLst/>
          </a:prstGeom>
          <a:noFill/>
          <a:ln>
            <a:noFill/>
          </a:ln>
        </p:spPr>
      </p:pic>
      <p:pic>
        <p:nvPicPr>
          <p:cNvPr id="13" name="Picture 12" descr="A screenshot of a computer screen&#10;&#10;Description automatically generated">
            <a:extLst>
              <a:ext uri="{FF2B5EF4-FFF2-40B4-BE49-F238E27FC236}">
                <a16:creationId xmlns:a16="http://schemas.microsoft.com/office/drawing/2014/main" id="{4CD7D963-D3E2-0F52-318D-912EF635FE38}"/>
              </a:ext>
            </a:extLst>
          </p:cNvPr>
          <p:cNvPicPr>
            <a:picLocks noChangeAspect="1"/>
          </p:cNvPicPr>
          <p:nvPr/>
        </p:nvPicPr>
        <p:blipFill>
          <a:blip r:embed="rId5" cstate="print">
            <a:extLst>
              <a:ext uri="{28A0092B-C50C-407E-A947-70E740481C1C}">
                <a14:useLocalDpi xmlns:a14="http://schemas.microsoft.com/office/drawing/2010/main" val="0"/>
              </a:ext>
            </a:extLst>
          </a:blip>
          <a:srcRect l="47997" t="71578" r="8008"/>
          <a:stretch/>
        </p:blipFill>
        <p:spPr bwMode="auto">
          <a:xfrm>
            <a:off x="5881121" y="25394417"/>
            <a:ext cx="6389584" cy="3607800"/>
          </a:xfrm>
          <a:prstGeom prst="rect">
            <a:avLst/>
          </a:prstGeom>
          <a:noFill/>
          <a:ln>
            <a:noFill/>
          </a:ln>
        </p:spPr>
      </p:pic>
      <p:sp>
        <p:nvSpPr>
          <p:cNvPr id="16" name="TextBox 15">
            <a:extLst>
              <a:ext uri="{FF2B5EF4-FFF2-40B4-BE49-F238E27FC236}">
                <a16:creationId xmlns:a16="http://schemas.microsoft.com/office/drawing/2014/main" id="{03B41EBC-4DAB-B4CA-9FF0-DC5DDE6CF8A5}"/>
              </a:ext>
            </a:extLst>
          </p:cNvPr>
          <p:cNvSpPr txBox="1"/>
          <p:nvPr/>
        </p:nvSpPr>
        <p:spPr>
          <a:xfrm>
            <a:off x="4670502" y="22361064"/>
            <a:ext cx="7309298" cy="2308324"/>
          </a:xfrm>
          <a:prstGeom prst="rect">
            <a:avLst/>
          </a:prstGeom>
          <a:noFill/>
        </p:spPr>
        <p:txBody>
          <a:bodyPr wrap="square" rtlCol="0">
            <a:spAutoFit/>
          </a:bodyPr>
          <a:lstStyle/>
          <a:p>
            <a:pPr algn="just"/>
            <a:r>
              <a:rPr lang="en-US" sz="2400" dirty="0">
                <a:ea typeface="Times New Roman" panose="02020603050405020304" pitchFamily="18" charset="0"/>
                <a:cs typeface="Times New Roman" panose="02020603050405020304" pitchFamily="18" charset="0"/>
              </a:rPr>
              <a:t>* After collecting each object, participants needed to go to the gray square at the other end of the room (thus matching the distance traveled in all conditions), after which a new target would appear. Each route consisted of eight different objects. All participants did two routes of each condition, with the order counter-balanced. </a:t>
            </a:r>
          </a:p>
        </p:txBody>
      </p:sp>
      <p:sp>
        <p:nvSpPr>
          <p:cNvPr id="17" name="TextBox 16">
            <a:extLst>
              <a:ext uri="{FF2B5EF4-FFF2-40B4-BE49-F238E27FC236}">
                <a16:creationId xmlns:a16="http://schemas.microsoft.com/office/drawing/2014/main" id="{78286E6F-CB17-12B5-1A6B-7921D332AB95}"/>
              </a:ext>
            </a:extLst>
          </p:cNvPr>
          <p:cNvSpPr txBox="1"/>
          <p:nvPr/>
        </p:nvSpPr>
        <p:spPr>
          <a:xfrm>
            <a:off x="811555" y="25572287"/>
            <a:ext cx="4689297" cy="2123658"/>
          </a:xfrm>
          <a:prstGeom prst="rect">
            <a:avLst/>
          </a:prstGeom>
          <a:noFill/>
        </p:spPr>
        <p:txBody>
          <a:bodyPr wrap="square" rtlCol="0">
            <a:spAutoFit/>
          </a:bodyPr>
          <a:lstStyle/>
          <a:p>
            <a:pPr marL="879374" lvl="1" indent="-449043">
              <a:buFont typeface="Arial" panose="020B0604020202020204" pitchFamily="34" charset="0"/>
              <a:buChar char="•"/>
            </a:pPr>
            <a:r>
              <a:rPr lang="en-US" sz="3300" dirty="0">
                <a:ea typeface="Times New Roman" panose="02020603050405020304" pitchFamily="18" charset="0"/>
                <a:cs typeface="Times New Roman" panose="02020603050405020304" pitchFamily="18" charset="0"/>
              </a:rPr>
              <a:t>Participants’ view of the virtual reality room. VR is powered by </a:t>
            </a:r>
            <a:r>
              <a:rPr lang="en-US" sz="3300" dirty="0" err="1">
                <a:ea typeface="Times New Roman" panose="02020603050405020304" pitchFamily="18" charset="0"/>
                <a:cs typeface="Times New Roman" panose="02020603050405020304" pitchFamily="18" charset="0"/>
              </a:rPr>
              <a:t>SilicoLabs</a:t>
            </a:r>
            <a:r>
              <a:rPr lang="en-US" sz="3300" dirty="0">
                <a:ea typeface="Times New Roman" panose="02020603050405020304" pitchFamily="18" charset="0"/>
                <a:cs typeface="Times New Roman" panose="02020603050405020304" pitchFamily="18" charset="0"/>
              </a:rPr>
              <a:t>. </a:t>
            </a:r>
          </a:p>
        </p:txBody>
      </p:sp>
      <p:pic>
        <p:nvPicPr>
          <p:cNvPr id="1026" name="Picture 2" descr="University of Toronto Entrepreneurship | Tech@RBC Momentum Grants -  University of Toronto Entrepreneurship">
            <a:extLst>
              <a:ext uri="{FF2B5EF4-FFF2-40B4-BE49-F238E27FC236}">
                <a16:creationId xmlns:a16="http://schemas.microsoft.com/office/drawing/2014/main" id="{4DF62B3C-9E6B-8B1E-1776-93959AFB43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8979" y="27867794"/>
            <a:ext cx="3215098" cy="96829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30A0653-C1A0-F8C8-CAB7-FD14F6233C9D}"/>
              </a:ext>
            </a:extLst>
          </p:cNvPr>
          <p:cNvSpPr txBox="1"/>
          <p:nvPr/>
        </p:nvSpPr>
        <p:spPr>
          <a:xfrm>
            <a:off x="13758939" y="5993125"/>
            <a:ext cx="5656821" cy="1107996"/>
          </a:xfrm>
          <a:prstGeom prst="rect">
            <a:avLst/>
          </a:prstGeom>
          <a:noFill/>
        </p:spPr>
        <p:txBody>
          <a:bodyPr wrap="square">
            <a:spAutoFit/>
          </a:bodyPr>
          <a:lstStyle/>
          <a:p>
            <a:pPr marL="770856" indent="-352997" algn="just">
              <a:spcAft>
                <a:spcPts val="917"/>
              </a:spcAft>
              <a:buFont typeface="Arial" panose="020B0604020202020204" pitchFamily="34" charset="0"/>
              <a:buChar char="•"/>
            </a:pPr>
            <a:r>
              <a:rPr lang="en-US" sz="3300" dirty="0">
                <a:ea typeface="Times New Roman" panose="02020603050405020304" pitchFamily="18" charset="0"/>
              </a:rPr>
              <a:t>Mnemonic Similarity Tasks with targets, lures, and foils</a:t>
            </a:r>
          </a:p>
        </p:txBody>
      </p:sp>
      <p:sp>
        <p:nvSpPr>
          <p:cNvPr id="31" name="TextBox 30">
            <a:extLst>
              <a:ext uri="{FF2B5EF4-FFF2-40B4-BE49-F238E27FC236}">
                <a16:creationId xmlns:a16="http://schemas.microsoft.com/office/drawing/2014/main" id="{4BD28B8C-FAFA-B2FE-67B1-1A00F649CB4C}"/>
              </a:ext>
            </a:extLst>
          </p:cNvPr>
          <p:cNvSpPr txBox="1"/>
          <p:nvPr/>
        </p:nvSpPr>
        <p:spPr>
          <a:xfrm>
            <a:off x="19635972" y="5941164"/>
            <a:ext cx="5535271" cy="1107996"/>
          </a:xfrm>
          <a:prstGeom prst="rect">
            <a:avLst/>
          </a:prstGeom>
          <a:noFill/>
        </p:spPr>
        <p:txBody>
          <a:bodyPr wrap="square">
            <a:spAutoFit/>
          </a:bodyPr>
          <a:lstStyle/>
          <a:p>
            <a:pPr marL="770856" indent="-352997">
              <a:spcAft>
                <a:spcPts val="917"/>
              </a:spcAft>
              <a:buFont typeface="Arial" panose="020B0604020202020204" pitchFamily="34" charset="0"/>
              <a:buChar char="•"/>
            </a:pPr>
            <a:r>
              <a:rPr lang="en-US" sz="3300" dirty="0">
                <a:ea typeface="Times New Roman" panose="02020603050405020304" pitchFamily="18" charset="0"/>
              </a:rPr>
              <a:t>Remember/Know Tasks for both old and new items</a:t>
            </a:r>
            <a:endParaRPr lang="en-CA" sz="3300" dirty="0"/>
          </a:p>
        </p:txBody>
      </p:sp>
      <p:pic>
        <p:nvPicPr>
          <p:cNvPr id="37" name="Picture 36" descr="A graph of different colored bars&#10;&#10;Description automatically generated">
            <a:extLst>
              <a:ext uri="{FF2B5EF4-FFF2-40B4-BE49-F238E27FC236}">
                <a16:creationId xmlns:a16="http://schemas.microsoft.com/office/drawing/2014/main" id="{CAAA4D52-D166-EF42-7F25-FE8283417D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116800" y="7213633"/>
            <a:ext cx="5054443" cy="4065651"/>
          </a:xfrm>
          <a:prstGeom prst="rect">
            <a:avLst/>
          </a:prstGeom>
        </p:spPr>
      </p:pic>
      <p:grpSp>
        <p:nvGrpSpPr>
          <p:cNvPr id="41" name="Group 40">
            <a:extLst>
              <a:ext uri="{FF2B5EF4-FFF2-40B4-BE49-F238E27FC236}">
                <a16:creationId xmlns:a16="http://schemas.microsoft.com/office/drawing/2014/main" id="{419BA794-C821-D890-B028-1F427613FBE1}"/>
              </a:ext>
            </a:extLst>
          </p:cNvPr>
          <p:cNvGrpSpPr/>
          <p:nvPr/>
        </p:nvGrpSpPr>
        <p:grpSpPr>
          <a:xfrm>
            <a:off x="14266835" y="6987902"/>
            <a:ext cx="5148925" cy="3618310"/>
            <a:chOff x="14266835" y="6896462"/>
            <a:chExt cx="5148925" cy="3618310"/>
          </a:xfrm>
        </p:grpSpPr>
        <p:pic>
          <p:nvPicPr>
            <p:cNvPr id="39" name="Picture 38" descr="A close-up of a graph&#10;&#10;Description automatically generated">
              <a:extLst>
                <a:ext uri="{FF2B5EF4-FFF2-40B4-BE49-F238E27FC236}">
                  <a16:creationId xmlns:a16="http://schemas.microsoft.com/office/drawing/2014/main" id="{75988672-3701-DD98-890C-6BB148C1AE03}"/>
                </a:ext>
              </a:extLst>
            </p:cNvPr>
            <p:cNvPicPr>
              <a:picLocks noChangeAspect="1"/>
            </p:cNvPicPr>
            <p:nvPr/>
          </p:nvPicPr>
          <p:blipFill>
            <a:blip r:embed="rId8">
              <a:extLst>
                <a:ext uri="{28A0092B-C50C-407E-A947-70E740481C1C}">
                  <a14:useLocalDpi xmlns:a14="http://schemas.microsoft.com/office/drawing/2010/main" val="0"/>
                </a:ext>
              </a:extLst>
            </a:blip>
            <a:srcRect l="52174"/>
            <a:stretch/>
          </p:blipFill>
          <p:spPr>
            <a:xfrm>
              <a:off x="14266835" y="7009681"/>
              <a:ext cx="5148925" cy="3505091"/>
            </a:xfrm>
            <a:prstGeom prst="rect">
              <a:avLst/>
            </a:prstGeom>
          </p:spPr>
        </p:pic>
        <p:sp>
          <p:nvSpPr>
            <p:cNvPr id="40" name="Rectangle 39">
              <a:extLst>
                <a:ext uri="{FF2B5EF4-FFF2-40B4-BE49-F238E27FC236}">
                  <a16:creationId xmlns:a16="http://schemas.microsoft.com/office/drawing/2014/main" id="{20C7198C-BD26-3369-22C4-2F0E57E79D91}"/>
                </a:ext>
              </a:extLst>
            </p:cNvPr>
            <p:cNvSpPr/>
            <p:nvPr/>
          </p:nvSpPr>
          <p:spPr>
            <a:xfrm>
              <a:off x="14266835" y="6896462"/>
              <a:ext cx="190845" cy="432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43" name="TextBox 42">
            <a:extLst>
              <a:ext uri="{FF2B5EF4-FFF2-40B4-BE49-F238E27FC236}">
                <a16:creationId xmlns:a16="http://schemas.microsoft.com/office/drawing/2014/main" id="{D02D8B62-2997-9C92-3C83-797A5B13439B}"/>
              </a:ext>
            </a:extLst>
          </p:cNvPr>
          <p:cNvSpPr txBox="1"/>
          <p:nvPr/>
        </p:nvSpPr>
        <p:spPr>
          <a:xfrm>
            <a:off x="13758939" y="13255904"/>
            <a:ext cx="11771116" cy="9926115"/>
          </a:xfrm>
          <a:prstGeom prst="rect">
            <a:avLst/>
          </a:prstGeom>
          <a:noFill/>
          <a:ln w="127000">
            <a:noFill/>
          </a:ln>
        </p:spPr>
        <p:txBody>
          <a:bodyPr wrap="square" rIns="99000" rtlCol="0">
            <a:spAutoFit/>
          </a:bodyPr>
          <a:lstStyle/>
          <a:p>
            <a:endParaRPr lang="en-US" sz="943" b="1" dirty="0">
              <a:ea typeface="Segoe UI Black" panose="020B0A02040204020203" pitchFamily="34" charset="0"/>
              <a:cs typeface="Times New Roman" panose="02020603050405020304" pitchFamily="18" charset="0"/>
            </a:endParaRPr>
          </a:p>
          <a:p>
            <a:pPr algn="ctr"/>
            <a:r>
              <a:rPr lang="en-US" sz="4584" b="1" dirty="0">
                <a:ea typeface="Segoe UI Black" panose="020B0A02040204020203" pitchFamily="34" charset="0"/>
                <a:cs typeface="Times New Roman" panose="02020603050405020304" pitchFamily="18" charset="0"/>
              </a:rPr>
              <a:t>Order Discrimination Task</a:t>
            </a:r>
            <a:endParaRPr lang="en-US" sz="4584" dirty="0">
              <a:ea typeface="Segoe UI Black" panose="020B0A02040204020203" pitchFamily="34" charset="0"/>
              <a:cs typeface="Times New Roman" panose="02020603050405020304" pitchFamily="18" charset="0"/>
            </a:endParaRPr>
          </a:p>
          <a:p>
            <a:pPr marL="1037787" indent="-538850">
              <a:buFont typeface="Arial" panose="020B0604020202020204" pitchFamily="34" charset="0"/>
              <a:buChar char="•"/>
            </a:pPr>
            <a:endParaRPr lang="en-US" sz="1375" dirty="0">
              <a:cs typeface="Times New Roman" panose="02020603050405020304" pitchFamily="18" charset="0"/>
            </a:endParaRPr>
          </a:p>
          <a:p>
            <a:pPr marL="770856" indent="-352997">
              <a:spcAft>
                <a:spcPts val="917"/>
              </a:spcAft>
              <a:buFont typeface="Arial" panose="020B0604020202020204" pitchFamily="34" charset="0"/>
              <a:buChar char="•"/>
            </a:pPr>
            <a:r>
              <a:rPr lang="en-US" sz="3300" dirty="0">
                <a:ea typeface="Times New Roman" panose="02020603050405020304" pitchFamily="18" charset="0"/>
              </a:rPr>
              <a:t>Participants saw two items they encountered adjacently and decided which one they saw earlier during navigation</a:t>
            </a: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a:p>
            <a:pPr marL="417859">
              <a:spcAft>
                <a:spcPts val="917"/>
              </a:spcAft>
            </a:pPr>
            <a:endParaRPr lang="en-US" sz="3300" dirty="0">
              <a:ea typeface="Times New Roman" panose="02020603050405020304" pitchFamily="18" charset="0"/>
            </a:endParaRPr>
          </a:p>
          <a:p>
            <a:pPr marL="875059" indent="-457200">
              <a:spcAft>
                <a:spcPts val="917"/>
              </a:spcAft>
              <a:buFont typeface="Arial" panose="020B0604020202020204" pitchFamily="34" charset="0"/>
              <a:buChar char="•"/>
            </a:pPr>
            <a:r>
              <a:rPr lang="en-US" sz="3300" dirty="0">
                <a:ea typeface="Times New Roman" panose="02020603050405020304" pitchFamily="18" charset="0"/>
              </a:rPr>
              <a:t>Spatial boundaries were only effectively cued with unpredictability and instability combined</a:t>
            </a:r>
          </a:p>
          <a:p>
            <a:pPr marL="875059" indent="-457200">
              <a:spcAft>
                <a:spcPts val="917"/>
              </a:spcAft>
              <a:buFont typeface="Arial" panose="020B0604020202020204" pitchFamily="34" charset="0"/>
              <a:buChar char="•"/>
            </a:pPr>
            <a:r>
              <a:rPr lang="en-US" sz="3300" dirty="0">
                <a:ea typeface="Times New Roman" panose="02020603050405020304" pitchFamily="18" charset="0"/>
              </a:rPr>
              <a:t>Spatial boundaries disrupted the associative strength between items flanking a boundary, possibly due to each item being associated to a different context</a:t>
            </a:r>
          </a:p>
          <a:p>
            <a:pPr marL="770856" indent="-352997">
              <a:spcAft>
                <a:spcPts val="917"/>
              </a:spcAft>
              <a:buFont typeface="Arial" panose="020B0604020202020204" pitchFamily="34" charset="0"/>
              <a:buChar char="•"/>
            </a:pPr>
            <a:endParaRPr lang="en-US" sz="3300" dirty="0">
              <a:ea typeface="Times New Roman" panose="02020603050405020304" pitchFamily="18" charset="0"/>
            </a:endParaRPr>
          </a:p>
        </p:txBody>
      </p:sp>
      <p:pic>
        <p:nvPicPr>
          <p:cNvPr id="50" name="Picture 49" descr="A diagram of different colored rectangular shapes&#10;&#10;Description automatically generated">
            <a:extLst>
              <a:ext uri="{FF2B5EF4-FFF2-40B4-BE49-F238E27FC236}">
                <a16:creationId xmlns:a16="http://schemas.microsoft.com/office/drawing/2014/main" id="{D4DEE4CF-8715-ACC9-11A4-4D8DEB574FE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521991" y="15434817"/>
            <a:ext cx="6227961" cy="4150217"/>
          </a:xfrm>
          <a:prstGeom prst="rect">
            <a:avLst/>
          </a:prstGeom>
        </p:spPr>
      </p:pic>
      <p:sp>
        <p:nvSpPr>
          <p:cNvPr id="68" name="TextBox 67">
            <a:extLst>
              <a:ext uri="{FF2B5EF4-FFF2-40B4-BE49-F238E27FC236}">
                <a16:creationId xmlns:a16="http://schemas.microsoft.com/office/drawing/2014/main" id="{794E85FC-C5CA-C847-7928-09075F89DEBE}"/>
              </a:ext>
            </a:extLst>
          </p:cNvPr>
          <p:cNvSpPr txBox="1"/>
          <p:nvPr/>
        </p:nvSpPr>
        <p:spPr>
          <a:xfrm>
            <a:off x="13999000" y="10548037"/>
            <a:ext cx="6117800" cy="830997"/>
          </a:xfrm>
          <a:prstGeom prst="rect">
            <a:avLst/>
          </a:prstGeom>
          <a:noFill/>
        </p:spPr>
        <p:txBody>
          <a:bodyPr wrap="square" rtlCol="0">
            <a:spAutoFit/>
          </a:bodyPr>
          <a:lstStyle/>
          <a:p>
            <a:pPr algn="ctr"/>
            <a:r>
              <a:rPr lang="en-US" sz="2400" dirty="0"/>
              <a:t>Compared to old/new tests, MST tests memory with higher fidelity and specificity</a:t>
            </a:r>
            <a:endParaRPr lang="en-CA" sz="2400" dirty="0"/>
          </a:p>
        </p:txBody>
      </p:sp>
      <p:cxnSp>
        <p:nvCxnSpPr>
          <p:cNvPr id="3" name="Straight Connector 2">
            <a:extLst>
              <a:ext uri="{FF2B5EF4-FFF2-40B4-BE49-F238E27FC236}">
                <a16:creationId xmlns:a16="http://schemas.microsoft.com/office/drawing/2014/main" id="{BE8FD4C7-DA6A-FE19-1261-7B6C0F292B53}"/>
              </a:ext>
            </a:extLst>
          </p:cNvPr>
          <p:cNvCxnSpPr/>
          <p:nvPr/>
        </p:nvCxnSpPr>
        <p:spPr>
          <a:xfrm>
            <a:off x="26426160" y="7872392"/>
            <a:ext cx="13228320" cy="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CD0571-D646-30B2-6B46-3E5D7BAB524C}"/>
              </a:ext>
            </a:extLst>
          </p:cNvPr>
          <p:cNvCxnSpPr/>
          <p:nvPr/>
        </p:nvCxnSpPr>
        <p:spPr>
          <a:xfrm>
            <a:off x="26426160" y="17138312"/>
            <a:ext cx="13228320" cy="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Picture 14" descr="A group of rectangles on a string&#10;&#10;Description automatically generated">
            <a:extLst>
              <a:ext uri="{FF2B5EF4-FFF2-40B4-BE49-F238E27FC236}">
                <a16:creationId xmlns:a16="http://schemas.microsoft.com/office/drawing/2014/main" id="{CBB57AFB-721D-EE88-76B2-9A2F50E0A1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114240" y="10060398"/>
            <a:ext cx="5852160" cy="4101075"/>
          </a:xfrm>
          <a:prstGeom prst="rect">
            <a:avLst/>
          </a:prstGeom>
        </p:spPr>
      </p:pic>
      <p:pic>
        <p:nvPicPr>
          <p:cNvPr id="19" name="Picture 18" descr="A graph with different colored rectangles&#10;&#10;Description automatically generated">
            <a:extLst>
              <a:ext uri="{FF2B5EF4-FFF2-40B4-BE49-F238E27FC236}">
                <a16:creationId xmlns:a16="http://schemas.microsoft.com/office/drawing/2014/main" id="{45C60758-7F7E-7A0E-566C-BC1696C00BB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14240" y="18813768"/>
            <a:ext cx="5852160" cy="4117761"/>
          </a:xfrm>
          <a:prstGeom prst="rect">
            <a:avLst/>
          </a:prstGeom>
        </p:spPr>
      </p:pic>
    </p:spTree>
    <p:extLst>
      <p:ext uri="{BB962C8B-B14F-4D97-AF65-F5344CB8AC3E}">
        <p14:creationId xmlns:p14="http://schemas.microsoft.com/office/powerpoint/2010/main" val="2645597256"/>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11187</TotalTime>
  <Words>706</Words>
  <Application>Microsoft Office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Segoe UI Black</vt:lpstr>
      <vt:lpstr>Times New Roman</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(Sam) Fynes-Clinton</dc:creator>
  <cp:lastModifiedBy>Ziming Cheng</cp:lastModifiedBy>
  <cp:revision>283</cp:revision>
  <dcterms:created xsi:type="dcterms:W3CDTF">2021-02-22T15:20:49Z</dcterms:created>
  <dcterms:modified xsi:type="dcterms:W3CDTF">2024-11-12T16:31:42Z</dcterms:modified>
</cp:coreProperties>
</file>