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7"/>
  </p:notesMasterIdLst>
  <p:sldIdLst>
    <p:sldId id="261" r:id="rId5"/>
    <p:sldId id="263" r:id="rId6"/>
  </p:sldIdLst>
  <p:sldSz cx="38404800" cy="4206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6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p:restoredTop sz="96327"/>
  </p:normalViewPr>
  <p:slideViewPr>
    <p:cSldViewPr snapToGrid="0">
      <p:cViewPr varScale="1">
        <p:scale>
          <a:sx n="20" d="100"/>
          <a:sy n="20" d="100"/>
        </p:scale>
        <p:origin x="3240" y="3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320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2C1-6D4E-BB2C-DA624219742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2C1-6D4E-BB2C-DA624219742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2C1-6D4E-BB2C-DA6242197422}"/>
            </c:ext>
          </c:extLst>
        </c:ser>
        <c:dLbls>
          <c:showLegendKey val="0"/>
          <c:showVal val="0"/>
          <c:showCatName val="0"/>
          <c:showSerName val="0"/>
          <c:showPercent val="0"/>
          <c:showBubbleSize val="0"/>
        </c:dLbls>
        <c:gapWidth val="182"/>
        <c:axId val="981805616"/>
        <c:axId val="981807264"/>
      </c:barChart>
      <c:catAx>
        <c:axId val="9818056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981807264"/>
        <c:crosses val="autoZero"/>
        <c:auto val="1"/>
        <c:lblAlgn val="ctr"/>
        <c:lblOffset val="100"/>
        <c:noMultiLvlLbl val="0"/>
      </c:catAx>
      <c:valAx>
        <c:axId val="9818072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9818056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8866653237761778E-2"/>
          <c:y val="9.0756673341397739E-3"/>
          <c:w val="0.95273725593153979"/>
          <c:h val="0.87180806962586876"/>
        </c:manualLayout>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B51-5547-A2D0-65778C930501}"/>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B51-5547-A2D0-65778C930501}"/>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B51-5547-A2D0-65778C930501}"/>
            </c:ext>
          </c:extLst>
        </c:ser>
        <c:dLbls>
          <c:showLegendKey val="0"/>
          <c:showVal val="0"/>
          <c:showCatName val="0"/>
          <c:showSerName val="0"/>
          <c:showPercent val="0"/>
          <c:showBubbleSize val="0"/>
        </c:dLbls>
        <c:smooth val="0"/>
        <c:axId val="160670751"/>
        <c:axId val="160672399"/>
      </c:lineChart>
      <c:catAx>
        <c:axId val="160670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60672399"/>
        <c:crosses val="autoZero"/>
        <c:auto val="1"/>
        <c:lblAlgn val="ctr"/>
        <c:lblOffset val="100"/>
        <c:noMultiLvlLbl val="0"/>
      </c:catAx>
      <c:valAx>
        <c:axId val="160672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60670751"/>
        <c:crosses val="autoZero"/>
        <c:crossBetween val="between"/>
      </c:valAx>
      <c:spPr>
        <a:noFill/>
        <a:ln>
          <a:noFill/>
        </a:ln>
        <a:effectLst/>
      </c:spPr>
    </c:plotArea>
    <c:legend>
      <c:legendPos val="b"/>
      <c:layout>
        <c:manualLayout>
          <c:xMode val="edge"/>
          <c:yMode val="edge"/>
          <c:x val="0.20394556314263534"/>
          <c:y val="0.83655417970291668"/>
          <c:w val="0.58521033965321734"/>
          <c:h val="5.6194736241224182E-2"/>
        </c:manualLayout>
      </c:layout>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7A57B6-39D6-184D-9571-7A2462A2EFDE}" type="datetimeFigureOut">
              <a:rPr lang="en-US" smtClean="0"/>
              <a:t>7/13/23</a:t>
            </a:fld>
            <a:endParaRPr lang="en-US"/>
          </a:p>
        </p:txBody>
      </p:sp>
      <p:sp>
        <p:nvSpPr>
          <p:cNvPr id="4" name="Slide Image Placeholder 3"/>
          <p:cNvSpPr>
            <a:spLocks noGrp="1" noRot="1" noChangeAspect="1"/>
          </p:cNvSpPr>
          <p:nvPr>
            <p:ph type="sldImg" idx="2"/>
          </p:nvPr>
        </p:nvSpPr>
        <p:spPr>
          <a:xfrm>
            <a:off x="2020888" y="1143000"/>
            <a:ext cx="2816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FB418-C3A5-6545-8F00-C9422EE0C9BF}" type="slidenum">
              <a:rPr lang="en-US" smtClean="0"/>
              <a:t>‹#›</a:t>
            </a:fld>
            <a:endParaRPr lang="en-US"/>
          </a:p>
        </p:txBody>
      </p:sp>
    </p:spTree>
    <p:extLst>
      <p:ext uri="{BB962C8B-B14F-4D97-AF65-F5344CB8AC3E}">
        <p14:creationId xmlns:p14="http://schemas.microsoft.com/office/powerpoint/2010/main" val="2497117381"/>
      </p:ext>
    </p:extLst>
  </p:cSld>
  <p:clrMap bg1="lt1" tx1="dk1" bg2="lt2" tx2="dk2" accent1="accent1" accent2="accent2" accent3="accent3" accent4="accent4" accent5="accent5" accent6="accent6" hlink="hlink" folHlink="folHlink"/>
  <p:notesStyle>
    <a:lvl1pPr marL="0" algn="l" defTabSz="3862426" rtl="0" eaLnBrk="1" latinLnBrk="0" hangingPunct="1">
      <a:defRPr sz="5069" kern="1200">
        <a:solidFill>
          <a:schemeClr val="tx1"/>
        </a:solidFill>
        <a:latin typeface="+mn-lt"/>
        <a:ea typeface="+mn-ea"/>
        <a:cs typeface="+mn-cs"/>
      </a:defRPr>
    </a:lvl1pPr>
    <a:lvl2pPr marL="1931213" algn="l" defTabSz="3862426" rtl="0" eaLnBrk="1" latinLnBrk="0" hangingPunct="1">
      <a:defRPr sz="5069" kern="1200">
        <a:solidFill>
          <a:schemeClr val="tx1"/>
        </a:solidFill>
        <a:latin typeface="+mn-lt"/>
        <a:ea typeface="+mn-ea"/>
        <a:cs typeface="+mn-cs"/>
      </a:defRPr>
    </a:lvl2pPr>
    <a:lvl3pPr marL="3862426" algn="l" defTabSz="3862426" rtl="0" eaLnBrk="1" latinLnBrk="0" hangingPunct="1">
      <a:defRPr sz="5069" kern="1200">
        <a:solidFill>
          <a:schemeClr val="tx1"/>
        </a:solidFill>
        <a:latin typeface="+mn-lt"/>
        <a:ea typeface="+mn-ea"/>
        <a:cs typeface="+mn-cs"/>
      </a:defRPr>
    </a:lvl3pPr>
    <a:lvl4pPr marL="5793638" algn="l" defTabSz="3862426" rtl="0" eaLnBrk="1" latinLnBrk="0" hangingPunct="1">
      <a:defRPr sz="5069" kern="1200">
        <a:solidFill>
          <a:schemeClr val="tx1"/>
        </a:solidFill>
        <a:latin typeface="+mn-lt"/>
        <a:ea typeface="+mn-ea"/>
        <a:cs typeface="+mn-cs"/>
      </a:defRPr>
    </a:lvl4pPr>
    <a:lvl5pPr marL="7724851" algn="l" defTabSz="3862426" rtl="0" eaLnBrk="1" latinLnBrk="0" hangingPunct="1">
      <a:defRPr sz="5069" kern="1200">
        <a:solidFill>
          <a:schemeClr val="tx1"/>
        </a:solidFill>
        <a:latin typeface="+mn-lt"/>
        <a:ea typeface="+mn-ea"/>
        <a:cs typeface="+mn-cs"/>
      </a:defRPr>
    </a:lvl5pPr>
    <a:lvl6pPr marL="9656064" algn="l" defTabSz="3862426" rtl="0" eaLnBrk="1" latinLnBrk="0" hangingPunct="1">
      <a:defRPr sz="5069" kern="1200">
        <a:solidFill>
          <a:schemeClr val="tx1"/>
        </a:solidFill>
        <a:latin typeface="+mn-lt"/>
        <a:ea typeface="+mn-ea"/>
        <a:cs typeface="+mn-cs"/>
      </a:defRPr>
    </a:lvl6pPr>
    <a:lvl7pPr marL="11587277" algn="l" defTabSz="3862426" rtl="0" eaLnBrk="1" latinLnBrk="0" hangingPunct="1">
      <a:defRPr sz="5069" kern="1200">
        <a:solidFill>
          <a:schemeClr val="tx1"/>
        </a:solidFill>
        <a:latin typeface="+mn-lt"/>
        <a:ea typeface="+mn-ea"/>
        <a:cs typeface="+mn-cs"/>
      </a:defRPr>
    </a:lvl7pPr>
    <a:lvl8pPr marL="13518490" algn="l" defTabSz="3862426" rtl="0" eaLnBrk="1" latinLnBrk="0" hangingPunct="1">
      <a:defRPr sz="5069" kern="1200">
        <a:solidFill>
          <a:schemeClr val="tx1"/>
        </a:solidFill>
        <a:latin typeface="+mn-lt"/>
        <a:ea typeface="+mn-ea"/>
        <a:cs typeface="+mn-cs"/>
      </a:defRPr>
    </a:lvl8pPr>
    <a:lvl9pPr marL="15449702" algn="l" defTabSz="3862426" rtl="0" eaLnBrk="1" latinLnBrk="0" hangingPunct="1">
      <a:defRPr sz="50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D4FB418-C3A5-6545-8F00-C9422EE0C9BF}" type="slidenum">
              <a:rPr lang="en-US" smtClean="0"/>
              <a:t>1</a:t>
            </a:fld>
            <a:endParaRPr lang="en-US"/>
          </a:p>
        </p:txBody>
      </p:sp>
    </p:spTree>
    <p:extLst>
      <p:ext uri="{BB962C8B-B14F-4D97-AF65-F5344CB8AC3E}">
        <p14:creationId xmlns:p14="http://schemas.microsoft.com/office/powerpoint/2010/main" val="1038369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4FB418-C3A5-6545-8F00-C9422EE0C9BF}" type="slidenum">
              <a:rPr lang="en-US" smtClean="0"/>
              <a:t>2</a:t>
            </a:fld>
            <a:endParaRPr lang="en-US"/>
          </a:p>
        </p:txBody>
      </p:sp>
    </p:spTree>
    <p:extLst>
      <p:ext uri="{BB962C8B-B14F-4D97-AF65-F5344CB8AC3E}">
        <p14:creationId xmlns:p14="http://schemas.microsoft.com/office/powerpoint/2010/main" val="271349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Template with Title">
    <p:spTree>
      <p:nvGrpSpPr>
        <p:cNvPr id="1" name=""/>
        <p:cNvGrpSpPr/>
        <p:nvPr/>
      </p:nvGrpSpPr>
      <p:grpSpPr>
        <a:xfrm>
          <a:off x="0" y="0"/>
          <a:ext cx="0" cy="0"/>
          <a:chOff x="0" y="0"/>
          <a:chExt cx="0" cy="0"/>
        </a:xfrm>
      </p:grpSpPr>
      <p:sp>
        <p:nvSpPr>
          <p:cNvPr id="6" name="Text Placeholder 15">
            <a:extLst>
              <a:ext uri="{FF2B5EF4-FFF2-40B4-BE49-F238E27FC236}">
                <a16:creationId xmlns:a16="http://schemas.microsoft.com/office/drawing/2014/main" id="{BA5CFB9B-09F8-DF27-9347-50E5BB8AADEB}"/>
              </a:ext>
            </a:extLst>
          </p:cNvPr>
          <p:cNvSpPr>
            <a:spLocks noGrp="1"/>
          </p:cNvSpPr>
          <p:nvPr>
            <p:ph type="body" sz="quarter" idx="10" hasCustomPrompt="1"/>
          </p:nvPr>
        </p:nvSpPr>
        <p:spPr>
          <a:xfrm>
            <a:off x="702878" y="652703"/>
            <a:ext cx="29047020" cy="1193030"/>
          </a:xfrm>
          <a:prstGeom prst="rect">
            <a:avLst/>
          </a:prstGeom>
        </p:spPr>
        <p:txBody>
          <a:bodyPr/>
          <a:lstStyle>
            <a:lvl1pPr marL="0" indent="0">
              <a:buNone/>
              <a:defRPr sz="6000" b="1">
                <a:solidFill>
                  <a:schemeClr val="bg1"/>
                </a:solidFill>
                <a:latin typeface="Arial" panose="020B0604020202020204" pitchFamily="34" charset="0"/>
                <a:cs typeface="Arial" panose="020B0604020202020204" pitchFamily="34" charset="0"/>
              </a:defRPr>
            </a:lvl1pPr>
          </a:lstStyle>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PRESENTATION TITLE</a:t>
            </a:r>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endParaRPr lang="en-US"/>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 </a:t>
            </a:r>
          </a:p>
          <a:p>
            <a:endParaRPr lang="en-US"/>
          </a:p>
        </p:txBody>
      </p:sp>
      <p:sp>
        <p:nvSpPr>
          <p:cNvPr id="8" name="Text Placeholder 17">
            <a:extLst>
              <a:ext uri="{FF2B5EF4-FFF2-40B4-BE49-F238E27FC236}">
                <a16:creationId xmlns:a16="http://schemas.microsoft.com/office/drawing/2014/main" id="{FED4C714-505A-65A9-5A4A-906A571D974C}"/>
              </a:ext>
            </a:extLst>
          </p:cNvPr>
          <p:cNvSpPr>
            <a:spLocks noGrp="1"/>
          </p:cNvSpPr>
          <p:nvPr>
            <p:ph type="body" sz="quarter" idx="11" hasCustomPrompt="1"/>
          </p:nvPr>
        </p:nvSpPr>
        <p:spPr>
          <a:xfrm>
            <a:off x="702878" y="2023316"/>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AUTHORS</a:t>
            </a:r>
          </a:p>
        </p:txBody>
      </p:sp>
      <p:sp>
        <p:nvSpPr>
          <p:cNvPr id="9" name="Text Placeholder 19">
            <a:extLst>
              <a:ext uri="{FF2B5EF4-FFF2-40B4-BE49-F238E27FC236}">
                <a16:creationId xmlns:a16="http://schemas.microsoft.com/office/drawing/2014/main" id="{6D055CE1-DD79-EEC3-65EF-E892E4031759}"/>
              </a:ext>
            </a:extLst>
          </p:cNvPr>
          <p:cNvSpPr>
            <a:spLocks noGrp="1"/>
          </p:cNvSpPr>
          <p:nvPr>
            <p:ph type="body" sz="quarter" idx="12" hasCustomPrompt="1"/>
          </p:nvPr>
        </p:nvSpPr>
        <p:spPr>
          <a:xfrm>
            <a:off x="702878" y="2589040"/>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ADVISOR</a:t>
            </a:r>
          </a:p>
        </p:txBody>
      </p:sp>
    </p:spTree>
    <p:extLst>
      <p:ext uri="{BB962C8B-B14F-4D97-AF65-F5344CB8AC3E}">
        <p14:creationId xmlns:p14="http://schemas.microsoft.com/office/powerpoint/2010/main" val="238820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ree-Column Template">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6F5DC7A3-167D-2AB7-FDDF-CCA7D1EC4F54}"/>
              </a:ext>
            </a:extLst>
          </p:cNvPr>
          <p:cNvSpPr>
            <a:spLocks noGrp="1"/>
          </p:cNvSpPr>
          <p:nvPr>
            <p:ph sz="quarter" idx="11" hasCustomPrompt="1"/>
          </p:nvPr>
        </p:nvSpPr>
        <p:spPr>
          <a:xfrm>
            <a:off x="13679488" y="5400675"/>
            <a:ext cx="11045825"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8" name="Content Placeholder 16">
            <a:extLst>
              <a:ext uri="{FF2B5EF4-FFF2-40B4-BE49-F238E27FC236}">
                <a16:creationId xmlns:a16="http://schemas.microsoft.com/office/drawing/2014/main" id="{815EC319-37B5-719B-C0DD-E36D53E2BD9A}"/>
              </a:ext>
            </a:extLst>
          </p:cNvPr>
          <p:cNvSpPr>
            <a:spLocks noGrp="1"/>
          </p:cNvSpPr>
          <p:nvPr>
            <p:ph sz="quarter" idx="12" hasCustomPrompt="1"/>
          </p:nvPr>
        </p:nvSpPr>
        <p:spPr>
          <a:xfrm>
            <a:off x="25337842" y="5400675"/>
            <a:ext cx="11045825"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9" name="Content Placeholder 16">
            <a:extLst>
              <a:ext uri="{FF2B5EF4-FFF2-40B4-BE49-F238E27FC236}">
                <a16:creationId xmlns:a16="http://schemas.microsoft.com/office/drawing/2014/main" id="{9320BB15-61B0-FFED-5FBE-01A3C0A63818}"/>
              </a:ext>
            </a:extLst>
          </p:cNvPr>
          <p:cNvSpPr>
            <a:spLocks noGrp="1"/>
          </p:cNvSpPr>
          <p:nvPr>
            <p:ph sz="quarter" idx="13" hasCustomPrompt="1"/>
          </p:nvPr>
        </p:nvSpPr>
        <p:spPr>
          <a:xfrm>
            <a:off x="2021070" y="5400675"/>
            <a:ext cx="11045825" cy="34869438"/>
          </a:xfrm>
          <a:prstGeom prst="rect">
            <a:avLst/>
          </a:prstGeom>
        </p:spPr>
        <p:txBody>
          <a:bodyPr/>
          <a:lstStyle>
            <a:lvl5pPr marL="0" algn="l">
              <a:defRPr sz="3200">
                <a:latin typeface="Arial" panose="020B0604020202020204" pitchFamily="34" charset="0"/>
                <a:cs typeface="Arial" panose="020B0604020202020204" pitchFamily="34" charset="0"/>
              </a:defRPr>
            </a:lvl5pPr>
          </a:lstStyle>
          <a:p>
            <a:pPr lvl="4"/>
            <a:r>
              <a:rPr lang="en-US"/>
              <a:t>Click to add text</a:t>
            </a:r>
          </a:p>
        </p:txBody>
      </p:sp>
      <p:sp>
        <p:nvSpPr>
          <p:cNvPr id="12" name="Text Placeholder 17">
            <a:extLst>
              <a:ext uri="{FF2B5EF4-FFF2-40B4-BE49-F238E27FC236}">
                <a16:creationId xmlns:a16="http://schemas.microsoft.com/office/drawing/2014/main" id="{AC5539CC-8F03-76AB-EE58-5FFB4146EAD6}"/>
              </a:ext>
            </a:extLst>
          </p:cNvPr>
          <p:cNvSpPr>
            <a:spLocks noGrp="1"/>
          </p:cNvSpPr>
          <p:nvPr>
            <p:ph type="body" sz="quarter" idx="14" hasCustomPrompt="1"/>
          </p:nvPr>
        </p:nvSpPr>
        <p:spPr>
          <a:xfrm>
            <a:off x="702878" y="2023316"/>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AUTHORS</a:t>
            </a:r>
          </a:p>
        </p:txBody>
      </p:sp>
      <p:sp>
        <p:nvSpPr>
          <p:cNvPr id="13" name="Text Placeholder 19">
            <a:extLst>
              <a:ext uri="{FF2B5EF4-FFF2-40B4-BE49-F238E27FC236}">
                <a16:creationId xmlns:a16="http://schemas.microsoft.com/office/drawing/2014/main" id="{58B3F343-7E8B-9BB3-8E43-5DD7EAC933CB}"/>
              </a:ext>
            </a:extLst>
          </p:cNvPr>
          <p:cNvSpPr>
            <a:spLocks noGrp="1"/>
          </p:cNvSpPr>
          <p:nvPr>
            <p:ph type="body" sz="quarter" idx="15" hasCustomPrompt="1"/>
          </p:nvPr>
        </p:nvSpPr>
        <p:spPr>
          <a:xfrm>
            <a:off x="702878" y="2589040"/>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ADVISOR</a:t>
            </a:r>
          </a:p>
        </p:txBody>
      </p:sp>
      <p:sp>
        <p:nvSpPr>
          <p:cNvPr id="8" name="Text Placeholder 15">
            <a:extLst>
              <a:ext uri="{FF2B5EF4-FFF2-40B4-BE49-F238E27FC236}">
                <a16:creationId xmlns:a16="http://schemas.microsoft.com/office/drawing/2014/main" id="{820845CA-D19D-0178-5B6E-5248A01CA5FA}"/>
              </a:ext>
            </a:extLst>
          </p:cNvPr>
          <p:cNvSpPr>
            <a:spLocks noGrp="1"/>
          </p:cNvSpPr>
          <p:nvPr>
            <p:ph type="body" sz="quarter" idx="10" hasCustomPrompt="1"/>
          </p:nvPr>
        </p:nvSpPr>
        <p:spPr>
          <a:xfrm>
            <a:off x="702878" y="652703"/>
            <a:ext cx="29047020" cy="1193030"/>
          </a:xfrm>
          <a:prstGeom prst="rect">
            <a:avLst/>
          </a:prstGeom>
        </p:spPr>
        <p:txBody>
          <a:bodyPr/>
          <a:lstStyle>
            <a:lvl1pPr marL="0" indent="0">
              <a:buNone/>
              <a:defRPr sz="6000" b="1">
                <a:solidFill>
                  <a:schemeClr val="bg1"/>
                </a:solidFill>
                <a:latin typeface="Arial" panose="020B0604020202020204" pitchFamily="34" charset="0"/>
                <a:cs typeface="Arial" panose="020B0604020202020204" pitchFamily="34" charset="0"/>
              </a:defRPr>
            </a:lvl1pPr>
          </a:lstStyle>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PRESENTATION TITLE</a:t>
            </a:r>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endParaRPr lang="en-US"/>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 </a:t>
            </a:r>
          </a:p>
          <a:p>
            <a:endParaRPr lang="en-US"/>
          </a:p>
        </p:txBody>
      </p:sp>
    </p:spTree>
    <p:extLst>
      <p:ext uri="{BB962C8B-B14F-4D97-AF65-F5344CB8AC3E}">
        <p14:creationId xmlns:p14="http://schemas.microsoft.com/office/powerpoint/2010/main" val="146765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Column Wide Template">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4AF4D47-1B01-B5CA-76DB-F966AEB3D1F8}"/>
              </a:ext>
            </a:extLst>
          </p:cNvPr>
          <p:cNvSpPr>
            <a:spLocks noGrp="1"/>
          </p:cNvSpPr>
          <p:nvPr>
            <p:ph sz="quarter" idx="10" hasCustomPrompt="1"/>
          </p:nvPr>
        </p:nvSpPr>
        <p:spPr>
          <a:xfrm>
            <a:off x="10763250" y="5400675"/>
            <a:ext cx="16878300"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3" name="Content Placeholder 12">
            <a:extLst>
              <a:ext uri="{FF2B5EF4-FFF2-40B4-BE49-F238E27FC236}">
                <a16:creationId xmlns:a16="http://schemas.microsoft.com/office/drawing/2014/main" id="{C7FE7AE1-544F-EE18-0BD2-68D022DDC906}"/>
              </a:ext>
            </a:extLst>
          </p:cNvPr>
          <p:cNvSpPr>
            <a:spLocks noGrp="1"/>
          </p:cNvSpPr>
          <p:nvPr>
            <p:ph sz="quarter" idx="11" hasCustomPrompt="1"/>
          </p:nvPr>
        </p:nvSpPr>
        <p:spPr>
          <a:xfrm>
            <a:off x="28254325" y="5400675"/>
            <a:ext cx="8129588"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5" name="Content Placeholder 14">
            <a:extLst>
              <a:ext uri="{FF2B5EF4-FFF2-40B4-BE49-F238E27FC236}">
                <a16:creationId xmlns:a16="http://schemas.microsoft.com/office/drawing/2014/main" id="{46F5B755-42EF-B98B-CDE2-2A8AB426B549}"/>
              </a:ext>
            </a:extLst>
          </p:cNvPr>
          <p:cNvSpPr>
            <a:spLocks noGrp="1"/>
          </p:cNvSpPr>
          <p:nvPr>
            <p:ph sz="quarter" idx="12" hasCustomPrompt="1"/>
          </p:nvPr>
        </p:nvSpPr>
        <p:spPr>
          <a:xfrm>
            <a:off x="2020888" y="5400675"/>
            <a:ext cx="8129587" cy="34869438"/>
          </a:xfrm>
          <a:prstGeom prst="rect">
            <a:avLst/>
          </a:prstGeom>
        </p:spPr>
        <p:txBody>
          <a:bodyPr/>
          <a:lstStyle>
            <a:lvl5pPr marL="0">
              <a:defRPr sz="3200">
                <a:latin typeface="Arial" panose="020B0604020202020204" pitchFamily="34" charset="0"/>
                <a:cs typeface="Arial" panose="020B0604020202020204" pitchFamily="34" charset="0"/>
              </a:defRPr>
            </a:lvl5pPr>
          </a:lstStyle>
          <a:p>
            <a:pPr lvl="4"/>
            <a:r>
              <a:rPr lang="en-US"/>
              <a:t>Click to add text</a:t>
            </a:r>
          </a:p>
        </p:txBody>
      </p:sp>
      <p:sp>
        <p:nvSpPr>
          <p:cNvPr id="14" name="Text Placeholder 17">
            <a:extLst>
              <a:ext uri="{FF2B5EF4-FFF2-40B4-BE49-F238E27FC236}">
                <a16:creationId xmlns:a16="http://schemas.microsoft.com/office/drawing/2014/main" id="{36AFD09C-D045-2D92-FE8F-F574E7FC9655}"/>
              </a:ext>
            </a:extLst>
          </p:cNvPr>
          <p:cNvSpPr>
            <a:spLocks noGrp="1"/>
          </p:cNvSpPr>
          <p:nvPr>
            <p:ph type="body" sz="quarter" idx="14" hasCustomPrompt="1"/>
          </p:nvPr>
        </p:nvSpPr>
        <p:spPr>
          <a:xfrm>
            <a:off x="702878" y="2023316"/>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AUTHORS</a:t>
            </a:r>
          </a:p>
        </p:txBody>
      </p:sp>
      <p:sp>
        <p:nvSpPr>
          <p:cNvPr id="16" name="Text Placeholder 19">
            <a:extLst>
              <a:ext uri="{FF2B5EF4-FFF2-40B4-BE49-F238E27FC236}">
                <a16:creationId xmlns:a16="http://schemas.microsoft.com/office/drawing/2014/main" id="{91CB11E9-4608-6E80-2E49-B0F558B220BA}"/>
              </a:ext>
            </a:extLst>
          </p:cNvPr>
          <p:cNvSpPr>
            <a:spLocks noGrp="1"/>
          </p:cNvSpPr>
          <p:nvPr>
            <p:ph type="body" sz="quarter" idx="15" hasCustomPrompt="1"/>
          </p:nvPr>
        </p:nvSpPr>
        <p:spPr>
          <a:xfrm>
            <a:off x="702878" y="2589040"/>
            <a:ext cx="29047018" cy="529703"/>
          </a:xfrm>
          <a:prstGeom prst="rect">
            <a:avLst/>
          </a:prstGeom>
        </p:spPr>
        <p:txBody>
          <a:bodyPr/>
          <a:lstStyle>
            <a:lvl1pPr marL="0" indent="0">
              <a:buNone/>
              <a:defRPr sz="3600" b="0" i="0">
                <a:solidFill>
                  <a:schemeClr val="bg1"/>
                </a:solidFill>
                <a:latin typeface="Arial" panose="020B0604020202020204" pitchFamily="34" charset="0"/>
                <a:cs typeface="Arial" panose="020B0604020202020204" pitchFamily="34" charset="0"/>
              </a:defRPr>
            </a:lvl1pPr>
          </a:lstStyle>
          <a:p>
            <a:pPr lvl="0"/>
            <a:r>
              <a:rPr lang="en-US"/>
              <a:t>ADVISOR</a:t>
            </a:r>
          </a:p>
        </p:txBody>
      </p:sp>
      <p:sp>
        <p:nvSpPr>
          <p:cNvPr id="8" name="Text Placeholder 15">
            <a:extLst>
              <a:ext uri="{FF2B5EF4-FFF2-40B4-BE49-F238E27FC236}">
                <a16:creationId xmlns:a16="http://schemas.microsoft.com/office/drawing/2014/main" id="{E02F29D6-8F0D-6EF8-ADA9-FA6E4543CE85}"/>
              </a:ext>
            </a:extLst>
          </p:cNvPr>
          <p:cNvSpPr>
            <a:spLocks noGrp="1"/>
          </p:cNvSpPr>
          <p:nvPr>
            <p:ph type="body" sz="quarter" idx="16" hasCustomPrompt="1"/>
          </p:nvPr>
        </p:nvSpPr>
        <p:spPr>
          <a:xfrm>
            <a:off x="702878" y="652703"/>
            <a:ext cx="29047020" cy="1193030"/>
          </a:xfrm>
          <a:prstGeom prst="rect">
            <a:avLst/>
          </a:prstGeom>
        </p:spPr>
        <p:txBody>
          <a:bodyPr/>
          <a:lstStyle>
            <a:lvl1pPr marL="0" indent="0">
              <a:buNone/>
              <a:defRPr sz="6000" b="1">
                <a:solidFill>
                  <a:schemeClr val="bg1"/>
                </a:solidFill>
                <a:latin typeface="Arial" panose="020B0604020202020204" pitchFamily="34" charset="0"/>
                <a:cs typeface="Arial" panose="020B0604020202020204" pitchFamily="34" charset="0"/>
              </a:defRPr>
            </a:lvl1pPr>
          </a:lstStyle>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PRESENTATION TITLE</a:t>
            </a:r>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endParaRPr lang="en-US"/>
          </a:p>
          <a:p>
            <a:pPr marL="0" marR="0" lvl="0" indent="0" algn="l" defTabSz="4206240" rtl="0" eaLnBrk="1" fontAlgn="auto" latinLnBrk="0" hangingPunct="1">
              <a:lnSpc>
                <a:spcPct val="90000"/>
              </a:lnSpc>
              <a:spcBef>
                <a:spcPts val="4600"/>
              </a:spcBef>
              <a:spcAft>
                <a:spcPts val="0"/>
              </a:spcAft>
              <a:buClrTx/>
              <a:buSzTx/>
              <a:buFont typeface="Arial" panose="020B0604020202020204" pitchFamily="34" charset="0"/>
              <a:buNone/>
              <a:tabLst/>
              <a:defRPr/>
            </a:pPr>
            <a:r>
              <a:rPr lang="en-US"/>
              <a:t> </a:t>
            </a:r>
          </a:p>
          <a:p>
            <a:endParaRPr lang="en-US"/>
          </a:p>
        </p:txBody>
      </p:sp>
    </p:spTree>
    <p:extLst>
      <p:ext uri="{BB962C8B-B14F-4D97-AF65-F5344CB8AC3E}">
        <p14:creationId xmlns:p14="http://schemas.microsoft.com/office/powerpoint/2010/main" val="1008022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Graphical user interface, application&#10;&#10;Description automatically generated">
            <a:extLst>
              <a:ext uri="{FF2B5EF4-FFF2-40B4-BE49-F238E27FC236}">
                <a16:creationId xmlns:a16="http://schemas.microsoft.com/office/drawing/2014/main" id="{32ADDA32-A395-85B6-2433-ED105EF57320}"/>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0" y="-1"/>
            <a:ext cx="38404804" cy="42062401"/>
          </a:xfrm>
          <a:prstGeom prst="rect">
            <a:avLst/>
          </a:prstGeom>
        </p:spPr>
      </p:pic>
      <p:sp>
        <p:nvSpPr>
          <p:cNvPr id="3" name="Content Placeholder 2">
            <a:extLst>
              <a:ext uri="{FF2B5EF4-FFF2-40B4-BE49-F238E27FC236}">
                <a16:creationId xmlns:a16="http://schemas.microsoft.com/office/drawing/2014/main" id="{82FEF508-3018-9A59-6399-F4C80411DB34}"/>
              </a:ext>
            </a:extLst>
          </p:cNvPr>
          <p:cNvSpPr txBox="1">
            <a:spLocks/>
          </p:cNvSpPr>
          <p:nvPr userDrawn="1"/>
        </p:nvSpPr>
        <p:spPr>
          <a:xfrm>
            <a:off x="-20726718" y="0"/>
            <a:ext cx="19934238" cy="4693920"/>
          </a:xfrm>
          <a:prstGeom prst="rect">
            <a:avLst/>
          </a:prstGeom>
          <a:solidFill>
            <a:schemeClr val="accent5">
              <a:lumMod val="5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DESIGN GUIDE</a:t>
            </a:r>
          </a:p>
          <a:p>
            <a:r>
              <a:rPr lang="en-US"/>
              <a:t>-This area does not print-</a:t>
            </a:r>
          </a:p>
          <a:p>
            <a:pPr lvl="4"/>
            <a:endParaRPr lang="en-US"/>
          </a:p>
        </p:txBody>
      </p:sp>
      <p:sp>
        <p:nvSpPr>
          <p:cNvPr id="4" name="Content Placeholder 2">
            <a:extLst>
              <a:ext uri="{FF2B5EF4-FFF2-40B4-BE49-F238E27FC236}">
                <a16:creationId xmlns:a16="http://schemas.microsoft.com/office/drawing/2014/main" id="{8BF9816A-58CF-3CE2-2A0A-E0EF8BBCF95D}"/>
              </a:ext>
            </a:extLst>
          </p:cNvPr>
          <p:cNvSpPr txBox="1">
            <a:spLocks/>
          </p:cNvSpPr>
          <p:nvPr userDrawn="1"/>
        </p:nvSpPr>
        <p:spPr>
          <a:xfrm>
            <a:off x="-20726718" y="4998720"/>
            <a:ext cx="19934238" cy="14005298"/>
          </a:xfrm>
          <a:prstGeom prst="rect">
            <a:avLst/>
          </a:prstGeom>
          <a:solidFill>
            <a:schemeClr val="accent5">
              <a:lumMod val="50000"/>
            </a:schemeClr>
          </a:solidFill>
        </p:spPr>
        <p:txBody>
          <a:bodyPr/>
          <a:lstStyle>
            <a:lvl1pPr marL="0" indent="0" algn="l" defTabSz="4206240" rtl="0" eaLnBrk="1" latinLnBrk="0" hangingPunct="1">
              <a:lnSpc>
                <a:spcPct val="90000"/>
              </a:lnSpc>
              <a:spcBef>
                <a:spcPts val="4600"/>
              </a:spcBef>
              <a:buFont typeface="Arial" panose="020B0604020202020204" pitchFamily="34" charset="0"/>
              <a:buNone/>
              <a:defRPr sz="800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sz="7800"/>
              <a:t>This template produces a vertical style 42” x 46” poster that follows brand and print guidelines (e.g., font type and size, border, logo). Use slide 1 if you want a wider middle column, for example to feature the tables/ figures; use slide 2 if you want three equal columns. The section headings are typical for research posters, but feel free to move, add, delete, or change the sections and formatting to suit your needs (e.g., add text box borders, shading, visuals). However, always follow the event organizer’s poster requirements.</a:t>
            </a:r>
          </a:p>
        </p:txBody>
      </p:sp>
      <p:sp>
        <p:nvSpPr>
          <p:cNvPr id="5" name="Content Placeholder 2">
            <a:extLst>
              <a:ext uri="{FF2B5EF4-FFF2-40B4-BE49-F238E27FC236}">
                <a16:creationId xmlns:a16="http://schemas.microsoft.com/office/drawing/2014/main" id="{C2CABF3A-1DED-8B7F-5FAA-F25E6E591EB8}"/>
              </a:ext>
            </a:extLst>
          </p:cNvPr>
          <p:cNvSpPr txBox="1">
            <a:spLocks/>
          </p:cNvSpPr>
          <p:nvPr userDrawn="1"/>
        </p:nvSpPr>
        <p:spPr>
          <a:xfrm>
            <a:off x="-20726719" y="19133521"/>
            <a:ext cx="19934238" cy="1584960"/>
          </a:xfrm>
          <a:prstGeom prst="rect">
            <a:avLst/>
          </a:prstGeom>
          <a:solidFill>
            <a:schemeClr val="accent5">
              <a:lumMod val="60000"/>
              <a:lumOff val="4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Text Placeholders</a:t>
            </a:r>
          </a:p>
        </p:txBody>
      </p:sp>
      <p:sp>
        <p:nvSpPr>
          <p:cNvPr id="6" name="Content Placeholder 2">
            <a:extLst>
              <a:ext uri="{FF2B5EF4-FFF2-40B4-BE49-F238E27FC236}">
                <a16:creationId xmlns:a16="http://schemas.microsoft.com/office/drawing/2014/main" id="{BEF45C85-EE29-D068-1B21-55005E2D7743}"/>
              </a:ext>
            </a:extLst>
          </p:cNvPr>
          <p:cNvSpPr txBox="1">
            <a:spLocks/>
          </p:cNvSpPr>
          <p:nvPr userDrawn="1"/>
        </p:nvSpPr>
        <p:spPr>
          <a:xfrm>
            <a:off x="-20726719" y="20862200"/>
            <a:ext cx="19934238" cy="15478322"/>
          </a:xfrm>
          <a:prstGeom prst="rect">
            <a:avLst/>
          </a:prstGeom>
          <a:solidFill>
            <a:schemeClr val="accent5">
              <a:lumMod val="60000"/>
              <a:lumOff val="40000"/>
            </a:schemeClr>
          </a:solidFill>
        </p:spPr>
        <p:txBody>
          <a:bodyPr/>
          <a:lstStyle>
            <a:lvl1pPr marL="1143000" indent="-1143000" algn="l" defTabSz="4206240" rtl="0" eaLnBrk="1" latinLnBrk="0" hangingPunct="1">
              <a:lnSpc>
                <a:spcPct val="90000"/>
              </a:lnSpc>
              <a:spcBef>
                <a:spcPts val="4600"/>
              </a:spcBef>
              <a:buFont typeface="Arial" panose="020B0604020202020204" pitchFamily="34" charset="0"/>
              <a:buChar char="•"/>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a:spcBef>
                <a:spcPts val="600"/>
              </a:spcBef>
            </a:pPr>
            <a:r>
              <a:rPr lang="en-US" sz="7800"/>
              <a:t>To add body text, highlight the placeholder text, click Delete, and then add your text</a:t>
            </a:r>
          </a:p>
          <a:p>
            <a:pPr>
              <a:spcBef>
                <a:spcPts val="600"/>
              </a:spcBef>
            </a:pPr>
            <a:r>
              <a:rPr lang="en-US" sz="7800"/>
              <a:t>Don’t copy and paste lengthy sentences from your paper/report; summarize and be concise; choose your words carefully </a:t>
            </a:r>
          </a:p>
          <a:p>
            <a:pPr>
              <a:spcBef>
                <a:spcPts val="600"/>
              </a:spcBef>
            </a:pPr>
            <a:r>
              <a:rPr lang="en-US" sz="7800"/>
              <a:t>Use bullets or numbered lists to “chunk” information when appropriate</a:t>
            </a:r>
          </a:p>
          <a:p>
            <a:pPr>
              <a:spcBef>
                <a:spcPts val="600"/>
              </a:spcBef>
            </a:pPr>
            <a:r>
              <a:rPr lang="en-US" sz="7800"/>
              <a:t>Remember: Headings MUST be minimum 44 point </a:t>
            </a:r>
            <a:r>
              <a:rPr lang="en-US" sz="7800" b="1"/>
              <a:t>bold</a:t>
            </a:r>
            <a:r>
              <a:rPr lang="en-US" sz="7800"/>
              <a:t> font (48 recommended) and body text MUST be minimum 28 point font (32 recommended); use Helvetica or Arial</a:t>
            </a:r>
          </a:p>
          <a:p>
            <a:pPr>
              <a:spcBef>
                <a:spcPts val="600"/>
              </a:spcBef>
            </a:pPr>
            <a:r>
              <a:rPr lang="en-US" sz="7800"/>
              <a:t>Check word count; recommendations vary, but less is often more - there are approx. 500 words in this template</a:t>
            </a:r>
          </a:p>
          <a:p>
            <a:endParaRPr lang="en-US" sz="6500"/>
          </a:p>
        </p:txBody>
      </p:sp>
      <p:sp>
        <p:nvSpPr>
          <p:cNvPr id="7" name="Content Placeholder 2">
            <a:extLst>
              <a:ext uri="{FF2B5EF4-FFF2-40B4-BE49-F238E27FC236}">
                <a16:creationId xmlns:a16="http://schemas.microsoft.com/office/drawing/2014/main" id="{1F01D6AC-D8A2-FC73-9C5E-682E80FE1486}"/>
              </a:ext>
            </a:extLst>
          </p:cNvPr>
          <p:cNvSpPr txBox="1">
            <a:spLocks/>
          </p:cNvSpPr>
          <p:nvPr userDrawn="1"/>
        </p:nvSpPr>
        <p:spPr>
          <a:xfrm>
            <a:off x="-20696239" y="36494341"/>
            <a:ext cx="19934238" cy="1584960"/>
          </a:xfrm>
          <a:prstGeom prst="rect">
            <a:avLst/>
          </a:prstGeom>
          <a:solidFill>
            <a:schemeClr val="accent5"/>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Border</a:t>
            </a:r>
          </a:p>
        </p:txBody>
      </p:sp>
      <p:sp>
        <p:nvSpPr>
          <p:cNvPr id="9" name="Content Placeholder 2">
            <a:extLst>
              <a:ext uri="{FF2B5EF4-FFF2-40B4-BE49-F238E27FC236}">
                <a16:creationId xmlns:a16="http://schemas.microsoft.com/office/drawing/2014/main" id="{72FD95C3-A806-00FB-7DA1-86438D252E8B}"/>
              </a:ext>
            </a:extLst>
          </p:cNvPr>
          <p:cNvSpPr txBox="1">
            <a:spLocks/>
          </p:cNvSpPr>
          <p:nvPr userDrawn="1"/>
        </p:nvSpPr>
        <p:spPr>
          <a:xfrm>
            <a:off x="-20692307" y="38238104"/>
            <a:ext cx="19960787" cy="3713834"/>
          </a:xfrm>
          <a:prstGeom prst="rect">
            <a:avLst/>
          </a:prstGeom>
          <a:solidFill>
            <a:schemeClr val="accent5"/>
          </a:solidFill>
        </p:spPr>
        <p:txBody>
          <a:bodyPr/>
          <a:lstStyle>
            <a:lvl1pPr marL="0" indent="0" algn="l" defTabSz="4206240" rtl="0" eaLnBrk="1" latinLnBrk="0" hangingPunct="1">
              <a:lnSpc>
                <a:spcPct val="90000"/>
              </a:lnSpc>
              <a:spcBef>
                <a:spcPts val="4600"/>
              </a:spcBef>
              <a:buFont typeface="Arial" panose="020B0604020202020204" pitchFamily="34" charset="0"/>
              <a:buNone/>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sz="7800"/>
              <a:t>Maintain the ¼” white border indicated by the red lines; do not place any text or visual element so that it overlaps the border!</a:t>
            </a:r>
          </a:p>
        </p:txBody>
      </p:sp>
      <p:grpSp>
        <p:nvGrpSpPr>
          <p:cNvPr id="2" name="Group 1">
            <a:extLst>
              <a:ext uri="{FF2B5EF4-FFF2-40B4-BE49-F238E27FC236}">
                <a16:creationId xmlns:a16="http://schemas.microsoft.com/office/drawing/2014/main" id="{8D047571-FCF4-5790-4261-E9A8153353EF}"/>
              </a:ext>
            </a:extLst>
          </p:cNvPr>
          <p:cNvGrpSpPr/>
          <p:nvPr userDrawn="1"/>
        </p:nvGrpSpPr>
        <p:grpSpPr>
          <a:xfrm>
            <a:off x="-15813569" y="42071925"/>
            <a:ext cx="15788958" cy="3485234"/>
            <a:chOff x="-20696239" y="41002180"/>
            <a:chExt cx="15788958" cy="3485234"/>
          </a:xfrm>
        </p:grpSpPr>
        <p:sp>
          <p:nvSpPr>
            <p:cNvPr id="13" name="Arrow: Right 12">
              <a:extLst>
                <a:ext uri="{FF2B5EF4-FFF2-40B4-BE49-F238E27FC236}">
                  <a16:creationId xmlns:a16="http://schemas.microsoft.com/office/drawing/2014/main" id="{0ECEBCF2-2214-419B-B48C-7E3E0249464B}"/>
                </a:ext>
              </a:extLst>
            </p:cNvPr>
            <p:cNvSpPr/>
            <p:nvPr userDrawn="1"/>
          </p:nvSpPr>
          <p:spPr>
            <a:xfrm>
              <a:off x="-20696239" y="41002180"/>
              <a:ext cx="15788958" cy="348523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F174FBC-7B46-4842-522A-311697B4613D}"/>
                </a:ext>
              </a:extLst>
            </p:cNvPr>
            <p:cNvSpPr txBox="1"/>
            <p:nvPr userDrawn="1"/>
          </p:nvSpPr>
          <p:spPr>
            <a:xfrm>
              <a:off x="-20696239" y="42110741"/>
              <a:ext cx="15575917" cy="1323439"/>
            </a:xfrm>
            <a:prstGeom prst="rect">
              <a:avLst/>
            </a:prstGeom>
            <a:noFill/>
          </p:spPr>
          <p:txBody>
            <a:bodyPr wrap="square" rtlCol="0">
              <a:spAutoFit/>
            </a:bodyPr>
            <a:lstStyle/>
            <a:p>
              <a:r>
                <a:rPr lang="en-US" sz="4000">
                  <a:solidFill>
                    <a:schemeClr val="bg1"/>
                  </a:solidFill>
                </a:rPr>
                <a:t>Lines indicate where ¼” white border should extend on poster; </a:t>
              </a:r>
              <a:br>
                <a:rPr lang="en-US" sz="4000">
                  <a:solidFill>
                    <a:schemeClr val="bg1"/>
                  </a:solidFill>
                </a:rPr>
              </a:br>
              <a:r>
                <a:rPr lang="en-US" sz="4000">
                  <a:solidFill>
                    <a:schemeClr val="bg1"/>
                  </a:solidFill>
                </a:rPr>
                <a:t>the white border is required by the Printer so that it prints properly</a:t>
              </a:r>
            </a:p>
          </p:txBody>
        </p:sp>
      </p:grpSp>
      <p:grpSp>
        <p:nvGrpSpPr>
          <p:cNvPr id="8" name="Group 7">
            <a:extLst>
              <a:ext uri="{FF2B5EF4-FFF2-40B4-BE49-F238E27FC236}">
                <a16:creationId xmlns:a16="http://schemas.microsoft.com/office/drawing/2014/main" id="{3AE82A55-5748-7A0A-113F-D7D3B2D0EA55}"/>
              </a:ext>
            </a:extLst>
          </p:cNvPr>
          <p:cNvGrpSpPr/>
          <p:nvPr userDrawn="1"/>
        </p:nvGrpSpPr>
        <p:grpSpPr>
          <a:xfrm>
            <a:off x="38423976" y="-3503284"/>
            <a:ext cx="20249604" cy="3483864"/>
            <a:chOff x="38820958" y="-3996877"/>
            <a:chExt cx="20249604" cy="3483864"/>
          </a:xfrm>
        </p:grpSpPr>
        <p:sp>
          <p:nvSpPr>
            <p:cNvPr id="16" name="Arrow: Right 15">
              <a:extLst>
                <a:ext uri="{FF2B5EF4-FFF2-40B4-BE49-F238E27FC236}">
                  <a16:creationId xmlns:a16="http://schemas.microsoft.com/office/drawing/2014/main" id="{34C77C2C-ED1A-48A9-BC78-522B4B93CDE6}"/>
                </a:ext>
              </a:extLst>
            </p:cNvPr>
            <p:cNvSpPr/>
            <p:nvPr userDrawn="1"/>
          </p:nvSpPr>
          <p:spPr>
            <a:xfrm rot="10800000">
              <a:off x="38820958" y="-3996877"/>
              <a:ext cx="20249604" cy="348386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34858C7-EAA3-3F44-9E52-1DE4633FB746}"/>
                </a:ext>
              </a:extLst>
            </p:cNvPr>
            <p:cNvSpPr txBox="1"/>
            <p:nvPr userDrawn="1"/>
          </p:nvSpPr>
          <p:spPr>
            <a:xfrm>
              <a:off x="40709976" y="-2912110"/>
              <a:ext cx="15575917"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000">
                  <a:solidFill>
                    <a:schemeClr val="bg1"/>
                  </a:solidFill>
                </a:rPr>
                <a:t>Lines indicate where ¼” white border should extend on poster; </a:t>
              </a:r>
              <a:br>
                <a:rPr lang="en-US" sz="4000">
                  <a:solidFill>
                    <a:schemeClr val="bg1"/>
                  </a:solidFill>
                </a:rPr>
              </a:br>
              <a:r>
                <a:rPr lang="en-US" sz="4000">
                  <a:solidFill>
                    <a:schemeClr val="bg1"/>
                  </a:solidFill>
                </a:rPr>
                <a:t>the white border is required by the Printer so that it prints properly</a:t>
              </a:r>
            </a:p>
            <a:p>
              <a:endParaRPr lang="en-US" sz="4000">
                <a:solidFill>
                  <a:schemeClr val="bg1"/>
                </a:solidFill>
              </a:endParaRPr>
            </a:p>
          </p:txBody>
        </p:sp>
      </p:grpSp>
      <p:sp>
        <p:nvSpPr>
          <p:cNvPr id="18" name="Content Placeholder 2">
            <a:extLst>
              <a:ext uri="{FF2B5EF4-FFF2-40B4-BE49-F238E27FC236}">
                <a16:creationId xmlns:a16="http://schemas.microsoft.com/office/drawing/2014/main" id="{3AA401B4-72EF-A89B-AF04-29DFBDEC7B9F}"/>
              </a:ext>
            </a:extLst>
          </p:cNvPr>
          <p:cNvSpPr txBox="1">
            <a:spLocks/>
          </p:cNvSpPr>
          <p:nvPr userDrawn="1"/>
        </p:nvSpPr>
        <p:spPr>
          <a:xfrm>
            <a:off x="39136324" y="-7243"/>
            <a:ext cx="19934238" cy="4693920"/>
          </a:xfrm>
          <a:prstGeom prst="rect">
            <a:avLst/>
          </a:prstGeom>
          <a:solidFill>
            <a:schemeClr val="accent5">
              <a:lumMod val="5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5257800" indent="-1051560" algn="l" defTabSz="4206240" rtl="0" eaLnBrk="1" latinLnBrk="0" hangingPunct="1">
              <a:lnSpc>
                <a:spcPct val="90000"/>
              </a:lnSpc>
              <a:spcBef>
                <a:spcPts val="2300"/>
              </a:spcBef>
              <a:buFont typeface="Arial" panose="020B0604020202020204" pitchFamily="34" charset="0"/>
              <a:buChar char="•"/>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946404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DESIGN GUIDE</a:t>
            </a:r>
          </a:p>
          <a:p>
            <a:r>
              <a:rPr lang="en-US"/>
              <a:t>-This area does not print-</a:t>
            </a:r>
          </a:p>
          <a:p>
            <a:pPr lvl="1"/>
            <a:endParaRPr lang="en-US"/>
          </a:p>
        </p:txBody>
      </p:sp>
      <p:sp>
        <p:nvSpPr>
          <p:cNvPr id="19" name="Content Placeholder 2">
            <a:extLst>
              <a:ext uri="{FF2B5EF4-FFF2-40B4-BE49-F238E27FC236}">
                <a16:creationId xmlns:a16="http://schemas.microsoft.com/office/drawing/2014/main" id="{60924DB9-40DF-8676-3C32-8301A2635DB4}"/>
              </a:ext>
            </a:extLst>
          </p:cNvPr>
          <p:cNvSpPr txBox="1">
            <a:spLocks/>
          </p:cNvSpPr>
          <p:nvPr userDrawn="1"/>
        </p:nvSpPr>
        <p:spPr>
          <a:xfrm>
            <a:off x="39136324" y="4907127"/>
            <a:ext cx="19934238" cy="1584960"/>
          </a:xfrm>
          <a:prstGeom prst="rect">
            <a:avLst/>
          </a:prstGeom>
          <a:solidFill>
            <a:schemeClr val="accent6">
              <a:lumMod val="60000"/>
              <a:lumOff val="40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Logos</a:t>
            </a:r>
          </a:p>
        </p:txBody>
      </p:sp>
      <p:sp>
        <p:nvSpPr>
          <p:cNvPr id="20" name="Content Placeholder 2">
            <a:extLst>
              <a:ext uri="{FF2B5EF4-FFF2-40B4-BE49-F238E27FC236}">
                <a16:creationId xmlns:a16="http://schemas.microsoft.com/office/drawing/2014/main" id="{2D5634CE-FA6D-6C1D-C317-9E1B044CC716}"/>
              </a:ext>
            </a:extLst>
          </p:cNvPr>
          <p:cNvSpPr txBox="1">
            <a:spLocks/>
          </p:cNvSpPr>
          <p:nvPr userDrawn="1"/>
        </p:nvSpPr>
        <p:spPr>
          <a:xfrm>
            <a:off x="39136324" y="6701880"/>
            <a:ext cx="19934238" cy="5991845"/>
          </a:xfrm>
          <a:prstGeom prst="rect">
            <a:avLst/>
          </a:prstGeom>
          <a:solidFill>
            <a:schemeClr val="accent6">
              <a:lumMod val="60000"/>
              <a:lumOff val="40000"/>
            </a:schemeClr>
          </a:solidFill>
        </p:spPr>
        <p:txBody>
          <a:bodyPr/>
          <a:lstStyle>
            <a:lvl1pPr marL="1143000" indent="-1143000" algn="l" defTabSz="4206240" rtl="0" eaLnBrk="1" latinLnBrk="0" hangingPunct="1">
              <a:lnSpc>
                <a:spcPct val="90000"/>
              </a:lnSpc>
              <a:spcBef>
                <a:spcPts val="4600"/>
              </a:spcBef>
              <a:buFont typeface="Arial" panose="020B0604020202020204" pitchFamily="34" charset="0"/>
              <a:buChar char="•"/>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sz="7800"/>
              <a:t>Do not change the location, scale, or color of the UW-Stout logo in the top-right</a:t>
            </a:r>
          </a:p>
          <a:p>
            <a:r>
              <a:rPr lang="en-US" sz="7800"/>
              <a:t>Add the Stout Foundation logo and/or other organizations’ logos in the bottom-right if the project received their support</a:t>
            </a:r>
          </a:p>
          <a:p>
            <a:endParaRPr lang="en-US"/>
          </a:p>
        </p:txBody>
      </p:sp>
      <p:sp>
        <p:nvSpPr>
          <p:cNvPr id="21" name="Content Placeholder 2">
            <a:extLst>
              <a:ext uri="{FF2B5EF4-FFF2-40B4-BE49-F238E27FC236}">
                <a16:creationId xmlns:a16="http://schemas.microsoft.com/office/drawing/2014/main" id="{DC13AE13-D208-42CA-60EE-30466DCDFD83}"/>
              </a:ext>
            </a:extLst>
          </p:cNvPr>
          <p:cNvSpPr txBox="1">
            <a:spLocks/>
          </p:cNvSpPr>
          <p:nvPr userDrawn="1"/>
        </p:nvSpPr>
        <p:spPr>
          <a:xfrm>
            <a:off x="39136324" y="12970850"/>
            <a:ext cx="19934238" cy="1584960"/>
          </a:xfrm>
          <a:prstGeom prst="rect">
            <a:avLst/>
          </a:prstGeom>
          <a:solidFill>
            <a:schemeClr val="accent6">
              <a:lumMod val="75000"/>
            </a:schemeClr>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b="1"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r>
              <a:rPr lang="en-US"/>
              <a:t>Visual Placeholders</a:t>
            </a:r>
          </a:p>
        </p:txBody>
      </p:sp>
      <p:sp>
        <p:nvSpPr>
          <p:cNvPr id="22" name="Content Placeholder 2">
            <a:extLst>
              <a:ext uri="{FF2B5EF4-FFF2-40B4-BE49-F238E27FC236}">
                <a16:creationId xmlns:a16="http://schemas.microsoft.com/office/drawing/2014/main" id="{C433D7D1-967B-A676-C385-95CAB37FC9A4}"/>
              </a:ext>
            </a:extLst>
          </p:cNvPr>
          <p:cNvSpPr txBox="1">
            <a:spLocks/>
          </p:cNvSpPr>
          <p:nvPr userDrawn="1"/>
        </p:nvSpPr>
        <p:spPr>
          <a:xfrm>
            <a:off x="39136324" y="14840146"/>
            <a:ext cx="19934238" cy="23068794"/>
          </a:xfrm>
          <a:prstGeom prst="rect">
            <a:avLst/>
          </a:prstGeom>
          <a:solidFill>
            <a:schemeClr val="accent6">
              <a:lumMod val="75000"/>
            </a:schemeClr>
          </a:solidFill>
        </p:spPr>
        <p:txBody>
          <a:bodyPr/>
          <a:lstStyle>
            <a:lvl1pPr marL="1143000" indent="-1143000" algn="l" defTabSz="4206240" rtl="0" eaLnBrk="1" latinLnBrk="0" hangingPunct="1">
              <a:lnSpc>
                <a:spcPct val="90000"/>
              </a:lnSpc>
              <a:spcBef>
                <a:spcPts val="4600"/>
              </a:spcBef>
              <a:buFont typeface="Arial" panose="020B0604020202020204" pitchFamily="34" charset="0"/>
              <a:buChar char="•"/>
              <a:defRPr sz="8000" b="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a:spcBef>
                <a:spcPts val="600"/>
              </a:spcBef>
            </a:pPr>
            <a:r>
              <a:rPr lang="en-US" sz="7800"/>
              <a:t>Delete the current tables/figures/blue boxes, since they are just placeholders</a:t>
            </a:r>
          </a:p>
          <a:p>
            <a:pPr>
              <a:spcBef>
                <a:spcPts val="600"/>
              </a:spcBef>
            </a:pPr>
            <a:r>
              <a:rPr lang="en-US" sz="7800"/>
              <a:t>TABLES/FIGURES: Create tables/figures in Excel; carefully choose which to include; copy/paste onto slide, ensuring title and labels are 28 points minimum</a:t>
            </a:r>
          </a:p>
          <a:p>
            <a:pPr>
              <a:spcBef>
                <a:spcPts val="600"/>
              </a:spcBef>
            </a:pPr>
            <a:r>
              <a:rPr lang="en-US" sz="7800"/>
              <a:t>PHOTOS/IMAGES: Click Insert&gt; Picture&gt; This Device, navigate to the file you want, click Insert; resize if needed; include a caption; consider including infographics you create in an online infographic creator</a:t>
            </a:r>
          </a:p>
          <a:p>
            <a:pPr>
              <a:spcBef>
                <a:spcPts val="600"/>
              </a:spcBef>
            </a:pPr>
            <a:r>
              <a:rPr lang="en-US" sz="7800"/>
              <a:t>CALL-OUTS: Perhaps add short quotes</a:t>
            </a:r>
          </a:p>
          <a:p>
            <a:pPr>
              <a:spcBef>
                <a:spcPts val="600"/>
              </a:spcBef>
            </a:pPr>
            <a:r>
              <a:rPr lang="en-US" sz="7800"/>
              <a:t>QR CODE: Consider using a free QR code generator so viewers can scan and access the poster and report; insert QR code using “IMAGE” instructions above </a:t>
            </a:r>
          </a:p>
          <a:p>
            <a:pPr marL="1143000" marR="0" lvl="0" indent="-1143000" algn="l" defTabSz="4206240" rtl="0" eaLnBrk="1" fontAlgn="auto" latinLnBrk="0" hangingPunct="1">
              <a:lnSpc>
                <a:spcPct val="90000"/>
              </a:lnSpc>
              <a:spcBef>
                <a:spcPts val="600"/>
              </a:spcBef>
              <a:spcAft>
                <a:spcPts val="0"/>
              </a:spcAft>
              <a:buClrTx/>
              <a:buSzTx/>
              <a:buFont typeface="Arial" panose="020B0604020202020204" pitchFamily="34" charset="0"/>
              <a:buChar char="•"/>
              <a:tabLst/>
              <a:defRPr/>
            </a:pPr>
            <a:r>
              <a:rPr lang="en-US" sz="7800"/>
              <a:t>If you include a visual that you did not create, get copyright permission or use Creative Commons/Public Domain</a:t>
            </a:r>
          </a:p>
          <a:p>
            <a:pPr>
              <a:spcBef>
                <a:spcPts val="600"/>
              </a:spcBef>
            </a:pPr>
            <a:r>
              <a:rPr lang="en-US" sz="7800"/>
              <a:t>Finally proofread text and zoom to 100% to confirm print quality of visuals</a:t>
            </a:r>
          </a:p>
        </p:txBody>
      </p:sp>
      <p:sp>
        <p:nvSpPr>
          <p:cNvPr id="23" name="Content Placeholder 2">
            <a:extLst>
              <a:ext uri="{FF2B5EF4-FFF2-40B4-BE49-F238E27FC236}">
                <a16:creationId xmlns:a16="http://schemas.microsoft.com/office/drawing/2014/main" id="{524BC561-4F50-D5A4-B78A-F07C93CE0AB4}"/>
              </a:ext>
            </a:extLst>
          </p:cNvPr>
          <p:cNvSpPr txBox="1">
            <a:spLocks/>
          </p:cNvSpPr>
          <p:nvPr userDrawn="1"/>
        </p:nvSpPr>
        <p:spPr>
          <a:xfrm>
            <a:off x="-4591172" y="41833800"/>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4" name="Content Placeholder 2">
            <a:extLst>
              <a:ext uri="{FF2B5EF4-FFF2-40B4-BE49-F238E27FC236}">
                <a16:creationId xmlns:a16="http://schemas.microsoft.com/office/drawing/2014/main" id="{1A77222A-DD36-C602-AB82-9FDDA1A41316}"/>
              </a:ext>
            </a:extLst>
          </p:cNvPr>
          <p:cNvSpPr txBox="1">
            <a:spLocks/>
          </p:cNvSpPr>
          <p:nvPr userDrawn="1"/>
        </p:nvSpPr>
        <p:spPr>
          <a:xfrm rot="5400000">
            <a:off x="-2171822" y="44243625"/>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5" name="Content Placeholder 2">
            <a:extLst>
              <a:ext uri="{FF2B5EF4-FFF2-40B4-BE49-F238E27FC236}">
                <a16:creationId xmlns:a16="http://schemas.microsoft.com/office/drawing/2014/main" id="{4DE0FC04-964E-1E18-3D8F-7EC2572D3A9C}"/>
              </a:ext>
            </a:extLst>
          </p:cNvPr>
          <p:cNvSpPr txBox="1">
            <a:spLocks/>
          </p:cNvSpPr>
          <p:nvPr userDrawn="1"/>
        </p:nvSpPr>
        <p:spPr>
          <a:xfrm>
            <a:off x="38423976" y="41830625"/>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6" name="Content Placeholder 2">
            <a:extLst>
              <a:ext uri="{FF2B5EF4-FFF2-40B4-BE49-F238E27FC236}">
                <a16:creationId xmlns:a16="http://schemas.microsoft.com/office/drawing/2014/main" id="{AB638097-3AB3-790F-943F-71E1B30B45DE}"/>
              </a:ext>
            </a:extLst>
          </p:cNvPr>
          <p:cNvSpPr txBox="1">
            <a:spLocks/>
          </p:cNvSpPr>
          <p:nvPr userDrawn="1"/>
        </p:nvSpPr>
        <p:spPr>
          <a:xfrm rot="5400000">
            <a:off x="36004500" y="44243625"/>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7" name="Content Placeholder 2">
            <a:extLst>
              <a:ext uri="{FF2B5EF4-FFF2-40B4-BE49-F238E27FC236}">
                <a16:creationId xmlns:a16="http://schemas.microsoft.com/office/drawing/2014/main" id="{83E018D2-5FEF-FFFE-D598-EDFEB4E633BB}"/>
              </a:ext>
            </a:extLst>
          </p:cNvPr>
          <p:cNvSpPr txBox="1">
            <a:spLocks/>
          </p:cNvSpPr>
          <p:nvPr userDrawn="1"/>
        </p:nvSpPr>
        <p:spPr>
          <a:xfrm>
            <a:off x="38423976" y="-1"/>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8" name="Content Placeholder 2">
            <a:extLst>
              <a:ext uri="{FF2B5EF4-FFF2-40B4-BE49-F238E27FC236}">
                <a16:creationId xmlns:a16="http://schemas.microsoft.com/office/drawing/2014/main" id="{ECB4CCD0-74E1-FF2F-215F-4367CE05DEEA}"/>
              </a:ext>
            </a:extLst>
          </p:cNvPr>
          <p:cNvSpPr txBox="1">
            <a:spLocks/>
          </p:cNvSpPr>
          <p:nvPr userDrawn="1"/>
        </p:nvSpPr>
        <p:spPr>
          <a:xfrm rot="5400000">
            <a:off x="36004500" y="-2419720"/>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29" name="Content Placeholder 2">
            <a:extLst>
              <a:ext uri="{FF2B5EF4-FFF2-40B4-BE49-F238E27FC236}">
                <a16:creationId xmlns:a16="http://schemas.microsoft.com/office/drawing/2014/main" id="{94D3462C-C0CE-47C7-8A8E-FFE2CE7D057E}"/>
              </a:ext>
            </a:extLst>
          </p:cNvPr>
          <p:cNvSpPr txBox="1">
            <a:spLocks/>
          </p:cNvSpPr>
          <p:nvPr userDrawn="1"/>
        </p:nvSpPr>
        <p:spPr>
          <a:xfrm rot="5400000">
            <a:off x="-2171700" y="-2419720"/>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
        <p:nvSpPr>
          <p:cNvPr id="30" name="Content Placeholder 2">
            <a:extLst>
              <a:ext uri="{FF2B5EF4-FFF2-40B4-BE49-F238E27FC236}">
                <a16:creationId xmlns:a16="http://schemas.microsoft.com/office/drawing/2014/main" id="{E0CD1806-02E8-0A0B-C43B-EC6F42C65599}"/>
              </a:ext>
            </a:extLst>
          </p:cNvPr>
          <p:cNvSpPr txBox="1">
            <a:spLocks/>
          </p:cNvSpPr>
          <p:nvPr userDrawn="1"/>
        </p:nvSpPr>
        <p:spPr>
          <a:xfrm>
            <a:off x="-4596611" y="-1"/>
            <a:ext cx="4572000" cy="228600"/>
          </a:xfrm>
          <a:prstGeom prst="rect">
            <a:avLst/>
          </a:prstGeom>
          <a:solidFill>
            <a:srgbClr val="FF0000"/>
          </a:solidFill>
        </p:spPr>
        <p:txBody>
          <a:bodyPr/>
          <a:lstStyle>
            <a:lvl1pPr marL="0" indent="0" algn="ctr" defTabSz="4206240" rtl="0" eaLnBrk="1" latinLnBrk="0" hangingPunct="1">
              <a:lnSpc>
                <a:spcPct val="90000"/>
              </a:lnSpc>
              <a:spcBef>
                <a:spcPts val="4600"/>
              </a:spcBef>
              <a:buFont typeface="Arial" panose="020B0604020202020204" pitchFamily="34" charset="0"/>
              <a:buNone/>
              <a:defRPr sz="12880" kern="1200">
                <a:solidFill>
                  <a:schemeClr val="bg2"/>
                </a:solidFill>
                <a:latin typeface="+mn-lt"/>
                <a:ea typeface="+mn-ea"/>
                <a:cs typeface="+mn-cs"/>
              </a:defRPr>
            </a:lvl1pPr>
            <a:lvl2pPr marL="2103120" indent="0" algn="l" defTabSz="4206240" rtl="0" eaLnBrk="1" latinLnBrk="0" hangingPunct="1">
              <a:lnSpc>
                <a:spcPct val="90000"/>
              </a:lnSpc>
              <a:spcBef>
                <a:spcPts val="2300"/>
              </a:spcBef>
              <a:buFont typeface="Arial" panose="020B0604020202020204" pitchFamily="34" charset="0"/>
              <a:buNone/>
              <a:defRPr sz="11040" kern="1200">
                <a:solidFill>
                  <a:schemeClr val="bg2"/>
                </a:solidFill>
                <a:latin typeface="+mn-lt"/>
                <a:ea typeface="+mn-ea"/>
                <a:cs typeface="+mn-cs"/>
              </a:defRPr>
            </a:lvl2pPr>
            <a:lvl3pPr marL="4206240" indent="0" algn="l" defTabSz="4206240" rtl="0" eaLnBrk="1" latinLnBrk="0" hangingPunct="1">
              <a:lnSpc>
                <a:spcPct val="90000"/>
              </a:lnSpc>
              <a:spcBef>
                <a:spcPts val="2300"/>
              </a:spcBef>
              <a:buFont typeface="Arial" panose="020B0604020202020204" pitchFamily="34" charset="0"/>
              <a:buNone/>
              <a:defRPr sz="9200" kern="1200">
                <a:solidFill>
                  <a:schemeClr val="bg2"/>
                </a:solidFill>
                <a:latin typeface="+mn-lt"/>
                <a:ea typeface="+mn-ea"/>
                <a:cs typeface="+mn-cs"/>
              </a:defRPr>
            </a:lvl3pPr>
            <a:lvl4pPr marL="7360920" indent="-1051560" algn="l" defTabSz="4206240" rtl="0" eaLnBrk="1" latinLnBrk="0" hangingPunct="1">
              <a:lnSpc>
                <a:spcPct val="90000"/>
              </a:lnSpc>
              <a:spcBef>
                <a:spcPts val="2300"/>
              </a:spcBef>
              <a:buFont typeface="Arial" panose="020B0604020202020204" pitchFamily="34" charset="0"/>
              <a:buChar char="•"/>
              <a:defRPr sz="8280" kern="1200">
                <a:solidFill>
                  <a:schemeClr val="bg2"/>
                </a:solidFill>
                <a:latin typeface="+mn-lt"/>
                <a:ea typeface="+mn-ea"/>
                <a:cs typeface="+mn-cs"/>
              </a:defRPr>
            </a:lvl4pPr>
            <a:lvl5pPr marL="8412480" indent="0" algn="l" defTabSz="4206240" rtl="0" eaLnBrk="1" latinLnBrk="0" hangingPunct="1">
              <a:lnSpc>
                <a:spcPct val="90000"/>
              </a:lnSpc>
              <a:spcBef>
                <a:spcPts val="2300"/>
              </a:spcBef>
              <a:buFont typeface="Arial" panose="020B0604020202020204" pitchFamily="34" charset="0"/>
              <a:buNone/>
              <a:defRPr sz="8280" kern="1200">
                <a:solidFill>
                  <a:schemeClr val="bg2"/>
                </a:solidFill>
                <a:latin typeface="+mn-lt"/>
                <a:ea typeface="+mn-ea"/>
                <a:cs typeface="+mn-cs"/>
              </a:defRPr>
            </a:lvl5pPr>
            <a:lvl6pPr marL="1156716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6pPr>
            <a:lvl7pPr marL="1367028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7pPr>
            <a:lvl8pPr marL="1577340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8pPr>
            <a:lvl9pPr marL="17876520" indent="-1051560" algn="l" defTabSz="4206240" rtl="0" eaLnBrk="1" latinLnBrk="0" hangingPunct="1">
              <a:lnSpc>
                <a:spcPct val="90000"/>
              </a:lnSpc>
              <a:spcBef>
                <a:spcPts val="2300"/>
              </a:spcBef>
              <a:buFont typeface="Arial" panose="020B0604020202020204" pitchFamily="34" charset="0"/>
              <a:buChar char="•"/>
              <a:defRPr sz="8280" kern="1200">
                <a:solidFill>
                  <a:schemeClr val="tx1"/>
                </a:solidFill>
                <a:latin typeface="+mn-lt"/>
                <a:ea typeface="+mn-ea"/>
                <a:cs typeface="+mn-cs"/>
              </a:defRPr>
            </a:lvl9pPr>
          </a:lstStyle>
          <a:p>
            <a:pPr lvl="4"/>
            <a:endParaRPr lang="en-US"/>
          </a:p>
        </p:txBody>
      </p:sp>
    </p:spTree>
    <p:extLst>
      <p:ext uri="{BB962C8B-B14F-4D97-AF65-F5344CB8AC3E}">
        <p14:creationId xmlns:p14="http://schemas.microsoft.com/office/powerpoint/2010/main" val="1551185462"/>
      </p:ext>
    </p:extLst>
  </p:cSld>
  <p:clrMap bg1="lt1" tx1="dk1" bg2="lt2" tx2="dk2" accent1="accent1" accent2="accent2" accent3="accent3" accent4="accent4" accent5="accent5" accent6="accent6" hlink="hlink" folHlink="folHlink"/>
  <p:sldLayoutIdLst>
    <p:sldLayoutId id="2147483667" r:id="rId1"/>
    <p:sldLayoutId id="2147483661" r:id="rId2"/>
    <p:sldLayoutId id="2147483662" r:id="rId3"/>
  </p:sldLayoutIdLst>
  <p:txStyles>
    <p:titleStyle>
      <a:lvl1pPr algn="l" defTabSz="3840480" rtl="0" eaLnBrk="1" latinLnBrk="0" hangingPunct="1">
        <a:lnSpc>
          <a:spcPct val="90000"/>
        </a:lnSpc>
        <a:spcBef>
          <a:spcPct val="0"/>
        </a:spcBef>
        <a:buNone/>
        <a:defRPr sz="9600" b="1" kern="1200">
          <a:solidFill>
            <a:schemeClr val="bg1"/>
          </a:solidFill>
          <a:latin typeface="Helvetica" pitchFamily="2" charset="0"/>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B9E7BE-C9CA-6223-DEEE-917A45EB3593}"/>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9DF3A004-FE8B-8918-7A06-3B82A2547852}"/>
              </a:ext>
            </a:extLst>
          </p:cNvPr>
          <p:cNvSpPr>
            <a:spLocks noGrp="1"/>
          </p:cNvSpPr>
          <p:nvPr>
            <p:ph type="body" sz="quarter" idx="11"/>
          </p:nvPr>
        </p:nvSpPr>
        <p:spPr/>
        <p:txBody>
          <a:bodyPr/>
          <a:lstStyle/>
          <a:p>
            <a:r>
              <a:rPr lang="en-US"/>
              <a:t>NAME OF AUTHOR(S)</a:t>
            </a:r>
          </a:p>
        </p:txBody>
      </p:sp>
      <p:sp>
        <p:nvSpPr>
          <p:cNvPr id="4" name="Text Placeholder 3">
            <a:extLst>
              <a:ext uri="{FF2B5EF4-FFF2-40B4-BE49-F238E27FC236}">
                <a16:creationId xmlns:a16="http://schemas.microsoft.com/office/drawing/2014/main" id="{37E5B8BE-85E0-5365-1C60-C74D6905385E}"/>
              </a:ext>
            </a:extLst>
          </p:cNvPr>
          <p:cNvSpPr>
            <a:spLocks noGrp="1"/>
          </p:cNvSpPr>
          <p:nvPr>
            <p:ph type="body" sz="quarter" idx="12"/>
          </p:nvPr>
        </p:nvSpPr>
        <p:spPr/>
        <p:txBody>
          <a:bodyPr/>
          <a:lstStyle/>
          <a:p>
            <a:r>
              <a:rPr lang="en-US"/>
              <a:t>NAME OF ADVISOR(S)</a:t>
            </a:r>
          </a:p>
        </p:txBody>
      </p:sp>
      <p:graphicFrame>
        <p:nvGraphicFramePr>
          <p:cNvPr id="5" name="Content Placeholder 15">
            <a:extLst>
              <a:ext uri="{FF2B5EF4-FFF2-40B4-BE49-F238E27FC236}">
                <a16:creationId xmlns:a16="http://schemas.microsoft.com/office/drawing/2014/main" id="{8FC65875-A36F-5362-4F5D-BE83909488CB}"/>
              </a:ext>
            </a:extLst>
          </p:cNvPr>
          <p:cNvGraphicFramePr>
            <a:graphicFrameLocks/>
          </p:cNvGraphicFramePr>
          <p:nvPr>
            <p:extLst>
              <p:ext uri="{D42A27DB-BD31-4B8C-83A1-F6EECF244321}">
                <p14:modId xmlns:p14="http://schemas.microsoft.com/office/powerpoint/2010/main" val="488183754"/>
              </p:ext>
            </p:extLst>
          </p:nvPr>
        </p:nvGraphicFramePr>
        <p:xfrm>
          <a:off x="13078852" y="5400674"/>
          <a:ext cx="11045825" cy="10292677"/>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3">
            <a:extLst>
              <a:ext uri="{FF2B5EF4-FFF2-40B4-BE49-F238E27FC236}">
                <a16:creationId xmlns:a16="http://schemas.microsoft.com/office/drawing/2014/main" id="{BAD94068-04CC-C150-8BF5-F040A6F1C240}"/>
              </a:ext>
            </a:extLst>
          </p:cNvPr>
          <p:cNvSpPr txBox="1">
            <a:spLocks/>
          </p:cNvSpPr>
          <p:nvPr/>
        </p:nvSpPr>
        <p:spPr>
          <a:xfrm>
            <a:off x="2021070" y="5400675"/>
            <a:ext cx="11045825" cy="25659427"/>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Font typeface="Arial" panose="020B0604020202020204" pitchFamily="34" charset="0"/>
              <a:buNone/>
            </a:pPr>
            <a:r>
              <a:rPr lang="en-US" sz="4800" b="1" dirty="0">
                <a:solidFill>
                  <a:schemeClr val="accent2"/>
                </a:solidFill>
                <a:latin typeface="Arial" panose="020B0604020202020204" pitchFamily="34" charset="0"/>
                <a:cs typeface="Arial" panose="020B0604020202020204" pitchFamily="34" charset="0"/>
              </a:rPr>
              <a:t>INTRODUCTION</a:t>
            </a:r>
          </a:p>
          <a:p>
            <a:pPr marL="0" indent="0">
              <a:lnSpc>
                <a:spcPct val="100000"/>
              </a:lnSpc>
              <a:buFont typeface="Arial" panose="020B0604020202020204" pitchFamily="34" charset="0"/>
              <a:buNone/>
            </a:pPr>
            <a:r>
              <a:rPr lang="en-US" sz="3200" dirty="0" err="1">
                <a:latin typeface="Arial" panose="020B0604020202020204" pitchFamily="34" charset="0"/>
                <a:cs typeface="Arial" panose="020B0604020202020204" pitchFamily="34" charset="0"/>
              </a:rPr>
              <a:t>Andit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accusdam</a:t>
            </a:r>
            <a:r>
              <a:rPr lang="en-US" sz="3200" dirty="0">
                <a:latin typeface="Arial" panose="020B0604020202020204" pitchFamily="34" charset="0"/>
                <a:cs typeface="Arial" panose="020B0604020202020204" pitchFamily="34" charset="0"/>
              </a:rPr>
              <a:t> simi, </a:t>
            </a:r>
            <a:r>
              <a:rPr lang="en-US" sz="3200" dirty="0" err="1">
                <a:latin typeface="Arial" panose="020B0604020202020204" pitchFamily="34" charset="0"/>
                <a:cs typeface="Arial" panose="020B0604020202020204" pitchFamily="34" charset="0"/>
              </a:rPr>
              <a:t>simusaepudae</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liquo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venimusam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quaectione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comnimi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rerumque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magnamusciam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elentio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Itaqui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debis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nonsenes</a:t>
            </a:r>
            <a:r>
              <a:rPr lang="en-US" sz="3200" dirty="0">
                <a:latin typeface="Arial" panose="020B0604020202020204" pitchFamily="34" charset="0"/>
                <a:cs typeface="Arial" panose="020B0604020202020204" pitchFamily="34" charset="0"/>
              </a:rPr>
              <a:t> dem. Nam </a:t>
            </a:r>
            <a:r>
              <a:rPr lang="en-US" sz="3200" dirty="0" err="1">
                <a:latin typeface="Arial" panose="020B0604020202020204" pitchFamily="34" charset="0"/>
                <a:cs typeface="Arial" panose="020B0604020202020204" pitchFamily="34" charset="0"/>
              </a:rPr>
              <a:t>quas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maioruptur</a:t>
            </a:r>
            <a:r>
              <a:rPr lang="en-US" sz="3200" dirty="0">
                <a:latin typeface="Arial" panose="020B0604020202020204" pitchFamily="34" charset="0"/>
                <a:cs typeface="Arial" panose="020B0604020202020204" pitchFamily="34" charset="0"/>
              </a:rPr>
              <a:t>? </a:t>
            </a:r>
          </a:p>
          <a:p>
            <a:pPr marL="0" indent="0">
              <a:lnSpc>
                <a:spcPct val="100000"/>
              </a:lnSpc>
              <a:buFont typeface="Arial" panose="020B0604020202020204" pitchFamily="34" charset="0"/>
              <a:buNone/>
            </a:pPr>
            <a:r>
              <a:rPr lang="en-US" sz="3200" dirty="0">
                <a:latin typeface="Arial" panose="020B0604020202020204" pitchFamily="34" charset="0"/>
                <a:cs typeface="Arial" panose="020B0604020202020204" pitchFamily="34" charset="0"/>
              </a:rPr>
              <a:t>Qui </a:t>
            </a:r>
            <a:r>
              <a:rPr lang="en-US" sz="3200" dirty="0" err="1">
                <a:latin typeface="Arial" panose="020B0604020202020204" pitchFamily="34" charset="0"/>
                <a:cs typeface="Arial" panose="020B0604020202020204" pitchFamily="34" charset="0"/>
              </a:rPr>
              <a:t>doluptam</a:t>
            </a:r>
            <a:r>
              <a:rPr lang="en-US" sz="3200" dirty="0">
                <a:latin typeface="Arial" panose="020B0604020202020204" pitchFamily="34" charset="0"/>
                <a:cs typeface="Arial" panose="020B0604020202020204" pitchFamily="34" charset="0"/>
              </a:rPr>
              <a:t>, et </a:t>
            </a:r>
            <a:r>
              <a:rPr lang="en-US" sz="3200" dirty="0" err="1">
                <a:latin typeface="Arial" panose="020B0604020202020204" pitchFamily="34" charset="0"/>
                <a:cs typeface="Arial" panose="020B0604020202020204" pitchFamily="34" charset="0"/>
              </a:rPr>
              <a:t>ditibus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esciet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ipsam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consequi</a:t>
            </a:r>
            <a:r>
              <a:rPr lang="en-US" sz="3200" dirty="0">
                <a:latin typeface="Arial" panose="020B0604020202020204" pitchFamily="34" charset="0"/>
                <a:cs typeface="Arial" panose="020B0604020202020204" pitchFamily="34" charset="0"/>
              </a:rPr>
              <a:t> cum </a:t>
            </a:r>
            <a:r>
              <a:rPr lang="en-US" sz="3200" dirty="0" err="1">
                <a:latin typeface="Arial" panose="020B0604020202020204" pitchFamily="34" charset="0"/>
                <a:cs typeface="Arial" panose="020B0604020202020204" pitchFamily="34" charset="0"/>
              </a:rPr>
              <a:t>incte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voluptas</a:t>
            </a:r>
            <a:r>
              <a:rPr lang="en-US" sz="3200" dirty="0">
                <a:latin typeface="Arial" panose="020B0604020202020204" pitchFamily="34" charset="0"/>
                <a:cs typeface="Arial" panose="020B0604020202020204" pitchFamily="34" charset="0"/>
              </a:rPr>
              <a:t> ad </a:t>
            </a:r>
            <a:r>
              <a:rPr lang="en-US" sz="3200" dirty="0" err="1">
                <a:latin typeface="Arial" panose="020B0604020202020204" pitchFamily="34" charset="0"/>
                <a:cs typeface="Arial" panose="020B0604020202020204" pitchFamily="34" charset="0"/>
              </a:rPr>
              <a:t>quatus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laborem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faceriasi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omnimillit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eribustis</a:t>
            </a:r>
            <a:r>
              <a:rPr lang="en-US" sz="3200" dirty="0">
                <a:latin typeface="Arial" panose="020B0604020202020204" pitchFamily="34" charset="0"/>
                <a:cs typeface="Arial" panose="020B0604020202020204" pitchFamily="34" charset="0"/>
              </a:rPr>
              <a:t> am </a:t>
            </a:r>
            <a:r>
              <a:rPr lang="en-US" sz="3200" dirty="0" err="1">
                <a:latin typeface="Arial" panose="020B0604020202020204" pitchFamily="34" charset="0"/>
                <a:cs typeface="Arial" panose="020B0604020202020204" pitchFamily="34" charset="0"/>
              </a:rPr>
              <a:t>volupta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asped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quiatemquid</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laborere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numquunt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omnime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evereiusda</a:t>
            </a:r>
            <a:r>
              <a:rPr lang="en-US" sz="3200" dirty="0">
                <a:latin typeface="Arial" panose="020B0604020202020204" pitchFamily="34" charset="0"/>
                <a:cs typeface="Arial" panose="020B0604020202020204" pitchFamily="34" charset="0"/>
              </a:rPr>
              <a:t> soles </a:t>
            </a:r>
            <a:r>
              <a:rPr lang="en-US" sz="3200" dirty="0" err="1">
                <a:latin typeface="Arial" panose="020B0604020202020204" pitchFamily="34" charset="0"/>
                <a:cs typeface="Arial" panose="020B0604020202020204" pitchFamily="34" charset="0"/>
              </a:rPr>
              <a:t>demporia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verchiciisit</a:t>
            </a:r>
            <a:r>
              <a:rPr lang="en-US" sz="3200" dirty="0">
                <a:latin typeface="Arial" panose="020B0604020202020204" pitchFamily="34" charset="0"/>
                <a:cs typeface="Arial" panose="020B0604020202020204" pitchFamily="34" charset="0"/>
              </a:rPr>
              <a:t> rem </a:t>
            </a:r>
            <a:r>
              <a:rPr lang="en-US" sz="3200" dirty="0" err="1">
                <a:latin typeface="Arial" panose="020B0604020202020204" pitchFamily="34" charset="0"/>
                <a:cs typeface="Arial" panose="020B0604020202020204" pitchFamily="34" charset="0"/>
              </a:rPr>
              <a:t>repere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a:t>
            </a:r>
            <a:r>
              <a:rPr lang="en-US" sz="3200" dirty="0">
                <a:latin typeface="Arial" panose="020B0604020202020204" pitchFamily="34" charset="0"/>
                <a:cs typeface="Arial" panose="020B0604020202020204" pitchFamily="34" charset="0"/>
              </a:rPr>
              <a:t> od </a:t>
            </a:r>
            <a:r>
              <a:rPr lang="en-US" sz="3200" dirty="0" err="1">
                <a:latin typeface="Arial" panose="020B0604020202020204" pitchFamily="34" charset="0"/>
                <a:cs typeface="Arial" panose="020B0604020202020204" pitchFamily="34" charset="0"/>
              </a:rPr>
              <a:t>molende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mporeni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vitiissimus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accae</a:t>
            </a:r>
            <a:r>
              <a:rPr lang="en-US" sz="3200" dirty="0">
                <a:latin typeface="Arial" panose="020B0604020202020204" pitchFamily="34" charset="0"/>
                <a:cs typeface="Arial" panose="020B0604020202020204" pitchFamily="34" charset="0"/>
              </a:rPr>
              <a:t> sum </a:t>
            </a:r>
            <a:r>
              <a:rPr lang="en-US" sz="3200" dirty="0" err="1">
                <a:latin typeface="Arial" panose="020B0604020202020204" pitchFamily="34" charset="0"/>
                <a:cs typeface="Arial" panose="020B0604020202020204" pitchFamily="34" charset="0"/>
              </a:rPr>
              <a:t>dendus</a:t>
            </a:r>
            <a:r>
              <a:rPr lang="en-US" sz="3200" dirty="0">
                <a:latin typeface="Arial" panose="020B0604020202020204" pitchFamily="34" charset="0"/>
                <a:cs typeface="Arial" panose="020B0604020202020204" pitchFamily="34" charset="0"/>
              </a:rPr>
              <a:t>.</a:t>
            </a:r>
          </a:p>
          <a:p>
            <a:pPr marL="0" indent="0">
              <a:lnSpc>
                <a:spcPct val="100000"/>
              </a:lnSpc>
              <a:buFont typeface="Arial" panose="020B0604020202020204" pitchFamily="34" charset="0"/>
              <a:buNone/>
            </a:pPr>
            <a:endParaRPr lang="en-US" sz="3200" dirty="0">
              <a:latin typeface="Arial" panose="020B0604020202020204" pitchFamily="34" charset="0"/>
              <a:cs typeface="Arial" panose="020B0604020202020204" pitchFamily="34" charset="0"/>
            </a:endParaRPr>
          </a:p>
          <a:p>
            <a:pPr marL="0" indent="0">
              <a:buNone/>
            </a:pPr>
            <a:r>
              <a:rPr lang="en-US" sz="4800" b="1" dirty="0">
                <a:solidFill>
                  <a:schemeClr val="accent2"/>
                </a:solidFill>
                <a:latin typeface="Arial" panose="020B0604020202020204" pitchFamily="34" charset="0"/>
                <a:cs typeface="Arial" panose="020B0604020202020204" pitchFamily="34" charset="0"/>
              </a:rPr>
              <a:t>METHODS</a:t>
            </a:r>
          </a:p>
          <a:p>
            <a:pPr marL="0" indent="0">
              <a:lnSpc>
                <a:spcPct val="100000"/>
              </a:lnSpc>
              <a:buNone/>
            </a:pPr>
            <a:r>
              <a:rPr lang="en-US" sz="3200" dirty="0">
                <a:latin typeface="Arial" panose="020B0604020202020204" pitchFamily="34" charset="0"/>
                <a:cs typeface="Arial" panose="020B0604020202020204" pitchFamily="34" charset="0"/>
              </a:rPr>
              <a:t>To </a:t>
            </a:r>
            <a:r>
              <a:rPr lang="en-US" sz="3200" dirty="0" err="1">
                <a:latin typeface="Arial" panose="020B0604020202020204" pitchFamily="34" charset="0"/>
                <a:cs typeface="Arial" panose="020B0604020202020204" pitchFamily="34" charset="0"/>
              </a:rPr>
              <a:t>exces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hitatiis</a:t>
            </a:r>
            <a:r>
              <a:rPr lang="en-US" sz="3200" dirty="0">
                <a:latin typeface="Arial" panose="020B0604020202020204" pitchFamily="34" charset="0"/>
                <a:cs typeface="Arial" panose="020B0604020202020204" pitchFamily="34" charset="0"/>
              </a:rPr>
              <a:t> ma </a:t>
            </a:r>
            <a:r>
              <a:rPr lang="en-US" sz="3200" dirty="0" err="1">
                <a:latin typeface="Arial" panose="020B0604020202020204" pitchFamily="34" charset="0"/>
                <a:cs typeface="Arial" panose="020B0604020202020204" pitchFamily="34" charset="0"/>
              </a:rPr>
              <a:t>volestium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dolori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ende</a:t>
            </a:r>
            <a:r>
              <a:rPr lang="en-US" sz="3200" dirty="0">
                <a:latin typeface="Arial" panose="020B0604020202020204" pitchFamily="34" charset="0"/>
                <a:cs typeface="Arial" panose="020B0604020202020204" pitchFamily="34" charset="0"/>
              </a:rPr>
              <a:t> vit et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molorem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enditiorecab</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nem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invenetus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nulpa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millupis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eic</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parum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hariaest</a:t>
            </a:r>
            <a:r>
              <a:rPr lang="en-US" sz="3200" dirty="0">
                <a:latin typeface="Arial" panose="020B0604020202020204" pitchFamily="34" charset="0"/>
                <a:cs typeface="Arial" panose="020B0604020202020204" pitchFamily="34" charset="0"/>
              </a:rPr>
              <a:t>:</a:t>
            </a:r>
          </a:p>
          <a:p>
            <a:pPr>
              <a:lnSpc>
                <a:spcPct val="100000"/>
              </a:lnSpc>
            </a:pPr>
            <a:r>
              <a:rPr lang="en-US" sz="3200" b="1" dirty="0" err="1">
                <a:latin typeface="Arial" panose="020B0604020202020204" pitchFamily="34" charset="0"/>
                <a:cs typeface="Arial" panose="020B0604020202020204" pitchFamily="34" charset="0"/>
              </a:rPr>
              <a:t>Etusaec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epratquas</a:t>
            </a:r>
            <a:r>
              <a:rPr lang="en-US" sz="3200" b="1"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 quate </a:t>
            </a:r>
            <a:r>
              <a:rPr lang="en-US" sz="3200" dirty="0" err="1">
                <a:latin typeface="Arial" panose="020B0604020202020204" pitchFamily="34" charset="0"/>
                <a:cs typeface="Arial" panose="020B0604020202020204" pitchFamily="34" charset="0"/>
              </a:rPr>
              <a:t>venderum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iuriorp</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oriaest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aceaquo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ditatur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secepudit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vellaborrum</a:t>
            </a:r>
            <a:r>
              <a:rPr lang="en-US" sz="3200" dirty="0">
                <a:latin typeface="Arial" panose="020B0604020202020204" pitchFamily="34" charset="0"/>
                <a:cs typeface="Arial" panose="020B0604020202020204" pitchFamily="34" charset="0"/>
              </a:rPr>
              <a:t> id </a:t>
            </a:r>
            <a:r>
              <a:rPr lang="en-US" sz="3200" dirty="0" err="1">
                <a:latin typeface="Arial" panose="020B0604020202020204" pitchFamily="34" charset="0"/>
                <a:cs typeface="Arial" panose="020B0604020202020204" pitchFamily="34" charset="0"/>
              </a:rPr>
              <a:t>quiae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vendell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ecatetur</a:t>
            </a:r>
            <a:endParaRPr lang="en-US" sz="3200" dirty="0">
              <a:latin typeface="Arial" panose="020B0604020202020204" pitchFamily="34" charset="0"/>
              <a:cs typeface="Arial" panose="020B0604020202020204" pitchFamily="34" charset="0"/>
            </a:endParaRPr>
          </a:p>
          <a:p>
            <a:pPr>
              <a:lnSpc>
                <a:spcPct val="100000"/>
              </a:lnSpc>
            </a:pPr>
            <a:r>
              <a:rPr lang="en-US" sz="3200" b="1" dirty="0">
                <a:latin typeface="Arial" panose="020B0604020202020204" pitchFamily="34" charset="0"/>
                <a:cs typeface="Arial" panose="020B0604020202020204" pitchFamily="34" charset="0"/>
              </a:rPr>
              <a:t>Core </a:t>
            </a:r>
            <a:r>
              <a:rPr lang="en-US" sz="3200" b="1" dirty="0" err="1">
                <a:latin typeface="Arial" panose="020B0604020202020204" pitchFamily="34" charset="0"/>
                <a:cs typeface="Arial" panose="020B0604020202020204" pitchFamily="34" charset="0"/>
              </a:rPr>
              <a:t>persperum</a:t>
            </a:r>
            <a:r>
              <a:rPr lang="en-US" sz="3200" b="1"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Qui con es mint </a:t>
            </a:r>
            <a:r>
              <a:rPr lang="en-US" sz="3200" dirty="0" err="1">
                <a:latin typeface="Arial" panose="020B0604020202020204" pitchFamily="34" charset="0"/>
                <a:cs typeface="Arial" panose="020B0604020202020204" pitchFamily="34" charset="0"/>
              </a:rPr>
              <a:t>voluptur</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arumquo</a:t>
            </a:r>
            <a:r>
              <a:rPr lang="en-US" sz="3200" dirty="0">
                <a:latin typeface="Arial" panose="020B0604020202020204" pitchFamily="34" charset="0"/>
                <a:cs typeface="Arial" panose="020B0604020202020204" pitchFamily="34" charset="0"/>
              </a:rPr>
              <a:t> maximus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pa con </a:t>
            </a:r>
            <a:r>
              <a:rPr lang="en-US" sz="3200" dirty="0" err="1">
                <a:latin typeface="Arial" panose="020B0604020202020204" pitchFamily="34" charset="0"/>
                <a:cs typeface="Arial" panose="020B0604020202020204" pitchFamily="34" charset="0"/>
              </a:rPr>
              <a:t>esse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nias</a:t>
            </a:r>
            <a:r>
              <a:rPr lang="en-US" sz="3200" dirty="0">
                <a:latin typeface="Arial" panose="020B0604020202020204" pitchFamily="34" charset="0"/>
                <a:cs typeface="Arial" panose="020B0604020202020204" pitchFamily="34" charset="0"/>
              </a:rPr>
              <a:t> debit </a:t>
            </a:r>
            <a:r>
              <a:rPr lang="en-US" sz="3200" dirty="0" err="1">
                <a:latin typeface="Arial" panose="020B0604020202020204" pitchFamily="34" charset="0"/>
                <a:cs typeface="Arial" panose="020B0604020202020204" pitchFamily="34" charset="0"/>
              </a:rPr>
              <a:t>miliquatem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volupta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delesto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tatissuntio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quatet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ullab</a:t>
            </a:r>
            <a:r>
              <a:rPr lang="en-US" sz="3200" dirty="0">
                <a:latin typeface="Arial" panose="020B0604020202020204" pitchFamily="34" charset="0"/>
                <a:cs typeface="Arial" panose="020B0604020202020204" pitchFamily="34" charset="0"/>
              </a:rPr>
              <a:t> int </a:t>
            </a:r>
            <a:r>
              <a:rPr lang="en-US" sz="3200" dirty="0" err="1">
                <a:latin typeface="Arial" panose="020B0604020202020204" pitchFamily="34" charset="0"/>
                <a:cs typeface="Arial" panose="020B0604020202020204" pitchFamily="34" charset="0"/>
              </a:rPr>
              <a:t>quunt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lacearit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facerit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amendae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nonsecus</a:t>
            </a:r>
            <a:r>
              <a:rPr lang="en-US" sz="3200" dirty="0">
                <a:latin typeface="Arial" panose="020B0604020202020204" pitchFamily="34" charset="0"/>
                <a:cs typeface="Arial" panose="020B0604020202020204" pitchFamily="34" charset="0"/>
              </a:rPr>
              <a:t> con re </a:t>
            </a:r>
            <a:r>
              <a:rPr lang="en-US" sz="3200" dirty="0" err="1">
                <a:latin typeface="Arial" panose="020B0604020202020204" pitchFamily="34" charset="0"/>
                <a:cs typeface="Arial" panose="020B0604020202020204" pitchFamily="34" charset="0"/>
              </a:rPr>
              <a:t>restrum</a:t>
            </a:r>
            <a:r>
              <a:rPr lang="en-US" sz="3200" dirty="0">
                <a:latin typeface="Arial" panose="020B0604020202020204" pitchFamily="34" charset="0"/>
                <a:cs typeface="Arial" panose="020B0604020202020204" pitchFamily="34" charset="0"/>
              </a:rPr>
              <a:t> as </a:t>
            </a:r>
            <a:r>
              <a:rPr lang="en-US" sz="3200" dirty="0" err="1">
                <a:latin typeface="Arial" panose="020B0604020202020204" pitchFamily="34" charset="0"/>
                <a:cs typeface="Arial" panose="020B0604020202020204" pitchFamily="34" charset="0"/>
              </a:rPr>
              <a:t>voluptae</a:t>
            </a:r>
            <a:endParaRPr lang="en-US" sz="3200" dirty="0">
              <a:latin typeface="Arial" panose="020B0604020202020204" pitchFamily="34" charset="0"/>
              <a:cs typeface="Arial" panose="020B0604020202020204" pitchFamily="34" charset="0"/>
            </a:endParaRPr>
          </a:p>
          <a:p>
            <a:pPr>
              <a:lnSpc>
                <a:spcPct val="100000"/>
              </a:lnSpc>
            </a:pPr>
            <a:r>
              <a:rPr lang="en-US" sz="3200" b="1" dirty="0">
                <a:latin typeface="Arial" panose="020B0604020202020204" pitchFamily="34" charset="0"/>
                <a:cs typeface="Arial" panose="020B0604020202020204" pitchFamily="34" charset="0"/>
              </a:rPr>
              <a:t>Et </a:t>
            </a:r>
            <a:r>
              <a:rPr lang="en-US" sz="3200" b="1" dirty="0" err="1">
                <a:latin typeface="Arial" panose="020B0604020202020204" pitchFamily="34" charset="0"/>
                <a:cs typeface="Arial" panose="020B0604020202020204" pitchFamily="34" charset="0"/>
              </a:rPr>
              <a:t>acculle</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ctatureium</a:t>
            </a:r>
            <a:r>
              <a:rPr lang="en-US" sz="3200" b="1"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Lique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ommolestias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arit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volenim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perspie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nihiliquam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nem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quam</a:t>
            </a:r>
            <a:r>
              <a:rPr lang="en-US" sz="3200" dirty="0">
                <a:latin typeface="Arial" panose="020B0604020202020204" pitchFamily="34" charset="0"/>
                <a:cs typeface="Arial" panose="020B0604020202020204" pitchFamily="34" charset="0"/>
              </a:rPr>
              <a:t>, corpora </a:t>
            </a:r>
            <a:r>
              <a:rPr lang="en-US" sz="3200" dirty="0" err="1">
                <a:latin typeface="Arial" panose="020B0604020202020204" pitchFamily="34" charset="0"/>
                <a:cs typeface="Arial" panose="020B0604020202020204" pitchFamily="34" charset="0"/>
              </a:rPr>
              <a:t>tiatiossi</a:t>
            </a:r>
            <a:r>
              <a:rPr lang="en-US" sz="3200" dirty="0">
                <a:latin typeface="Arial" panose="020B0604020202020204" pitchFamily="34" charset="0"/>
                <a:cs typeface="Arial" panose="020B0604020202020204" pitchFamily="34" charset="0"/>
              </a:rPr>
              <a:t> di </a:t>
            </a:r>
            <a:r>
              <a:rPr lang="en-US" sz="3200" dirty="0" err="1">
                <a:latin typeface="Arial" panose="020B0604020202020204" pitchFamily="34" charset="0"/>
                <a:cs typeface="Arial" panose="020B0604020202020204" pitchFamily="34" charset="0"/>
              </a:rPr>
              <a:t>volore</a:t>
            </a:r>
            <a:r>
              <a:rPr lang="en-US" sz="3200" dirty="0">
                <a:latin typeface="Arial" panose="020B0604020202020204" pitchFamily="34" charset="0"/>
                <a:cs typeface="Arial" panose="020B0604020202020204" pitchFamily="34" charset="0"/>
              </a:rPr>
              <a:t> pro es </a:t>
            </a:r>
            <a:r>
              <a:rPr lang="en-US" sz="3200" dirty="0" err="1">
                <a:latin typeface="Arial" panose="020B0604020202020204" pitchFamily="34" charset="0"/>
                <a:cs typeface="Arial" panose="020B0604020202020204" pitchFamily="34" charset="0"/>
              </a:rPr>
              <a:t>velectem</a:t>
            </a:r>
            <a:r>
              <a:rPr lang="en-US" sz="3200" dirty="0">
                <a:latin typeface="Arial" panose="020B0604020202020204" pitchFamily="34" charset="0"/>
                <a:cs typeface="Arial" panose="020B0604020202020204" pitchFamily="34" charset="0"/>
              </a:rPr>
              <a:t> fugit </a:t>
            </a:r>
            <a:r>
              <a:rPr lang="en-US" sz="3200" dirty="0" err="1">
                <a:latin typeface="Arial" panose="020B0604020202020204" pitchFamily="34" charset="0"/>
                <a:cs typeface="Arial" panose="020B0604020202020204" pitchFamily="34" charset="0"/>
              </a:rPr>
              <a:t>occus</a:t>
            </a:r>
            <a:endParaRPr lang="en-US" sz="3200" dirty="0">
              <a:latin typeface="Arial" panose="020B0604020202020204" pitchFamily="34" charset="0"/>
              <a:cs typeface="Arial" panose="020B0604020202020204" pitchFamily="34" charset="0"/>
            </a:endParaRPr>
          </a:p>
          <a:p>
            <a:pPr marL="0" indent="0">
              <a:lnSpc>
                <a:spcPct val="100000"/>
              </a:lnSpc>
              <a:buNone/>
            </a:pPr>
            <a:endParaRPr lang="en-US" sz="3200" dirty="0">
              <a:latin typeface="Arial" panose="020B0604020202020204" pitchFamily="34" charset="0"/>
              <a:cs typeface="Arial" panose="020B0604020202020204" pitchFamily="34" charset="0"/>
            </a:endParaRPr>
          </a:p>
          <a:p>
            <a:pPr marL="0" indent="0">
              <a:buNone/>
            </a:pPr>
            <a:r>
              <a:rPr lang="en-US" sz="4800" b="1" dirty="0">
                <a:solidFill>
                  <a:schemeClr val="accent2"/>
                </a:solidFill>
                <a:latin typeface="Arial" panose="020B0604020202020204" pitchFamily="34" charset="0"/>
                <a:cs typeface="Arial" panose="020B0604020202020204" pitchFamily="34" charset="0"/>
              </a:rPr>
              <a:t>RESULTS</a:t>
            </a:r>
          </a:p>
          <a:p>
            <a:pPr marL="457200" indent="-457200">
              <a:lnSpc>
                <a:spcPct val="100000"/>
              </a:lnSpc>
              <a:spcBef>
                <a:spcPts val="2400"/>
              </a:spcBef>
              <a:buFont typeface="Arial" panose="020B0604020202020204" pitchFamily="34" charset="0"/>
              <a:buChar char="•"/>
            </a:pPr>
            <a:r>
              <a:rPr lang="en-US" sz="3200" dirty="0" err="1">
                <a:latin typeface="Arial" panose="020B0604020202020204" pitchFamily="34" charset="0"/>
                <a:cs typeface="Arial" panose="020B0604020202020204" pitchFamily="34" charset="0"/>
              </a:rPr>
              <a:t>Faccumq</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uatendiae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sitiis</a:t>
            </a:r>
            <a:r>
              <a:rPr lang="en-US" sz="3200" dirty="0">
                <a:latin typeface="Arial" panose="020B0604020202020204" pitchFamily="34" charset="0"/>
                <a:cs typeface="Arial" panose="020B0604020202020204" pitchFamily="34" charset="0"/>
              </a:rPr>
              <a:t> a dolor </a:t>
            </a:r>
            <a:r>
              <a:rPr lang="en-US" sz="3200" dirty="0" err="1">
                <a:latin typeface="Arial" panose="020B0604020202020204" pitchFamily="34" charset="0"/>
                <a:cs typeface="Arial" panose="020B0604020202020204" pitchFamily="34" charset="0"/>
              </a:rPr>
              <a:t>sanimporio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conserumenis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dessent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aliatium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premo</a:t>
            </a:r>
            <a:r>
              <a:rPr lang="en-US" sz="3200" dirty="0">
                <a:latin typeface="Arial" panose="020B0604020202020204" pitchFamily="34" charset="0"/>
                <a:cs typeface="Arial" panose="020B0604020202020204" pitchFamily="34" charset="0"/>
              </a:rPr>
              <a:t> qui</a:t>
            </a:r>
          </a:p>
          <a:p>
            <a:pPr marL="457200" indent="-457200">
              <a:lnSpc>
                <a:spcPct val="100000"/>
              </a:lnSpc>
              <a:spcBef>
                <a:spcPts val="2400"/>
              </a:spcBef>
              <a:buFont typeface="Arial" panose="020B0604020202020204" pitchFamily="34" charset="0"/>
              <a:buChar char="•"/>
            </a:pPr>
            <a:r>
              <a:rPr lang="en-US" sz="3200" dirty="0" err="1">
                <a:latin typeface="Arial" panose="020B0604020202020204" pitchFamily="34" charset="0"/>
                <a:cs typeface="Arial" panose="020B0604020202020204" pitchFamily="34" charset="0"/>
              </a:rPr>
              <a:t>Nusam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endaeperum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quis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isimus</a:t>
            </a:r>
            <a:r>
              <a:rPr lang="en-US" sz="3200" dirty="0">
                <a:latin typeface="Arial" panose="020B0604020202020204" pitchFamily="34" charset="0"/>
                <a:cs typeface="Arial" panose="020B0604020202020204" pitchFamily="34" charset="0"/>
              </a:rPr>
              <a:t> a </a:t>
            </a:r>
            <a:r>
              <a:rPr lang="en-US" sz="3200" dirty="0" err="1">
                <a:latin typeface="Arial" panose="020B0604020202020204" pitchFamily="34" charset="0"/>
                <a:cs typeface="Arial" panose="020B0604020202020204" pitchFamily="34" charset="0"/>
              </a:rPr>
              <a:t>voluptae</a:t>
            </a:r>
            <a:r>
              <a:rPr lang="en-US" sz="3200" dirty="0">
                <a:latin typeface="Arial" panose="020B0604020202020204" pitchFamily="34" charset="0"/>
                <a:cs typeface="Arial" panose="020B0604020202020204" pitchFamily="34" charset="0"/>
              </a:rPr>
              <a:t> nus con </a:t>
            </a:r>
            <a:r>
              <a:rPr lang="en-US" sz="3200" dirty="0" err="1">
                <a:latin typeface="Arial" panose="020B0604020202020204" pitchFamily="34" charset="0"/>
                <a:cs typeface="Arial" panose="020B0604020202020204" pitchFamily="34" charset="0"/>
              </a:rPr>
              <a:t>eum</a:t>
            </a:r>
            <a:r>
              <a:rPr lang="en-US" sz="3200" dirty="0">
                <a:latin typeface="Arial" panose="020B0604020202020204" pitchFamily="34" charset="0"/>
                <a:cs typeface="Arial" panose="020B0604020202020204" pitchFamily="34" charset="0"/>
              </a:rPr>
              <a:t> non es </a:t>
            </a:r>
            <a:r>
              <a:rPr lang="en-US" sz="3200" dirty="0" err="1">
                <a:latin typeface="Arial" panose="020B0604020202020204" pitchFamily="34" charset="0"/>
                <a:cs typeface="Arial" panose="020B0604020202020204" pitchFamily="34" charset="0"/>
              </a:rPr>
              <a:t>raest</a:t>
            </a:r>
            <a:r>
              <a:rPr lang="en-US" sz="3200" dirty="0">
                <a:latin typeface="Arial" panose="020B0604020202020204" pitchFamily="34" charset="0"/>
                <a:cs typeface="Arial" panose="020B0604020202020204" pitchFamily="34" charset="0"/>
              </a:rPr>
              <a:t> rem faces </a:t>
            </a:r>
            <a:r>
              <a:rPr lang="en-US" sz="3200" dirty="0" err="1">
                <a:latin typeface="Arial" panose="020B0604020202020204" pitchFamily="34" charset="0"/>
                <a:cs typeface="Arial" panose="020B0604020202020204" pitchFamily="34" charset="0"/>
              </a:rPr>
              <a:t>est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vollandi</a:t>
            </a:r>
            <a:endParaRPr lang="en-US" sz="3200" dirty="0">
              <a:latin typeface="Arial" panose="020B0604020202020204" pitchFamily="34" charset="0"/>
              <a:cs typeface="Arial" panose="020B0604020202020204" pitchFamily="34" charset="0"/>
            </a:endParaRPr>
          </a:p>
          <a:p>
            <a:pPr marL="457200" indent="-457200">
              <a:lnSpc>
                <a:spcPct val="100000"/>
              </a:lnSpc>
              <a:spcBef>
                <a:spcPts val="2400"/>
              </a:spcBef>
              <a:buFont typeface="Arial" panose="020B0604020202020204" pitchFamily="34" charset="0"/>
              <a:buChar char="•"/>
            </a:pPr>
            <a:r>
              <a:rPr lang="en-US" sz="3200" dirty="0">
                <a:latin typeface="Arial" panose="020B0604020202020204" pitchFamily="34" charset="0"/>
                <a:cs typeface="Arial" panose="020B0604020202020204" pitchFamily="34" charset="0"/>
              </a:rPr>
              <a:t>Arum </a:t>
            </a:r>
            <a:r>
              <a:rPr lang="en-US" sz="3200" dirty="0" err="1">
                <a:latin typeface="Arial" panose="020B0604020202020204" pitchFamily="34" charset="0"/>
                <a:cs typeface="Arial" panose="020B0604020202020204" pitchFamily="34" charset="0"/>
              </a:rPr>
              <a:t>earum</a:t>
            </a:r>
            <a:r>
              <a:rPr lang="en-US" sz="3200" dirty="0">
                <a:latin typeface="Arial" panose="020B0604020202020204" pitchFamily="34" charset="0"/>
                <a:cs typeface="Arial" panose="020B0604020202020204" pitchFamily="34" charset="0"/>
              </a:rPr>
              <a:t> qui </a:t>
            </a:r>
            <a:r>
              <a:rPr lang="en-US" sz="3200" dirty="0" err="1">
                <a:latin typeface="Arial" panose="020B0604020202020204" pitchFamily="34" charset="0"/>
                <a:cs typeface="Arial" panose="020B0604020202020204" pitchFamily="34" charset="0"/>
              </a:rPr>
              <a:t>accatem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asinciam</a:t>
            </a:r>
            <a:r>
              <a:rPr lang="en-US" sz="3200" dirty="0">
                <a:latin typeface="Arial" panose="020B0604020202020204" pitchFamily="34" charset="0"/>
                <a:cs typeface="Arial" panose="020B0604020202020204" pitchFamily="34" charset="0"/>
              </a:rPr>
              <a:t> que </a:t>
            </a:r>
            <a:r>
              <a:rPr lang="en-US" sz="3200" dirty="0" err="1">
                <a:latin typeface="Arial" panose="020B0604020202020204" pitchFamily="34" charset="0"/>
                <a:cs typeface="Arial" panose="020B0604020202020204" pitchFamily="34" charset="0"/>
              </a:rPr>
              <a:t>volorerepro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dolo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offictesti</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recabore</a:t>
            </a:r>
            <a:r>
              <a:rPr lang="en-US" sz="3200" dirty="0">
                <a:latin typeface="Arial" panose="020B0604020202020204" pitchFamily="34" charset="0"/>
                <a:cs typeface="Arial" panose="020B0604020202020204" pitchFamily="34" charset="0"/>
              </a:rPr>
              <a:t>, solum </a:t>
            </a:r>
            <a:r>
              <a:rPr lang="en-US" sz="3200" dirty="0" err="1">
                <a:latin typeface="Arial" panose="020B0604020202020204" pitchFamily="34" charset="0"/>
                <a:cs typeface="Arial" panose="020B0604020202020204" pitchFamily="34" charset="0"/>
              </a:rPr>
              <a:t>ero</a:t>
            </a:r>
            <a:r>
              <a:rPr lang="en-US" sz="3200" dirty="0">
                <a:latin typeface="Arial" panose="020B0604020202020204" pitchFamily="34" charset="0"/>
                <a:cs typeface="Arial" panose="020B0604020202020204" pitchFamily="34" charset="0"/>
              </a:rPr>
              <a:t> cum am</a:t>
            </a:r>
          </a:p>
          <a:p>
            <a:pPr marL="457200" indent="-457200">
              <a:lnSpc>
                <a:spcPct val="100000"/>
              </a:lnSpc>
              <a:spcBef>
                <a:spcPts val="2400"/>
              </a:spcBef>
              <a:buFont typeface="Arial" panose="020B0604020202020204" pitchFamily="34" charset="0"/>
              <a:buChar char="•"/>
            </a:pPr>
            <a:r>
              <a:rPr lang="en-US" sz="3200" dirty="0" err="1">
                <a:latin typeface="Arial" panose="020B0604020202020204" pitchFamily="34" charset="0"/>
                <a:cs typeface="Arial" panose="020B0604020202020204" pitchFamily="34" charset="0"/>
              </a:rPr>
              <a:t>Guiandis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ut</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omnihil</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ium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laboratem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cupta</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alignis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maio</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Epe</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veliquiatum</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sinctem</a:t>
            </a:r>
            <a:r>
              <a:rPr lang="en-US" sz="3200" dirty="0">
                <a:latin typeface="Arial" panose="020B0604020202020204" pitchFamily="34" charset="0"/>
                <a:cs typeface="Arial" panose="020B0604020202020204" pitchFamily="34" charset="0"/>
              </a:rPr>
              <a:t> abo. Ut </a:t>
            </a:r>
            <a:r>
              <a:rPr lang="en-US" sz="3200" dirty="0" err="1">
                <a:latin typeface="Arial" panose="020B0604020202020204" pitchFamily="34" charset="0"/>
                <a:cs typeface="Arial" panose="020B0604020202020204" pitchFamily="34" charset="0"/>
              </a:rPr>
              <a:t>quianditas</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etur</a:t>
            </a:r>
            <a:endParaRPr lang="en-US" sz="3200" dirty="0">
              <a:latin typeface="Arial" panose="020B0604020202020204" pitchFamily="34" charset="0"/>
              <a:cs typeface="Arial" panose="020B0604020202020204" pitchFamily="34" charset="0"/>
            </a:endParaRPr>
          </a:p>
          <a:p>
            <a:pPr marL="0" indent="0">
              <a:lnSpc>
                <a:spcPct val="100000"/>
              </a:lnSpc>
              <a:buFont typeface="Arial" panose="020B0604020202020204" pitchFamily="34" charset="0"/>
              <a:buNone/>
            </a:pPr>
            <a:endParaRPr lang="en-US" sz="3200"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sz="3600" b="1" dirty="0">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C14F2F54-977D-B573-7663-9F3F034BED39}"/>
              </a:ext>
            </a:extLst>
          </p:cNvPr>
          <p:cNvSpPr txBox="1">
            <a:spLocks/>
          </p:cNvSpPr>
          <p:nvPr/>
        </p:nvSpPr>
        <p:spPr>
          <a:xfrm>
            <a:off x="13679423" y="27432000"/>
            <a:ext cx="11045825" cy="12838113"/>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0" indent="-960120" algn="l" defTabSz="3840480" rtl="0" eaLnBrk="1" latinLnBrk="0" hangingPunct="1">
              <a:lnSpc>
                <a:spcPct val="90000"/>
              </a:lnSpc>
              <a:spcBef>
                <a:spcPts val="2100"/>
              </a:spcBef>
              <a:buFont typeface="Arial" panose="020B0604020202020204" pitchFamily="34" charset="0"/>
              <a:buChar char="•"/>
              <a:defRPr sz="4400" kern="1200">
                <a:solidFill>
                  <a:schemeClr val="tx1"/>
                </a:solidFill>
                <a:latin typeface="Helvetica" pitchFamily="2"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4800" b="1">
                <a:solidFill>
                  <a:schemeClr val="accent2"/>
                </a:solidFill>
                <a:latin typeface="Arial" panose="020B0604020202020204" pitchFamily="34" charset="0"/>
                <a:cs typeface="Arial" panose="020B0604020202020204" pitchFamily="34" charset="0"/>
              </a:rPr>
              <a:t>DISCUSSION</a:t>
            </a:r>
          </a:p>
          <a:p>
            <a:pPr marL="0" indent="0">
              <a:lnSpc>
                <a:spcPct val="100000"/>
              </a:lnSpc>
              <a:buNone/>
            </a:pPr>
            <a:r>
              <a:rPr lang="en-US" sz="3200" err="1">
                <a:latin typeface="Arial" panose="020B0604020202020204" pitchFamily="34" charset="0"/>
                <a:cs typeface="Arial" panose="020B0604020202020204" pitchFamily="34" charset="0"/>
              </a:rPr>
              <a:t>Conseris</a:t>
            </a:r>
            <a:r>
              <a:rPr lang="en-US" sz="3200">
                <a:latin typeface="Arial" panose="020B0604020202020204" pitchFamily="34" charset="0"/>
                <a:cs typeface="Arial" panose="020B0604020202020204" pitchFamily="34" charset="0"/>
              </a:rPr>
              <a:t> il </a:t>
            </a:r>
            <a:r>
              <a:rPr lang="en-US" sz="3200" err="1">
                <a:latin typeface="Arial" panose="020B0604020202020204" pitchFamily="34" charset="0"/>
                <a:cs typeface="Arial" panose="020B0604020202020204" pitchFamily="34" charset="0"/>
              </a:rPr>
              <a:t>inus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errum</a:t>
            </a:r>
            <a:r>
              <a:rPr lang="en-US" sz="3200">
                <a:latin typeface="Arial" panose="020B0604020202020204" pitchFamily="34" charset="0"/>
                <a:cs typeface="Arial" panose="020B0604020202020204" pitchFamily="34" charset="0"/>
              </a:rPr>
              <a:t> num, que qui </a:t>
            </a:r>
            <a:r>
              <a:rPr lang="en-US" sz="3200" err="1">
                <a:latin typeface="Arial" panose="020B0604020202020204" pitchFamily="34" charset="0"/>
                <a:cs typeface="Arial" panose="020B0604020202020204" pitchFamily="34" charset="0"/>
              </a:rPr>
              <a:t>tem</a:t>
            </a:r>
            <a:r>
              <a:rPr lang="en-US" sz="3200">
                <a:latin typeface="Arial" panose="020B0604020202020204" pitchFamily="34" charset="0"/>
                <a:cs typeface="Arial" panose="020B0604020202020204" pitchFamily="34" charset="0"/>
              </a:rPr>
              <a:t> et </a:t>
            </a:r>
            <a:r>
              <a:rPr lang="en-US" sz="3200" err="1">
                <a:latin typeface="Arial" panose="020B0604020202020204" pitchFamily="34" charset="0"/>
                <a:cs typeface="Arial" panose="020B0604020202020204" pitchFamily="34" charset="0"/>
              </a:rPr>
              <a:t>mo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quamenim</a:t>
            </a:r>
            <a:r>
              <a:rPr lang="en-US" sz="3200">
                <a:latin typeface="Arial" panose="020B0604020202020204" pitchFamily="34" charset="0"/>
                <a:cs typeface="Arial" panose="020B0604020202020204" pitchFamily="34" charset="0"/>
              </a:rPr>
              <a:t> et, nis </a:t>
            </a:r>
            <a:r>
              <a:rPr lang="en-US" sz="3200" err="1">
                <a:latin typeface="Arial" panose="020B0604020202020204" pitchFamily="34" charset="0"/>
                <a:cs typeface="Arial" panose="020B0604020202020204" pitchFamily="34" charset="0"/>
              </a:rPr>
              <a:t>veliquamus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vide </a:t>
            </a:r>
            <a:r>
              <a:rPr lang="en-US" sz="3200" err="1">
                <a:latin typeface="Arial" panose="020B0604020202020204" pitchFamily="34" charset="0"/>
                <a:cs typeface="Arial" panose="020B0604020202020204" pitchFamily="34" charset="0"/>
              </a:rPr>
              <a:t>parchit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offic</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eius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alitam</a:t>
            </a:r>
            <a:r>
              <a:rPr lang="en-US" sz="3200">
                <a:latin typeface="Arial" panose="020B0604020202020204" pitchFamily="34" charset="0"/>
                <a:cs typeface="Arial" panose="020B0604020202020204" pitchFamily="34" charset="0"/>
              </a:rPr>
              <a:t> alit, </a:t>
            </a:r>
            <a:r>
              <a:rPr lang="en-US" sz="3200" err="1">
                <a:latin typeface="Arial" panose="020B0604020202020204" pitchFamily="34" charset="0"/>
                <a:cs typeface="Arial" panose="020B0604020202020204" pitchFamily="34" charset="0"/>
              </a:rPr>
              <a:t>sitae</a:t>
            </a:r>
            <a:r>
              <a:rPr lang="en-US" sz="3200">
                <a:latin typeface="Arial" panose="020B0604020202020204" pitchFamily="34" charset="0"/>
                <a:cs typeface="Arial" panose="020B0604020202020204" pitchFamily="34" charset="0"/>
              </a:rPr>
              <a:t> et </a:t>
            </a:r>
            <a:r>
              <a:rPr lang="en-US" sz="3200" err="1">
                <a:latin typeface="Arial" panose="020B0604020202020204" pitchFamily="34" charset="0"/>
                <a:cs typeface="Arial" panose="020B0604020202020204" pitchFamily="34" charset="0"/>
              </a:rPr>
              <a:t>quature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pudioris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niminim</a:t>
            </a:r>
            <a:r>
              <a:rPr lang="en-US" sz="3200">
                <a:latin typeface="Arial" panose="020B0604020202020204" pitchFamily="34" charset="0"/>
                <a:cs typeface="Arial" panose="020B0604020202020204" pitchFamily="34" charset="0"/>
              </a:rPr>
              <a:t> ex et </a:t>
            </a:r>
            <a:r>
              <a:rPr lang="en-US" sz="3200" err="1">
                <a:latin typeface="Arial" panose="020B0604020202020204" pitchFamily="34" charset="0"/>
                <a:cs typeface="Arial" panose="020B0604020202020204" pitchFamily="34" charset="0"/>
              </a:rPr>
              <a:t>moluptatius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volupta</a:t>
            </a:r>
            <a:r>
              <a:rPr lang="en-US" sz="3200">
                <a:latin typeface="Arial" panose="020B0604020202020204" pitchFamily="34" charset="0"/>
                <a:cs typeface="Arial" panose="020B0604020202020204" pitchFamily="34" charset="0"/>
              </a:rPr>
              <a:t> di </a:t>
            </a:r>
            <a:r>
              <a:rPr lang="en-US" sz="3200" err="1">
                <a:latin typeface="Arial" panose="020B0604020202020204" pitchFamily="34" charset="0"/>
                <a:cs typeface="Arial" panose="020B0604020202020204" pitchFamily="34" charset="0"/>
              </a:rPr>
              <a:t>dolorep</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ersperum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dit</a:t>
            </a:r>
            <a:r>
              <a:rPr lang="en-US" sz="3200">
                <a:latin typeface="Arial" panose="020B0604020202020204" pitchFamily="34" charset="0"/>
                <a:cs typeface="Arial" panose="020B0604020202020204" pitchFamily="34" charset="0"/>
              </a:rPr>
              <a:t> ex es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parumquate</a:t>
            </a:r>
            <a:r>
              <a:rPr lang="en-US" sz="3200">
                <a:latin typeface="Arial" panose="020B0604020202020204" pitchFamily="34" charset="0"/>
                <a:cs typeface="Arial" panose="020B0604020202020204" pitchFamily="34" charset="0"/>
              </a:rPr>
              <a:t> nus.</a:t>
            </a:r>
          </a:p>
          <a:p>
            <a:pPr marL="0" indent="0">
              <a:lnSpc>
                <a:spcPct val="100000"/>
              </a:lnSpc>
              <a:buNone/>
            </a:pPr>
            <a:r>
              <a:rPr lang="en-US" sz="3200">
                <a:latin typeface="Arial" panose="020B0604020202020204" pitchFamily="34" charset="0"/>
                <a:cs typeface="Arial" panose="020B0604020202020204" pitchFamily="34" charset="0"/>
              </a:rPr>
              <a:t>Vel </a:t>
            </a:r>
            <a:r>
              <a:rPr lang="en-US" sz="3200" err="1">
                <a:latin typeface="Arial" panose="020B0604020202020204" pitchFamily="34" charset="0"/>
                <a:cs typeface="Arial" panose="020B0604020202020204" pitchFamily="34" charset="0"/>
              </a:rPr>
              <a:t>maximagnam</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culleni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minctia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am, </a:t>
            </a:r>
            <a:r>
              <a:rPr lang="en-US" sz="3200" err="1">
                <a:latin typeface="Arial" panose="020B0604020202020204" pitchFamily="34" charset="0"/>
                <a:cs typeface="Arial" panose="020B0604020202020204" pitchFamily="34" charset="0"/>
              </a:rPr>
              <a:t>omnis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posant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eiusdanimpor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audi</a:t>
            </a:r>
            <a:r>
              <a:rPr lang="en-US" sz="3200">
                <a:latin typeface="Arial" panose="020B0604020202020204" pitchFamily="34" charset="0"/>
                <a:cs typeface="Arial" panose="020B0604020202020204" pitchFamily="34" charset="0"/>
              </a:rPr>
              <a:t> cum </a:t>
            </a:r>
            <a:r>
              <a:rPr lang="en-US" sz="3200" err="1">
                <a:latin typeface="Arial" panose="020B0604020202020204" pitchFamily="34" charset="0"/>
                <a:cs typeface="Arial" panose="020B0604020202020204" pitchFamily="34" charset="0"/>
              </a:rPr>
              <a:t>esecerspe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nimus</a:t>
            </a:r>
            <a:r>
              <a:rPr lang="en-US" sz="3200">
                <a:latin typeface="Arial" panose="020B0604020202020204" pitchFamily="34" charset="0"/>
                <a:cs typeface="Arial" panose="020B0604020202020204" pitchFamily="34" charset="0"/>
              </a:rPr>
              <a:t> sus </a:t>
            </a:r>
            <a:r>
              <a:rPr lang="en-US" sz="3200" err="1">
                <a:latin typeface="Arial" panose="020B0604020202020204" pitchFamily="34" charset="0"/>
                <a:cs typeface="Arial" panose="020B0604020202020204" pitchFamily="34" charset="0"/>
              </a:rPr>
              <a:t>acia</a:t>
            </a:r>
            <a:r>
              <a:rPr lang="en-US" sz="3200">
                <a:latin typeface="Arial" panose="020B0604020202020204" pitchFamily="34" charset="0"/>
                <a:cs typeface="Arial" panose="020B0604020202020204" pitchFamily="34" charset="0"/>
              </a:rPr>
              <a:t> que es </a:t>
            </a:r>
            <a:r>
              <a:rPr lang="en-US" sz="3200" err="1">
                <a:latin typeface="Arial" panose="020B0604020202020204" pitchFamily="34" charset="0"/>
                <a:cs typeface="Arial" panose="020B0604020202020204" pitchFamily="34" charset="0"/>
              </a:rPr>
              <a:t>mintis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voluptiis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evendis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parchicid</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dolorepro</a:t>
            </a:r>
            <a:r>
              <a:rPr lang="en-US" sz="3200">
                <a:latin typeface="Arial" panose="020B0604020202020204" pitchFamily="34" charset="0"/>
                <a:cs typeface="Arial" panose="020B0604020202020204" pitchFamily="34" charset="0"/>
              </a:rPr>
              <a:t> et:</a:t>
            </a:r>
          </a:p>
          <a:p>
            <a:pPr>
              <a:lnSpc>
                <a:spcPct val="100000"/>
              </a:lnSpc>
            </a:pPr>
            <a:r>
              <a:rPr lang="en-US" sz="3200" err="1">
                <a:latin typeface="Arial" panose="020B0604020202020204" pitchFamily="34" charset="0"/>
                <a:cs typeface="Arial" panose="020B0604020202020204" pitchFamily="34" charset="0"/>
              </a:rPr>
              <a:t>Dunt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audaerempost</a:t>
            </a:r>
            <a:r>
              <a:rPr lang="en-US" sz="3200">
                <a:latin typeface="Arial" panose="020B0604020202020204" pitchFamily="34" charset="0"/>
                <a:cs typeface="Arial" panose="020B0604020202020204" pitchFamily="34" charset="0"/>
              </a:rPr>
              <a:t> omni dolent di </a:t>
            </a:r>
            <a:r>
              <a:rPr lang="en-US" sz="3200" err="1">
                <a:latin typeface="Arial" panose="020B0604020202020204" pitchFamily="34" charset="0"/>
                <a:cs typeface="Arial" panose="020B0604020202020204" pitchFamily="34" charset="0"/>
              </a:rPr>
              <a:t>delesciliqui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doluptiuria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dias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ipicipsus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seque</a:t>
            </a:r>
            <a:r>
              <a:rPr lang="en-US" sz="3200">
                <a:latin typeface="Arial" panose="020B0604020202020204" pitchFamily="34" charset="0"/>
                <a:cs typeface="Arial" panose="020B0604020202020204" pitchFamily="34" charset="0"/>
              </a:rPr>
              <a:t> site pel </a:t>
            </a:r>
            <a:r>
              <a:rPr lang="en-US" sz="3200" err="1">
                <a:latin typeface="Arial" panose="020B0604020202020204" pitchFamily="34" charset="0"/>
                <a:cs typeface="Arial" panose="020B0604020202020204" pitchFamily="34" charset="0"/>
              </a:rPr>
              <a:t>mossunturero</a:t>
            </a:r>
            <a:r>
              <a:rPr lang="en-US" sz="3200">
                <a:latin typeface="Arial" panose="020B0604020202020204" pitchFamily="34" charset="0"/>
                <a:cs typeface="Arial" panose="020B0604020202020204" pitchFamily="34" charset="0"/>
              </a:rPr>
              <a:t> dolore, od </a:t>
            </a:r>
            <a:r>
              <a:rPr lang="en-US" sz="3200" err="1">
                <a:latin typeface="Arial" panose="020B0604020202020204" pitchFamily="34" charset="0"/>
                <a:cs typeface="Arial" panose="020B0604020202020204" pitchFamily="34" charset="0"/>
              </a:rPr>
              <a:t>millautemos</a:t>
            </a:r>
            <a:r>
              <a:rPr lang="en-US" sz="3200">
                <a:latin typeface="Arial" panose="020B0604020202020204" pitchFamily="34" charset="0"/>
                <a:cs typeface="Arial" panose="020B0604020202020204" pitchFamily="34" charset="0"/>
              </a:rPr>
              <a:t> et </a:t>
            </a:r>
            <a:r>
              <a:rPr lang="en-US" sz="3200" err="1">
                <a:latin typeface="Arial" panose="020B0604020202020204" pitchFamily="34" charset="0"/>
                <a:cs typeface="Arial" panose="020B0604020202020204" pitchFamily="34" charset="0"/>
              </a:rPr>
              <a:t>omnihit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hitestiis</a:t>
            </a:r>
            <a:r>
              <a:rPr lang="en-US" sz="3200">
                <a:latin typeface="Arial" panose="020B0604020202020204" pitchFamily="34" charset="0"/>
                <a:cs typeface="Arial" panose="020B0604020202020204" pitchFamily="34" charset="0"/>
              </a:rPr>
              <a:t> sum </a:t>
            </a:r>
            <a:r>
              <a:rPr lang="en-US" sz="3200" err="1">
                <a:latin typeface="Arial" panose="020B0604020202020204" pitchFamily="34" charset="0"/>
                <a:cs typeface="Arial" panose="020B0604020202020204" pitchFamily="34" charset="0"/>
              </a:rPr>
              <a:t>eum</a:t>
            </a:r>
            <a:r>
              <a:rPr lang="en-US" sz="3200">
                <a:latin typeface="Arial" panose="020B0604020202020204" pitchFamily="34" charset="0"/>
                <a:cs typeface="Arial" panose="020B0604020202020204" pitchFamily="34" charset="0"/>
              </a:rPr>
              <a:t> sum </a:t>
            </a:r>
            <a:r>
              <a:rPr lang="en-US" sz="3200" err="1">
                <a:latin typeface="Arial" panose="020B0604020202020204" pitchFamily="34" charset="0"/>
                <a:cs typeface="Arial" panose="020B0604020202020204" pitchFamily="34" charset="0"/>
              </a:rPr>
              <a:t>nonsenisinci</a:t>
            </a:r>
            <a:r>
              <a:rPr lang="en-US" sz="3200">
                <a:latin typeface="Arial" panose="020B0604020202020204" pitchFamily="34" charset="0"/>
                <a:cs typeface="Arial" panose="020B0604020202020204" pitchFamily="34" charset="0"/>
              </a:rPr>
              <a:t> con pre lab int</a:t>
            </a:r>
          </a:p>
          <a:p>
            <a:pPr>
              <a:lnSpc>
                <a:spcPct val="100000"/>
              </a:lnSpc>
            </a:pPr>
            <a:r>
              <a:rPr lang="en-US" sz="3200" err="1">
                <a:latin typeface="Arial" panose="020B0604020202020204" pitchFamily="34" charset="0"/>
                <a:cs typeface="Arial" panose="020B0604020202020204" pitchFamily="34" charset="0"/>
              </a:rPr>
              <a:t>Eossi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labor </a:t>
            </a:r>
            <a:r>
              <a:rPr lang="en-US" sz="3200" err="1">
                <a:latin typeface="Arial" panose="020B0604020202020204" pitchFamily="34" charset="0"/>
                <a:cs typeface="Arial" panose="020B0604020202020204" pitchFamily="34" charset="0"/>
              </a:rPr>
              <a:t>seque</a:t>
            </a:r>
            <a:r>
              <a:rPr lang="en-US" sz="3200">
                <a:latin typeface="Arial" panose="020B0604020202020204" pitchFamily="34" charset="0"/>
                <a:cs typeface="Arial" panose="020B0604020202020204" pitchFamily="34" charset="0"/>
              </a:rPr>
              <a:t> ne nis </a:t>
            </a:r>
            <a:r>
              <a:rPr lang="en-US" sz="3200" err="1">
                <a:latin typeface="Arial" panose="020B0604020202020204" pitchFamily="34" charset="0"/>
                <a:cs typeface="Arial" panose="020B0604020202020204" pitchFamily="34" charset="0"/>
              </a:rPr>
              <a:t>entiamendi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adi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at quo </a:t>
            </a:r>
            <a:r>
              <a:rPr lang="en-US" sz="3200" err="1">
                <a:latin typeface="Arial" panose="020B0604020202020204" pitchFamily="34" charset="0"/>
                <a:cs typeface="Arial" panose="020B0604020202020204" pitchFamily="34" charset="0"/>
              </a:rPr>
              <a:t>volectatus</a:t>
            </a:r>
            <a:r>
              <a:rPr lang="en-US" sz="3200">
                <a:latin typeface="Arial" panose="020B0604020202020204" pitchFamily="34" charset="0"/>
                <a:cs typeface="Arial" panose="020B0604020202020204" pitchFamily="34" charset="0"/>
              </a:rPr>
              <a:t> de </a:t>
            </a:r>
            <a:r>
              <a:rPr lang="en-US" sz="3200" err="1">
                <a:latin typeface="Arial" panose="020B0604020202020204" pitchFamily="34" charset="0"/>
                <a:cs typeface="Arial" panose="020B0604020202020204" pitchFamily="34" charset="0"/>
              </a:rPr>
              <a:t>eni</a:t>
            </a:r>
            <a:r>
              <a:rPr lang="en-US" sz="3200">
                <a:latin typeface="Arial" panose="020B0604020202020204" pitchFamily="34" charset="0"/>
                <a:cs typeface="Arial" panose="020B0604020202020204" pitchFamily="34" charset="0"/>
              </a:rPr>
              <a:t> solo es </a:t>
            </a:r>
            <a:r>
              <a:rPr lang="en-US" sz="3200" err="1">
                <a:latin typeface="Arial" panose="020B0604020202020204" pitchFamily="34" charset="0"/>
                <a:cs typeface="Arial" panose="020B0604020202020204" pitchFamily="34" charset="0"/>
              </a:rPr>
              <a:t>quaspit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quidus</a:t>
            </a:r>
            <a:r>
              <a:rPr lang="en-US" sz="3200">
                <a:latin typeface="Arial" panose="020B0604020202020204" pitchFamily="34" charset="0"/>
                <a:cs typeface="Arial" panose="020B0604020202020204" pitchFamily="34" charset="0"/>
              </a:rPr>
              <a:t>. Non num rem </a:t>
            </a:r>
            <a:r>
              <a:rPr lang="en-US" sz="3200" err="1">
                <a:latin typeface="Arial" panose="020B0604020202020204" pitchFamily="34" charset="0"/>
                <a:cs typeface="Arial" panose="020B0604020202020204" pitchFamily="34" charset="0"/>
              </a:rPr>
              <a:t>quias</a:t>
            </a:r>
            <a:r>
              <a:rPr lang="en-US" sz="3200">
                <a:latin typeface="Arial" panose="020B0604020202020204" pitchFamily="34" charset="0"/>
                <a:cs typeface="Arial" panose="020B0604020202020204" pitchFamily="34" charset="0"/>
              </a:rPr>
              <a:t> nis ma </a:t>
            </a:r>
            <a:r>
              <a:rPr lang="en-US" sz="3200" err="1">
                <a:latin typeface="Arial" panose="020B0604020202020204" pitchFamily="34" charset="0"/>
                <a:cs typeface="Arial" panose="020B0604020202020204" pitchFamily="34" charset="0"/>
              </a:rPr>
              <a:t>nes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eatiisinctur</a:t>
            </a:r>
            <a:r>
              <a:rPr lang="en-US" sz="3200">
                <a:latin typeface="Arial" panose="020B0604020202020204" pitchFamily="34" charset="0"/>
                <a:cs typeface="Arial" panose="020B0604020202020204" pitchFamily="34" charset="0"/>
              </a:rPr>
              <a:t> re </a:t>
            </a:r>
            <a:r>
              <a:rPr lang="en-US" sz="3200" err="1">
                <a:latin typeface="Arial" panose="020B0604020202020204" pitchFamily="34" charset="0"/>
                <a:cs typeface="Arial" panose="020B0604020202020204" pitchFamily="34" charset="0"/>
              </a:rPr>
              <a:t>quam</a:t>
            </a:r>
            <a:endParaRPr lang="en-US" sz="3200">
              <a:latin typeface="Arial" panose="020B0604020202020204" pitchFamily="34" charset="0"/>
              <a:cs typeface="Arial" panose="020B0604020202020204" pitchFamily="34" charset="0"/>
            </a:endParaRPr>
          </a:p>
          <a:p>
            <a:pPr>
              <a:lnSpc>
                <a:spcPct val="100000"/>
              </a:lnSpc>
            </a:pPr>
            <a:r>
              <a:rPr lang="en-US" sz="3200" err="1">
                <a:latin typeface="Arial" panose="020B0604020202020204" pitchFamily="34" charset="0"/>
                <a:cs typeface="Arial" panose="020B0604020202020204" pitchFamily="34" charset="0"/>
              </a:rPr>
              <a:t>Utemqui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doluptaquia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venimolum</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cupti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audandae</a:t>
            </a:r>
            <a:r>
              <a:rPr lang="en-US" sz="3200">
                <a:latin typeface="Arial" panose="020B0604020202020204" pitchFamily="34" charset="0"/>
                <a:cs typeface="Arial" panose="020B0604020202020204" pitchFamily="34" charset="0"/>
              </a:rPr>
              <a:t> que lab </a:t>
            </a:r>
            <a:r>
              <a:rPr lang="en-US" sz="3200" err="1">
                <a:latin typeface="Arial" panose="020B0604020202020204" pitchFamily="34" charset="0"/>
                <a:cs typeface="Arial" panose="020B0604020202020204" pitchFamily="34" charset="0"/>
              </a:rPr>
              <a:t>iliqui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ommolut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aceptat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emolorporum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quamus</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isquis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evenducid</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esequatinum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accum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faccae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eosaperum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endaes</a:t>
            </a:r>
            <a:endParaRPr lang="en-US" sz="3200">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4313CADB-D507-276F-ABE0-B1C82B75FB9B}"/>
              </a:ext>
            </a:extLst>
          </p:cNvPr>
          <p:cNvSpPr txBox="1">
            <a:spLocks/>
          </p:cNvSpPr>
          <p:nvPr/>
        </p:nvSpPr>
        <p:spPr>
          <a:xfrm>
            <a:off x="25337777" y="5402036"/>
            <a:ext cx="11045825" cy="34869438"/>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0" indent="-960120" algn="l" defTabSz="3840480" rtl="0" eaLnBrk="1" latinLnBrk="0" hangingPunct="1">
              <a:lnSpc>
                <a:spcPct val="90000"/>
              </a:lnSpc>
              <a:spcBef>
                <a:spcPts val="2100"/>
              </a:spcBef>
              <a:buFont typeface="Arial" panose="020B0604020202020204" pitchFamily="34" charset="0"/>
              <a:buChar char="•"/>
              <a:defRPr sz="4400" kern="1200">
                <a:solidFill>
                  <a:schemeClr val="tx1"/>
                </a:solidFill>
                <a:latin typeface="Helvetica" pitchFamily="2"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endParaRPr lang="en-US"/>
          </a:p>
        </p:txBody>
      </p:sp>
      <p:sp>
        <p:nvSpPr>
          <p:cNvPr id="12" name="Content Placeholder 1">
            <a:extLst>
              <a:ext uri="{FF2B5EF4-FFF2-40B4-BE49-F238E27FC236}">
                <a16:creationId xmlns:a16="http://schemas.microsoft.com/office/drawing/2014/main" id="{9AA0467B-E64E-40F6-97AF-18ECE87A198F}"/>
              </a:ext>
            </a:extLst>
          </p:cNvPr>
          <p:cNvSpPr txBox="1">
            <a:spLocks/>
          </p:cNvSpPr>
          <p:nvPr/>
        </p:nvSpPr>
        <p:spPr>
          <a:xfrm>
            <a:off x="25337712" y="5400677"/>
            <a:ext cx="11045825" cy="13654240"/>
          </a:xfrm>
          <a:prstGeom prst="rect">
            <a:avLst/>
          </a:prstGeom>
        </p:spPr>
        <p:txBody>
          <a:bodyPr/>
          <a:lst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0" indent="-960120" algn="l" defTabSz="3840480" rtl="0" eaLnBrk="1" latinLnBrk="0" hangingPunct="1">
              <a:lnSpc>
                <a:spcPct val="90000"/>
              </a:lnSpc>
              <a:spcBef>
                <a:spcPts val="2100"/>
              </a:spcBef>
              <a:buFont typeface="Arial" panose="020B0604020202020204" pitchFamily="34" charset="0"/>
              <a:buChar char="•"/>
              <a:defRPr sz="4400" kern="1200">
                <a:solidFill>
                  <a:schemeClr val="tx1"/>
                </a:solidFill>
                <a:latin typeface="Helvetica" pitchFamily="2" charset="0"/>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a:lstStyle>
          <a:p>
            <a:pPr marL="0" indent="0">
              <a:buNone/>
            </a:pPr>
            <a:r>
              <a:rPr lang="en-US" sz="4800" b="1">
                <a:solidFill>
                  <a:schemeClr val="accent2"/>
                </a:solidFill>
                <a:latin typeface="Arial" panose="020B0604020202020204" pitchFamily="34" charset="0"/>
                <a:cs typeface="Arial" panose="020B0604020202020204" pitchFamily="34" charset="0"/>
              </a:rPr>
              <a:t>CONCLUSIONS &amp; RECOMMENDATIONS</a:t>
            </a:r>
          </a:p>
          <a:p>
            <a:pPr marL="0" indent="0">
              <a:lnSpc>
                <a:spcPct val="100000"/>
              </a:lnSpc>
              <a:buNone/>
            </a:pPr>
            <a:r>
              <a:rPr lang="en-US" sz="3200" err="1">
                <a:latin typeface="Arial" panose="020B0604020202020204" pitchFamily="34" charset="0"/>
                <a:cs typeface="Arial" panose="020B0604020202020204" pitchFamily="34" charset="0"/>
              </a:rPr>
              <a:t>Diciant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pration</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culla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facepudis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ipsapicatis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nobitas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pereper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cilit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odi</a:t>
            </a:r>
            <a:r>
              <a:rPr lang="en-US" sz="3200">
                <a:latin typeface="Arial" panose="020B0604020202020204" pitchFamily="34" charset="0"/>
                <a:cs typeface="Arial" panose="020B0604020202020204" pitchFamily="34" charset="0"/>
              </a:rPr>
              <a:t> con </a:t>
            </a:r>
            <a:r>
              <a:rPr lang="en-US" sz="3200" err="1">
                <a:latin typeface="Arial" panose="020B0604020202020204" pitchFamily="34" charset="0"/>
                <a:cs typeface="Arial" panose="020B0604020202020204" pitchFamily="34" charset="0"/>
              </a:rPr>
              <a:t>consequo</a:t>
            </a:r>
            <a:r>
              <a:rPr lang="en-US" sz="3200">
                <a:latin typeface="Arial" panose="020B0604020202020204" pitchFamily="34" charset="0"/>
                <a:cs typeface="Arial" panose="020B0604020202020204" pitchFamily="34" charset="0"/>
              </a:rPr>
              <a:t> et autem </a:t>
            </a:r>
            <a:r>
              <a:rPr lang="en-US" sz="3200" err="1">
                <a:latin typeface="Arial" panose="020B0604020202020204" pitchFamily="34" charset="0"/>
                <a:cs typeface="Arial" panose="020B0604020202020204" pitchFamily="34" charset="0"/>
              </a:rPr>
              <a:t>dolupta</a:t>
            </a:r>
            <a:r>
              <a:rPr lang="en-US" sz="3200">
                <a:latin typeface="Arial" panose="020B0604020202020204" pitchFamily="34" charset="0"/>
                <a:cs typeface="Arial" panose="020B0604020202020204" pitchFamily="34" charset="0"/>
              </a:rPr>
              <a:t> sin </a:t>
            </a:r>
            <a:r>
              <a:rPr lang="en-US" sz="3200" err="1">
                <a:latin typeface="Arial" panose="020B0604020202020204" pitchFamily="34" charset="0"/>
                <a:cs typeface="Arial" panose="020B0604020202020204" pitchFamily="34" charset="0"/>
              </a:rPr>
              <a:t>nam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venim</a:t>
            </a:r>
            <a:r>
              <a:rPr lang="en-US" sz="3200">
                <a:latin typeface="Arial" panose="020B0604020202020204" pitchFamily="34" charset="0"/>
                <a:cs typeface="Arial" panose="020B0604020202020204" pitchFamily="34" charset="0"/>
              </a:rPr>
              <a:t> es mod que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ex </a:t>
            </a:r>
            <a:r>
              <a:rPr lang="en-US" sz="3200" err="1">
                <a:latin typeface="Arial" panose="020B0604020202020204" pitchFamily="34" charset="0"/>
                <a:cs typeface="Arial" panose="020B0604020202020204" pitchFamily="34" charset="0"/>
              </a:rPr>
              <a:t>enis</a:t>
            </a:r>
            <a:r>
              <a:rPr lang="en-US" sz="3200">
                <a:latin typeface="Arial" panose="020B0604020202020204" pitchFamily="34" charset="0"/>
                <a:cs typeface="Arial" panose="020B0604020202020204" pitchFamily="34" charset="0"/>
              </a:rPr>
              <a:t> vel </a:t>
            </a:r>
            <a:r>
              <a:rPr lang="en-US" sz="3200" err="1">
                <a:latin typeface="Arial" panose="020B0604020202020204" pitchFamily="34" charset="0"/>
                <a:cs typeface="Arial" panose="020B0604020202020204" pitchFamily="34" charset="0"/>
              </a:rPr>
              <a:t>moluptiante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prenim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inulpa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ipis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idebis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coratem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repudit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vellorem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dolorios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molorem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ius</a:t>
            </a:r>
            <a:r>
              <a:rPr lang="en-US" sz="3200">
                <a:latin typeface="Arial" panose="020B0604020202020204" pitchFamily="34" charset="0"/>
                <a:cs typeface="Arial" panose="020B0604020202020204" pitchFamily="34" charset="0"/>
              </a:rPr>
              <a:t> es </a:t>
            </a:r>
            <a:r>
              <a:rPr lang="en-US" sz="3200" err="1">
                <a:latin typeface="Arial" panose="020B0604020202020204" pitchFamily="34" charset="0"/>
                <a:cs typeface="Arial" panose="020B0604020202020204" pitchFamily="34" charset="0"/>
              </a:rPr>
              <a:t>derum</a:t>
            </a:r>
            <a:r>
              <a:rPr lang="en-US" sz="3200">
                <a:latin typeface="Arial" panose="020B0604020202020204" pitchFamily="34" charset="0"/>
                <a:cs typeface="Arial" panose="020B0604020202020204" pitchFamily="34" charset="0"/>
              </a:rPr>
              <a:t>. </a:t>
            </a:r>
          </a:p>
          <a:p>
            <a:pPr marL="0" indent="0">
              <a:lnSpc>
                <a:spcPct val="100000"/>
              </a:lnSpc>
              <a:buNone/>
            </a:pPr>
            <a:r>
              <a:rPr lang="en-US" sz="3200" err="1">
                <a:latin typeface="Arial" panose="020B0604020202020204" pitchFamily="34" charset="0"/>
                <a:cs typeface="Arial" panose="020B0604020202020204" pitchFamily="34" charset="0"/>
              </a:rPr>
              <a:t>Conemquat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oditio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ene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nossundam</a:t>
            </a:r>
            <a:r>
              <a:rPr lang="en-US" sz="3200">
                <a:latin typeface="Arial" panose="020B0604020202020204" pitchFamily="34" charset="0"/>
                <a:cs typeface="Arial" panose="020B0604020202020204" pitchFamily="34" charset="0"/>
              </a:rPr>
              <a:t> il </a:t>
            </a:r>
            <a:r>
              <a:rPr lang="en-US" sz="3200" err="1">
                <a:latin typeface="Arial" panose="020B0604020202020204" pitchFamily="34" charset="0"/>
                <a:cs typeface="Arial" panose="020B0604020202020204" pitchFamily="34" charset="0"/>
              </a:rPr>
              <a:t>inimi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consequae</a:t>
            </a:r>
            <a:r>
              <a:rPr lang="en-US" sz="3200">
                <a:latin typeface="Arial" panose="020B0604020202020204" pitchFamily="34" charset="0"/>
                <a:cs typeface="Arial" panose="020B0604020202020204" pitchFamily="34" charset="0"/>
              </a:rPr>
              <a:t> dolore </a:t>
            </a:r>
            <a:r>
              <a:rPr lang="en-US" sz="3200" err="1">
                <a:latin typeface="Arial" panose="020B0604020202020204" pitchFamily="34" charset="0"/>
                <a:cs typeface="Arial" panose="020B0604020202020204" pitchFamily="34" charset="0"/>
              </a:rPr>
              <a:t>poruntis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ullaceserit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aceate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dercilit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ratur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aruntempos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iendam</a:t>
            </a:r>
            <a:r>
              <a:rPr lang="en-US" sz="3200">
                <a:latin typeface="Arial" panose="020B0604020202020204" pitchFamily="34" charset="0"/>
                <a:cs typeface="Arial" panose="020B0604020202020204" pitchFamily="34" charset="0"/>
              </a:rPr>
              <a:t>:</a:t>
            </a:r>
          </a:p>
          <a:p>
            <a:pPr>
              <a:lnSpc>
                <a:spcPct val="100000"/>
              </a:lnSpc>
            </a:pPr>
            <a:r>
              <a:rPr lang="en-US" sz="3200" err="1">
                <a:latin typeface="Arial" panose="020B0604020202020204" pitchFamily="34" charset="0"/>
                <a:cs typeface="Arial" panose="020B0604020202020204" pitchFamily="34" charset="0"/>
              </a:rPr>
              <a:t>Consequam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evero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ommoluptati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sitisinvenem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incture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ptaerit</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doluptia</a:t>
            </a:r>
            <a:r>
              <a:rPr lang="en-US" sz="3200">
                <a:latin typeface="Arial" panose="020B0604020202020204" pitchFamily="34" charset="0"/>
                <a:cs typeface="Arial" panose="020B0604020202020204" pitchFamily="34" charset="0"/>
              </a:rPr>
              <a:t> que et </a:t>
            </a:r>
            <a:r>
              <a:rPr lang="en-US" sz="3200" err="1">
                <a:latin typeface="Arial" panose="020B0604020202020204" pitchFamily="34" charset="0"/>
                <a:cs typeface="Arial" panose="020B0604020202020204" pitchFamily="34" charset="0"/>
              </a:rPr>
              <a:t>optatius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ernatet</a:t>
            </a:r>
            <a:r>
              <a:rPr lang="en-US" sz="3200">
                <a:latin typeface="Arial" panose="020B0604020202020204" pitchFamily="34" charset="0"/>
                <a:cs typeface="Arial" panose="020B0604020202020204" pitchFamily="34" charset="0"/>
              </a:rPr>
              <a:t> quo </a:t>
            </a:r>
            <a:r>
              <a:rPr lang="en-US" sz="3200" err="1">
                <a:latin typeface="Arial" panose="020B0604020202020204" pitchFamily="34" charset="0"/>
                <a:cs typeface="Arial" panose="020B0604020202020204" pitchFamily="34" charset="0"/>
              </a:rPr>
              <a:t>berio</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conse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si</a:t>
            </a:r>
            <a:r>
              <a:rPr lang="en-US" sz="3200">
                <a:latin typeface="Arial" panose="020B0604020202020204" pitchFamily="34" charset="0"/>
                <a:cs typeface="Arial" panose="020B0604020202020204" pitchFamily="34" charset="0"/>
              </a:rPr>
              <a:t> re </a:t>
            </a:r>
            <a:r>
              <a:rPr lang="en-US" sz="3200" err="1">
                <a:latin typeface="Arial" panose="020B0604020202020204" pitchFamily="34" charset="0"/>
                <a:cs typeface="Arial" panose="020B0604020202020204" pitchFamily="34" charset="0"/>
              </a:rPr>
              <a:t>endaecu</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lparumet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eatem</a:t>
            </a:r>
            <a:endParaRPr lang="en-US" sz="3200">
              <a:latin typeface="Arial" panose="020B0604020202020204" pitchFamily="34" charset="0"/>
              <a:cs typeface="Arial" panose="020B0604020202020204" pitchFamily="34" charset="0"/>
            </a:endParaRPr>
          </a:p>
          <a:p>
            <a:pPr>
              <a:lnSpc>
                <a:spcPct val="100000"/>
              </a:lnSpc>
            </a:pPr>
            <a:r>
              <a:rPr lang="en-US" sz="3200">
                <a:latin typeface="Arial" panose="020B0604020202020204" pitchFamily="34" charset="0"/>
                <a:cs typeface="Arial" panose="020B0604020202020204" pitchFamily="34" charset="0"/>
              </a:rPr>
              <a:t>Quate di </a:t>
            </a:r>
            <a:r>
              <a:rPr lang="en-US" sz="3200" err="1">
                <a:latin typeface="Arial" panose="020B0604020202020204" pitchFamily="34" charset="0"/>
                <a:cs typeface="Arial" panose="020B0604020202020204" pitchFamily="34" charset="0"/>
              </a:rPr>
              <a:t>aut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perum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hil</a:t>
            </a:r>
            <a:r>
              <a:rPr lang="en-US" sz="3200">
                <a:latin typeface="Arial" panose="020B0604020202020204" pitchFamily="34" charset="0"/>
                <a:cs typeface="Arial" panose="020B0604020202020204" pitchFamily="34" charset="0"/>
              </a:rPr>
              <a:t> int </a:t>
            </a:r>
            <a:r>
              <a:rPr lang="en-US" sz="3200" err="1">
                <a:latin typeface="Arial" panose="020B0604020202020204" pitchFamily="34" charset="0"/>
                <a:cs typeface="Arial" panose="020B0604020202020204" pitchFamily="34" charset="0"/>
              </a:rPr>
              <a:t>quam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quis</a:t>
            </a:r>
            <a:r>
              <a:rPr lang="en-US" sz="3200">
                <a:latin typeface="Arial" panose="020B0604020202020204" pitchFamily="34" charset="0"/>
                <a:cs typeface="Arial" panose="020B0604020202020204" pitchFamily="34" charset="0"/>
              </a:rPr>
              <a:t> ad quo </a:t>
            </a:r>
            <a:r>
              <a:rPr lang="en-US" sz="3200" err="1">
                <a:latin typeface="Arial" panose="020B0604020202020204" pitchFamily="34" charset="0"/>
                <a:cs typeface="Arial" panose="020B0604020202020204" pitchFamily="34" charset="0"/>
              </a:rPr>
              <a:t>ommo</a:t>
            </a:r>
            <a:r>
              <a:rPr lang="en-US" sz="3200">
                <a:latin typeface="Arial" panose="020B0604020202020204" pitchFamily="34" charset="0"/>
                <a:cs typeface="Arial" panose="020B0604020202020204" pitchFamily="34" charset="0"/>
              </a:rPr>
              <a:t> quo </a:t>
            </a:r>
            <a:r>
              <a:rPr lang="en-US" sz="3200" err="1">
                <a:latin typeface="Arial" panose="020B0604020202020204" pitchFamily="34" charset="0"/>
                <a:cs typeface="Arial" panose="020B0604020202020204" pitchFamily="34" charset="0"/>
              </a:rPr>
              <a:t>doluptas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laborem</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peliti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torepra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epersperat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alignis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volor</a:t>
            </a:r>
            <a:r>
              <a:rPr lang="en-US" sz="3200">
                <a:latin typeface="Arial" panose="020B0604020202020204" pitchFamily="34" charset="0"/>
                <a:cs typeface="Arial" panose="020B0604020202020204" pitchFamily="34" charset="0"/>
              </a:rPr>
              <a:t> sunt a </a:t>
            </a:r>
            <a:r>
              <a:rPr lang="en-US" sz="3200" err="1">
                <a:latin typeface="Arial" panose="020B0604020202020204" pitchFamily="34" charset="0"/>
                <a:cs typeface="Arial" panose="020B0604020202020204" pitchFamily="34" charset="0"/>
              </a:rPr>
              <a:t>porioritate</a:t>
            </a:r>
            <a:endParaRPr lang="en-US" sz="3200">
              <a:latin typeface="Arial" panose="020B0604020202020204" pitchFamily="34" charset="0"/>
              <a:cs typeface="Arial" panose="020B0604020202020204" pitchFamily="34" charset="0"/>
            </a:endParaRPr>
          </a:p>
          <a:p>
            <a:pPr>
              <a:lnSpc>
                <a:spcPct val="100000"/>
              </a:lnSpc>
            </a:pPr>
            <a:r>
              <a:rPr lang="en-US" sz="3200">
                <a:latin typeface="Arial" panose="020B0604020202020204" pitchFamily="34" charset="0"/>
                <a:cs typeface="Arial" panose="020B0604020202020204" pitchFamily="34" charset="0"/>
              </a:rPr>
              <a:t>Vel </a:t>
            </a:r>
            <a:r>
              <a:rPr lang="en-US" sz="3200" err="1">
                <a:latin typeface="Arial" panose="020B0604020202020204" pitchFamily="34" charset="0"/>
                <a:cs typeface="Arial" panose="020B0604020202020204" pitchFamily="34" charset="0"/>
              </a:rPr>
              <a:t>maximagnam</a:t>
            </a:r>
            <a:r>
              <a:rPr lang="en-US" sz="3200">
                <a:latin typeface="Arial" panose="020B0604020202020204" pitchFamily="34" charset="0"/>
                <a:cs typeface="Arial" panose="020B0604020202020204" pitchFamily="34" charset="0"/>
              </a:rPr>
              <a:t> que </a:t>
            </a:r>
            <a:r>
              <a:rPr lang="en-US" sz="3200" err="1">
                <a:latin typeface="Arial" panose="020B0604020202020204" pitchFamily="34" charset="0"/>
                <a:cs typeface="Arial" panose="020B0604020202020204" pitchFamily="34" charset="0"/>
              </a:rPr>
              <a:t>culleni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minctia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nos</a:t>
            </a:r>
            <a:r>
              <a:rPr lang="en-US" sz="3200">
                <a:latin typeface="Arial" panose="020B0604020202020204" pitchFamily="34" charset="0"/>
                <a:cs typeface="Arial" panose="020B0604020202020204" pitchFamily="34" charset="0"/>
              </a:rPr>
              <a:t> am, </a:t>
            </a:r>
            <a:r>
              <a:rPr lang="en-US" sz="3200" err="1">
                <a:latin typeface="Arial" panose="020B0604020202020204" pitchFamily="34" charset="0"/>
                <a:cs typeface="Arial" panose="020B0604020202020204" pitchFamily="34" charset="0"/>
              </a:rPr>
              <a:t>omnis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posant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eiusdanimpor</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audi</a:t>
            </a:r>
            <a:r>
              <a:rPr lang="en-US" sz="3200">
                <a:latin typeface="Arial" panose="020B0604020202020204" pitchFamily="34" charset="0"/>
                <a:cs typeface="Arial" panose="020B0604020202020204" pitchFamily="34" charset="0"/>
              </a:rPr>
              <a:t> cum </a:t>
            </a:r>
            <a:r>
              <a:rPr lang="en-US" sz="3200" err="1">
                <a:latin typeface="Arial" panose="020B0604020202020204" pitchFamily="34" charset="0"/>
                <a:cs typeface="Arial" panose="020B0604020202020204" pitchFamily="34" charset="0"/>
              </a:rPr>
              <a:t>esecerspe</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nimus</a:t>
            </a:r>
            <a:r>
              <a:rPr lang="en-US" sz="3200">
                <a:latin typeface="Arial" panose="020B0604020202020204" pitchFamily="34" charset="0"/>
                <a:cs typeface="Arial" panose="020B0604020202020204" pitchFamily="34" charset="0"/>
              </a:rPr>
              <a:t> sus </a:t>
            </a:r>
            <a:r>
              <a:rPr lang="en-US" sz="3200" err="1">
                <a:latin typeface="Arial" panose="020B0604020202020204" pitchFamily="34" charset="0"/>
                <a:cs typeface="Arial" panose="020B0604020202020204" pitchFamily="34" charset="0"/>
              </a:rPr>
              <a:t>acia</a:t>
            </a:r>
            <a:r>
              <a:rPr lang="en-US" sz="3200">
                <a:latin typeface="Arial" panose="020B0604020202020204" pitchFamily="34" charset="0"/>
                <a:cs typeface="Arial" panose="020B0604020202020204" pitchFamily="34" charset="0"/>
              </a:rPr>
              <a:t> que es </a:t>
            </a:r>
            <a:r>
              <a:rPr lang="en-US" sz="3200" err="1">
                <a:latin typeface="Arial" panose="020B0604020202020204" pitchFamily="34" charset="0"/>
                <a:cs typeface="Arial" panose="020B0604020202020204" pitchFamily="34" charset="0"/>
              </a:rPr>
              <a:t>mintis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ut</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faci</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voluptiis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evendis</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parchicid</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ea</a:t>
            </a:r>
            <a:r>
              <a:rPr lang="en-US" sz="3200">
                <a:latin typeface="Arial" panose="020B0604020202020204" pitchFamily="34" charset="0"/>
                <a:cs typeface="Arial" panose="020B0604020202020204" pitchFamily="34" charset="0"/>
              </a:rPr>
              <a:t> </a:t>
            </a:r>
            <a:r>
              <a:rPr lang="en-US" sz="3200" err="1">
                <a:latin typeface="Arial" panose="020B0604020202020204" pitchFamily="34" charset="0"/>
                <a:cs typeface="Arial" panose="020B0604020202020204" pitchFamily="34" charset="0"/>
              </a:rPr>
              <a:t>dolorepro</a:t>
            </a:r>
            <a:endParaRPr lang="en-US" sz="3200">
              <a:latin typeface="Arial" panose="020B060402020202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7E45DE2F-5B7F-CCEC-C0CB-42BC3465D9C7}"/>
              </a:ext>
            </a:extLst>
          </p:cNvPr>
          <p:cNvGraphicFramePr/>
          <p:nvPr>
            <p:extLst>
              <p:ext uri="{D42A27DB-BD31-4B8C-83A1-F6EECF244321}">
                <p14:modId xmlns:p14="http://schemas.microsoft.com/office/powerpoint/2010/main" val="1546561906"/>
              </p:ext>
            </p:extLst>
          </p:nvPr>
        </p:nvGraphicFramePr>
        <p:xfrm>
          <a:off x="13066894" y="16966362"/>
          <a:ext cx="11045825" cy="9354684"/>
        </p:xfrm>
        <a:graphic>
          <a:graphicData uri="http://schemas.openxmlformats.org/drawingml/2006/chart">
            <c:chart xmlns:c="http://schemas.openxmlformats.org/drawingml/2006/chart" xmlns:r="http://schemas.openxmlformats.org/officeDocument/2006/relationships" r:id="rId4"/>
          </a:graphicData>
        </a:graphic>
      </p:graphicFrame>
      <p:grpSp>
        <p:nvGrpSpPr>
          <p:cNvPr id="14" name="Group 13">
            <a:extLst>
              <a:ext uri="{FF2B5EF4-FFF2-40B4-BE49-F238E27FC236}">
                <a16:creationId xmlns:a16="http://schemas.microsoft.com/office/drawing/2014/main" id="{EB44D72B-71FD-0757-2DD7-BD537F5B93CC}"/>
              </a:ext>
            </a:extLst>
          </p:cNvPr>
          <p:cNvGrpSpPr/>
          <p:nvPr/>
        </p:nvGrpSpPr>
        <p:grpSpPr>
          <a:xfrm>
            <a:off x="25337648" y="18825562"/>
            <a:ext cx="11045952" cy="8229600"/>
            <a:chOff x="27847039" y="17172816"/>
            <a:chExt cx="12412428" cy="8653750"/>
          </a:xfrm>
        </p:grpSpPr>
        <p:sp>
          <p:nvSpPr>
            <p:cNvPr id="16" name="Rectangle 15">
              <a:extLst>
                <a:ext uri="{FF2B5EF4-FFF2-40B4-BE49-F238E27FC236}">
                  <a16:creationId xmlns:a16="http://schemas.microsoft.com/office/drawing/2014/main" id="{3DDBA9A8-6303-BF35-0E0E-524094926DD9}"/>
                </a:ext>
              </a:extLst>
            </p:cNvPr>
            <p:cNvSpPr/>
            <p:nvPr/>
          </p:nvSpPr>
          <p:spPr>
            <a:xfrm>
              <a:off x="27847039" y="17172816"/>
              <a:ext cx="12399134" cy="8653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7" name="TextBox 16">
              <a:extLst>
                <a:ext uri="{FF2B5EF4-FFF2-40B4-BE49-F238E27FC236}">
                  <a16:creationId xmlns:a16="http://schemas.microsoft.com/office/drawing/2014/main" id="{D194E356-B32D-469E-FEC9-28A28BA88CC3}"/>
                </a:ext>
              </a:extLst>
            </p:cNvPr>
            <p:cNvSpPr txBox="1"/>
            <p:nvPr/>
          </p:nvSpPr>
          <p:spPr>
            <a:xfrm>
              <a:off x="27860203" y="21095515"/>
              <a:ext cx="12399264" cy="1107996"/>
            </a:xfrm>
            <a:prstGeom prst="rect">
              <a:avLst/>
            </a:prstGeom>
            <a:noFill/>
          </p:spPr>
          <p:txBody>
            <a:bodyPr wrap="square" rtlCol="0">
              <a:spAutoFit/>
            </a:bodyPr>
            <a:lstStyle/>
            <a:p>
              <a:pPr marL="0" indent="0" algn="ctr">
                <a:buNone/>
              </a:pPr>
              <a:r>
                <a:rPr lang="en-US" sz="4800" b="1">
                  <a:solidFill>
                    <a:schemeClr val="bg2"/>
                  </a:solidFill>
                  <a:latin typeface="Arial" panose="020B0604020202020204" pitchFamily="34" charset="0"/>
                  <a:cs typeface="Arial" panose="020B0604020202020204" pitchFamily="34" charset="0"/>
                </a:rPr>
                <a:t>Photo/Image/Call-Out</a:t>
              </a:r>
            </a:p>
            <a:p>
              <a:pPr algn="ctr"/>
              <a:endParaRPr lang="en-US"/>
            </a:p>
          </p:txBody>
        </p:sp>
      </p:grpSp>
      <p:sp>
        <p:nvSpPr>
          <p:cNvPr id="18" name="TextBox 17">
            <a:extLst>
              <a:ext uri="{FF2B5EF4-FFF2-40B4-BE49-F238E27FC236}">
                <a16:creationId xmlns:a16="http://schemas.microsoft.com/office/drawing/2014/main" id="{366C6398-0772-B308-2AB8-3E17082ECAE5}"/>
              </a:ext>
            </a:extLst>
          </p:cNvPr>
          <p:cNvSpPr txBox="1"/>
          <p:nvPr/>
        </p:nvSpPr>
        <p:spPr>
          <a:xfrm>
            <a:off x="25349607" y="27126597"/>
            <a:ext cx="11045952" cy="548640"/>
          </a:xfrm>
          <a:prstGeom prst="rect">
            <a:avLst/>
          </a:prstGeom>
          <a:noFill/>
        </p:spPr>
        <p:txBody>
          <a:bodyPr wrap="square" rtlCol="0">
            <a:spAutoFit/>
          </a:bodyPr>
          <a:lstStyle/>
          <a:p>
            <a:r>
              <a:rPr lang="en-US" sz="2800" i="1">
                <a:latin typeface="Arial" panose="020B0604020202020204" pitchFamily="34" charset="0"/>
                <a:cs typeface="Arial" panose="020B0604020202020204" pitchFamily="34" charset="0"/>
              </a:rPr>
              <a:t>Caption</a:t>
            </a:r>
          </a:p>
        </p:txBody>
      </p:sp>
      <p:grpSp>
        <p:nvGrpSpPr>
          <p:cNvPr id="32" name="Group 31">
            <a:extLst>
              <a:ext uri="{FF2B5EF4-FFF2-40B4-BE49-F238E27FC236}">
                <a16:creationId xmlns:a16="http://schemas.microsoft.com/office/drawing/2014/main" id="{A6ABDFBC-B88D-07DC-EA58-DBADC4652928}"/>
              </a:ext>
            </a:extLst>
          </p:cNvPr>
          <p:cNvGrpSpPr/>
          <p:nvPr/>
        </p:nvGrpSpPr>
        <p:grpSpPr>
          <a:xfrm>
            <a:off x="2020942" y="32080373"/>
            <a:ext cx="11045952" cy="8229600"/>
            <a:chOff x="1815967" y="31021867"/>
            <a:chExt cx="12399264" cy="4911180"/>
          </a:xfrm>
        </p:grpSpPr>
        <p:sp>
          <p:nvSpPr>
            <p:cNvPr id="33" name="Rectangle 32">
              <a:extLst>
                <a:ext uri="{FF2B5EF4-FFF2-40B4-BE49-F238E27FC236}">
                  <a16:creationId xmlns:a16="http://schemas.microsoft.com/office/drawing/2014/main" id="{06095F55-5E9C-363F-3E3A-4BC3AC0B67C5}"/>
                </a:ext>
              </a:extLst>
            </p:cNvPr>
            <p:cNvSpPr/>
            <p:nvPr/>
          </p:nvSpPr>
          <p:spPr>
            <a:xfrm>
              <a:off x="1816097" y="31021867"/>
              <a:ext cx="12399134" cy="49111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4" name="TextBox 33">
              <a:extLst>
                <a:ext uri="{FF2B5EF4-FFF2-40B4-BE49-F238E27FC236}">
                  <a16:creationId xmlns:a16="http://schemas.microsoft.com/office/drawing/2014/main" id="{E5D9AE3A-A0D9-13E0-CE6C-096E6AC2FFEB}"/>
                </a:ext>
              </a:extLst>
            </p:cNvPr>
            <p:cNvSpPr txBox="1"/>
            <p:nvPr/>
          </p:nvSpPr>
          <p:spPr>
            <a:xfrm>
              <a:off x="1815967" y="33477457"/>
              <a:ext cx="12399264" cy="1107996"/>
            </a:xfrm>
            <a:prstGeom prst="rect">
              <a:avLst/>
            </a:prstGeom>
            <a:noFill/>
          </p:spPr>
          <p:txBody>
            <a:bodyPr wrap="square" rtlCol="0">
              <a:spAutoFit/>
            </a:bodyPr>
            <a:lstStyle/>
            <a:p>
              <a:pPr marL="0" indent="0" algn="ctr">
                <a:buNone/>
              </a:pPr>
              <a:r>
                <a:rPr lang="en-US" sz="4800" b="1">
                  <a:solidFill>
                    <a:schemeClr val="bg2"/>
                  </a:solidFill>
                  <a:latin typeface="Arial" panose="020B0604020202020204" pitchFamily="34" charset="0"/>
                  <a:cs typeface="Arial" panose="020B0604020202020204" pitchFamily="34" charset="0"/>
                </a:rPr>
                <a:t>Photo/Image/Call-Out</a:t>
              </a:r>
            </a:p>
            <a:p>
              <a:pPr algn="ctr"/>
              <a:endParaRPr lang="en-US"/>
            </a:p>
          </p:txBody>
        </p:sp>
      </p:grpSp>
      <p:sp>
        <p:nvSpPr>
          <p:cNvPr id="35" name="TextBox 34">
            <a:extLst>
              <a:ext uri="{FF2B5EF4-FFF2-40B4-BE49-F238E27FC236}">
                <a16:creationId xmlns:a16="http://schemas.microsoft.com/office/drawing/2014/main" id="{99DFA697-A12D-8B8E-9D89-B3153D2ACACD}"/>
              </a:ext>
            </a:extLst>
          </p:cNvPr>
          <p:cNvSpPr txBox="1"/>
          <p:nvPr/>
        </p:nvSpPr>
        <p:spPr>
          <a:xfrm>
            <a:off x="2033028" y="40390261"/>
            <a:ext cx="11045952" cy="548640"/>
          </a:xfrm>
          <a:prstGeom prst="rect">
            <a:avLst/>
          </a:prstGeom>
          <a:noFill/>
        </p:spPr>
        <p:txBody>
          <a:bodyPr wrap="square" rtlCol="0">
            <a:spAutoFit/>
          </a:bodyPr>
          <a:lstStyle/>
          <a:p>
            <a:r>
              <a:rPr lang="en-US" sz="2800" i="1">
                <a:latin typeface="Arial" panose="020B0604020202020204" pitchFamily="34" charset="0"/>
                <a:cs typeface="Arial" panose="020B0604020202020204" pitchFamily="34" charset="0"/>
              </a:rPr>
              <a:t>Caption</a:t>
            </a:r>
          </a:p>
        </p:txBody>
      </p:sp>
      <p:pic>
        <p:nvPicPr>
          <p:cNvPr id="7" name="Picture 6">
            <a:extLst>
              <a:ext uri="{FF2B5EF4-FFF2-40B4-BE49-F238E27FC236}">
                <a16:creationId xmlns:a16="http://schemas.microsoft.com/office/drawing/2014/main" id="{0E2016E1-FE15-6DBF-AD94-A2BA90DB195F}"/>
              </a:ext>
            </a:extLst>
          </p:cNvPr>
          <p:cNvPicPr>
            <a:picLocks noChangeAspect="1"/>
          </p:cNvPicPr>
          <p:nvPr/>
        </p:nvPicPr>
        <p:blipFill>
          <a:blip r:embed="rId5"/>
          <a:stretch>
            <a:fillRect/>
          </a:stretch>
        </p:blipFill>
        <p:spPr>
          <a:xfrm>
            <a:off x="29749896" y="34134445"/>
            <a:ext cx="7772400" cy="6906289"/>
          </a:xfrm>
          <a:prstGeom prst="rect">
            <a:avLst/>
          </a:prstGeom>
        </p:spPr>
      </p:pic>
    </p:spTree>
    <p:extLst>
      <p:ext uri="{BB962C8B-B14F-4D97-AF65-F5344CB8AC3E}">
        <p14:creationId xmlns:p14="http://schemas.microsoft.com/office/powerpoint/2010/main" val="90629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50EDC8-A206-A1F4-2C95-EA76AD253D8C}"/>
              </a:ext>
            </a:extLst>
          </p:cNvPr>
          <p:cNvSpPr>
            <a:spLocks noGrp="1"/>
          </p:cNvSpPr>
          <p:nvPr>
            <p:ph sz="quarter" idx="11"/>
          </p:nvPr>
        </p:nvSpPr>
        <p:spPr/>
        <p:txBody>
          <a:bodyPr/>
          <a:lstStyle/>
          <a:p>
            <a:endParaRPr lang="en-US"/>
          </a:p>
        </p:txBody>
      </p:sp>
      <p:sp>
        <p:nvSpPr>
          <p:cNvPr id="3" name="Content Placeholder 2">
            <a:extLst>
              <a:ext uri="{FF2B5EF4-FFF2-40B4-BE49-F238E27FC236}">
                <a16:creationId xmlns:a16="http://schemas.microsoft.com/office/drawing/2014/main" id="{4B80FC9A-9790-9FD3-CAE1-9CBE6035E1E2}"/>
              </a:ext>
            </a:extLst>
          </p:cNvPr>
          <p:cNvSpPr>
            <a:spLocks noGrp="1"/>
          </p:cNvSpPr>
          <p:nvPr>
            <p:ph sz="quarter" idx="12"/>
          </p:nvPr>
        </p:nvSpPr>
        <p:spPr/>
        <p:txBody>
          <a:bodyPr/>
          <a:lstStyle/>
          <a:p>
            <a:endParaRPr lang="en-US"/>
          </a:p>
        </p:txBody>
      </p:sp>
      <p:sp>
        <p:nvSpPr>
          <p:cNvPr id="4" name="Content Placeholder 3">
            <a:extLst>
              <a:ext uri="{FF2B5EF4-FFF2-40B4-BE49-F238E27FC236}">
                <a16:creationId xmlns:a16="http://schemas.microsoft.com/office/drawing/2014/main" id="{5C4CC782-28E2-4A8F-3576-12FA2560F7B2}"/>
              </a:ext>
            </a:extLst>
          </p:cNvPr>
          <p:cNvSpPr>
            <a:spLocks noGrp="1"/>
          </p:cNvSpPr>
          <p:nvPr>
            <p:ph sz="quarter" idx="13"/>
          </p:nvPr>
        </p:nvSpPr>
        <p:spPr/>
        <p:txBody>
          <a:bodyPr/>
          <a:lstStyle/>
          <a:p>
            <a:endParaRPr lang="en-US"/>
          </a:p>
        </p:txBody>
      </p:sp>
      <p:sp>
        <p:nvSpPr>
          <p:cNvPr id="5" name="Text Placeholder 4">
            <a:extLst>
              <a:ext uri="{FF2B5EF4-FFF2-40B4-BE49-F238E27FC236}">
                <a16:creationId xmlns:a16="http://schemas.microsoft.com/office/drawing/2014/main" id="{7EC7B5D1-6861-BA29-60B6-F318A30601C8}"/>
              </a:ext>
            </a:extLst>
          </p:cNvPr>
          <p:cNvSpPr>
            <a:spLocks noGrp="1"/>
          </p:cNvSpPr>
          <p:nvPr>
            <p:ph type="body" sz="quarter" idx="14"/>
          </p:nvPr>
        </p:nvSpPr>
        <p:spPr/>
        <p:txBody>
          <a:bodyPr/>
          <a:lstStyle/>
          <a:p>
            <a:endParaRPr lang="en-US" dirty="0"/>
          </a:p>
        </p:txBody>
      </p:sp>
      <p:sp>
        <p:nvSpPr>
          <p:cNvPr id="6" name="Text Placeholder 5">
            <a:extLst>
              <a:ext uri="{FF2B5EF4-FFF2-40B4-BE49-F238E27FC236}">
                <a16:creationId xmlns:a16="http://schemas.microsoft.com/office/drawing/2014/main" id="{9ACAA00A-4D39-F009-2A27-78A1E867E4B3}"/>
              </a:ext>
            </a:extLst>
          </p:cNvPr>
          <p:cNvSpPr>
            <a:spLocks noGrp="1"/>
          </p:cNvSpPr>
          <p:nvPr>
            <p:ph type="body" sz="quarter" idx="15"/>
          </p:nvPr>
        </p:nvSpPr>
        <p:spPr/>
        <p:txBody>
          <a:bodyPr/>
          <a:lstStyle/>
          <a:p>
            <a:r>
              <a:rPr lang="en-US" dirty="0" err="1"/>
              <a:t>Unhackable</a:t>
            </a:r>
            <a:r>
              <a:rPr lang="en-US" dirty="0"/>
              <a:t> Quantum Code: STEAM Experience 2023</a:t>
            </a:r>
          </a:p>
        </p:txBody>
      </p:sp>
      <p:sp>
        <p:nvSpPr>
          <p:cNvPr id="7" name="Text Placeholder 6">
            <a:extLst>
              <a:ext uri="{FF2B5EF4-FFF2-40B4-BE49-F238E27FC236}">
                <a16:creationId xmlns:a16="http://schemas.microsoft.com/office/drawing/2014/main" id="{27C01C07-E775-84E4-94C1-C61B040EFA25}"/>
              </a:ext>
            </a:extLst>
          </p:cNvPr>
          <p:cNvSpPr>
            <a:spLocks noGrp="1"/>
          </p:cNvSpPr>
          <p:nvPr>
            <p:ph type="body" sz="quarter" idx="10"/>
          </p:nvPr>
        </p:nvSpPr>
        <p:spPr/>
        <p:txBody>
          <a:bodyPr/>
          <a:lstStyle/>
          <a:p>
            <a:endParaRPr lang="en-US" dirty="0"/>
          </a:p>
        </p:txBody>
      </p:sp>
      <p:pic>
        <p:nvPicPr>
          <p:cNvPr id="8" name="Picture 7">
            <a:extLst>
              <a:ext uri="{FF2B5EF4-FFF2-40B4-BE49-F238E27FC236}">
                <a16:creationId xmlns:a16="http://schemas.microsoft.com/office/drawing/2014/main" id="{1B65864B-330B-7797-6473-A9F2BA67EEA7}"/>
              </a:ext>
            </a:extLst>
          </p:cNvPr>
          <p:cNvPicPr>
            <a:picLocks noChangeAspect="1"/>
          </p:cNvPicPr>
          <p:nvPr/>
        </p:nvPicPr>
        <p:blipFill>
          <a:blip r:embed="rId3"/>
          <a:stretch>
            <a:fillRect/>
          </a:stretch>
        </p:blipFill>
        <p:spPr>
          <a:xfrm>
            <a:off x="29749896" y="34503408"/>
            <a:ext cx="7772400" cy="6906289"/>
          </a:xfrm>
          <a:prstGeom prst="rect">
            <a:avLst/>
          </a:prstGeom>
        </p:spPr>
      </p:pic>
    </p:spTree>
    <p:extLst>
      <p:ext uri="{BB962C8B-B14F-4D97-AF65-F5344CB8AC3E}">
        <p14:creationId xmlns:p14="http://schemas.microsoft.com/office/powerpoint/2010/main" val="1691038752"/>
      </p:ext>
    </p:extLst>
  </p:cSld>
  <p:clrMapOvr>
    <a:masterClrMapping/>
  </p:clrMapOvr>
</p:sld>
</file>

<file path=ppt/theme/theme1.xml><?xml version="1.0" encoding="utf-8"?>
<a:theme xmlns:a="http://schemas.openxmlformats.org/drawingml/2006/main" name="Stout 22' Research Poster - 42x46">
  <a:themeElements>
    <a:clrScheme name="Stout 22'">
      <a:dk1>
        <a:srgbClr val="000000"/>
      </a:dk1>
      <a:lt1>
        <a:srgbClr val="FFFFFF"/>
      </a:lt1>
      <a:dk2>
        <a:srgbClr val="0D0C0C"/>
      </a:dk2>
      <a:lt2>
        <a:srgbClr val="FEFFFF"/>
      </a:lt2>
      <a:accent1>
        <a:srgbClr val="02162F"/>
      </a:accent1>
      <a:accent2>
        <a:srgbClr val="23466A"/>
      </a:accent2>
      <a:accent3>
        <a:srgbClr val="009FD2"/>
      </a:accent3>
      <a:accent4>
        <a:srgbClr val="02162F"/>
      </a:accent4>
      <a:accent5>
        <a:srgbClr val="3670AA"/>
      </a:accent5>
      <a:accent6>
        <a:srgbClr val="0098C8"/>
      </a:accent6>
      <a:hlink>
        <a:srgbClr val="174A81"/>
      </a:hlink>
      <a:folHlink>
        <a:srgbClr val="02162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2Wx46H_ResearchPosterTemplate" id="{0DE20E6C-C8AF-2C47-9D70-D4FB6AB31BF4}" vid="{525A4DF7-1AA8-3640-8D72-9B4E0B5A0A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43a2401-f8d3-41b1-907b-d8144d9a056d" xsi:nil="true"/>
    <lcf76f155ced4ddcb4097134ff3c332f xmlns="ba7a27fc-dcff-4cb6-a1bd-d3dd078c1546">
      <Terms xmlns="http://schemas.microsoft.com/office/infopath/2007/PartnerControls"/>
    </lcf76f155ced4ddcb4097134ff3c332f>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0D55089C03FD4EB788F461F1CD9C4C" ma:contentTypeVersion="6" ma:contentTypeDescription="Create a new document." ma:contentTypeScope="" ma:versionID="ea925a32b2979919820b3d5352055d3f">
  <xsd:schema xmlns:xsd="http://www.w3.org/2001/XMLSchema" xmlns:xs="http://www.w3.org/2001/XMLSchema" xmlns:p="http://schemas.microsoft.com/office/2006/metadata/properties" xmlns:ns1="http://schemas.microsoft.com/sharepoint/v3" xmlns:ns2="f7d152d1-f857-4de6-974e-67acf66ebef3" xmlns:ns3="11fecfb6-7725-4751-8031-1356f71e7068" xmlns:ns4="ba7a27fc-dcff-4cb6-a1bd-d3dd078c1546" xmlns:ns5="b43a2401-f8d3-41b1-907b-d8144d9a056d" targetNamespace="http://schemas.microsoft.com/office/2006/metadata/properties" ma:root="true" ma:fieldsID="fc2421a1773839b1a5ed8e4aec63970b" ns1:_="" ns2:_="" ns3:_="" ns4:_="" ns5:_="">
    <xsd:import namespace="http://schemas.microsoft.com/sharepoint/v3"/>
    <xsd:import namespace="f7d152d1-f857-4de6-974e-67acf66ebef3"/>
    <xsd:import namespace="11fecfb6-7725-4751-8031-1356f71e7068"/>
    <xsd:import namespace="ba7a27fc-dcff-4cb6-a1bd-d3dd078c1546"/>
    <xsd:import namespace="b43a2401-f8d3-41b1-907b-d8144d9a056d"/>
    <xsd:element name="properties">
      <xsd:complexType>
        <xsd:sequence>
          <xsd:element name="documentManagement">
            <xsd:complexType>
              <xsd:all>
                <xsd:element ref="ns1:PublishingStartDate" minOccurs="0"/>
                <xsd:element ref="ns1:PublishingExpirationDate" minOccurs="0"/>
                <xsd:element ref="ns2:SharedWithUsers" minOccurs="0"/>
                <xsd:element ref="ns2:SharedWithDetails" minOccurs="0"/>
                <xsd:element ref="ns3:MediaServiceMetadata" minOccurs="0"/>
                <xsd:element ref="ns3:MediaServiceFastMetadata" minOccurs="0"/>
                <xsd:element ref="ns4:lcf76f155ced4ddcb4097134ff3c332f" minOccurs="0"/>
                <xsd:element ref="ns5:TaxCatchAll"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7d152d1-f857-4de6-974e-67acf66ebef3"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1fecfb6-7725-4751-8031-1356f71e7068"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a7a27fc-dcff-4cb6-a1bd-d3dd078c1546" elementFormDefault="qualified">
    <xsd:import namespace="http://schemas.microsoft.com/office/2006/documentManagement/types"/>
    <xsd:import namespace="http://schemas.microsoft.com/office/infopath/2007/PartnerControls"/>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b5c76c1b-d857-4386-a6f0-8b0e992c32b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3a2401-f8d3-41b1-907b-d8144d9a056d"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8ca8477e-f643-458e-973c-9564530cd572}" ma:internalName="TaxCatchAll" ma:showField="CatchAllData" ma:web="b43a2401-f8d3-41b1-907b-d8144d9a0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058B33-7949-493E-A800-2B687D81368C}">
  <ds:schemaRefs>
    <ds:schemaRef ds:uri="http://schemas.microsoft.com/office/2006/metadata/properties"/>
    <ds:schemaRef ds:uri="http://schemas.microsoft.com/office/infopath/2007/PartnerControls"/>
    <ds:schemaRef ds:uri="b43a2401-f8d3-41b1-907b-d8144d9a056d"/>
    <ds:schemaRef ds:uri="ba7a27fc-dcff-4cb6-a1bd-d3dd078c1546"/>
    <ds:schemaRef ds:uri="http://schemas.microsoft.com/sharepoint/v3"/>
    <ds:schemaRef ds:uri="409fc9c5-ca07-4182-8357-c5b7ae72a8b2"/>
    <ds:schemaRef ds:uri="3bbb7884-7355-4b07-bb62-eab73771408f"/>
  </ds:schemaRefs>
</ds:datastoreItem>
</file>

<file path=customXml/itemProps2.xml><?xml version="1.0" encoding="utf-8"?>
<ds:datastoreItem xmlns:ds="http://schemas.openxmlformats.org/officeDocument/2006/customXml" ds:itemID="{D3AB80AF-7D06-4A35-9D3A-030DB8CC52CA}">
  <ds:schemaRefs>
    <ds:schemaRef ds:uri="http://schemas.microsoft.com/sharepoint/v3/contenttype/forms"/>
  </ds:schemaRefs>
</ds:datastoreItem>
</file>

<file path=customXml/itemProps3.xml><?xml version="1.0" encoding="utf-8"?>
<ds:datastoreItem xmlns:ds="http://schemas.openxmlformats.org/officeDocument/2006/customXml" ds:itemID="{92D09A32-4064-4898-A388-F752CC6E4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7d152d1-f857-4de6-974e-67acf66ebef3"/>
    <ds:schemaRef ds:uri="11fecfb6-7725-4751-8031-1356f71e7068"/>
    <ds:schemaRef ds:uri="ba7a27fc-dcff-4cb6-a1bd-d3dd078c1546"/>
    <ds:schemaRef ds:uri="b43a2401-f8d3-41b1-907b-d8144d9a0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Stout 22' Research Poster - 42x46</Template>
  <TotalTime>4</TotalTime>
  <Words>601</Words>
  <Application>Microsoft Macintosh PowerPoint</Application>
  <PresentationFormat>Custom</PresentationFormat>
  <Paragraphs>38</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Helvetica</vt:lpstr>
      <vt:lpstr>Stout 22' Research Poster - 42x46</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Zimmerman, Todd</dc:creator>
  <cp:lastModifiedBy>Zimmerman, Todd</cp:lastModifiedBy>
  <cp:revision>2</cp:revision>
  <dcterms:created xsi:type="dcterms:W3CDTF">2023-07-13T12:54:23Z</dcterms:created>
  <dcterms:modified xsi:type="dcterms:W3CDTF">2023-07-13T12:59:12Z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0x010100620D55089C03FD4EB788F461F1CD9C4C</vt:lpwstr>
  </property>
</Properties>
</file>