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3" r:id="rId5"/>
  </p:sldIdLst>
  <p:sldSz cx="38404800" cy="4206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7"/>
    <p:restoredTop sz="96327"/>
  </p:normalViewPr>
  <p:slideViewPr>
    <p:cSldViewPr snapToGrid="0">
      <p:cViewPr>
        <p:scale>
          <a:sx n="16" d="100"/>
          <a:sy n="16" d="100"/>
        </p:scale>
        <p:origin x="268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112" y="15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A57B6-39D6-184D-9571-7A2462A2EFDE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0888" y="1143000"/>
            <a:ext cx="2816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B418-C3A5-6545-8F00-C9422EE0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1pPr>
    <a:lvl2pPr marL="1931213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2pPr>
    <a:lvl3pPr marL="3862426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3pPr>
    <a:lvl4pPr marL="5793638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4pPr>
    <a:lvl5pPr marL="7724851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5pPr>
    <a:lvl6pPr marL="9656064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6pPr>
    <a:lvl7pPr marL="11587277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7pPr>
    <a:lvl8pPr marL="13518490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8pPr>
    <a:lvl9pPr marL="15449702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FB418-C3A5-6545-8F00-C9422EE0C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mplat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A5CFB9B-09F8-DF27-9347-50E5BB8AAD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2878" y="652703"/>
            <a:ext cx="29047020" cy="11930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206240" rtl="0" eaLnBrk="1" fontAlgn="auto" latinLnBrk="0" hangingPunct="1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PRESENTATION TITLE</a:t>
            </a:r>
          </a:p>
          <a:p>
            <a:pPr marL="0" marR="0" lvl="0" indent="0" algn="l" defTabSz="4206240" rtl="0" eaLnBrk="1" fontAlgn="auto" latinLnBrk="0" hangingPunct="1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4206240" rtl="0" eaLnBrk="1" fontAlgn="auto" latinLnBrk="0" hangingPunct="1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FED4C714-505A-65A9-5A4A-906A571D9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2878" y="2023316"/>
            <a:ext cx="29047018" cy="529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AUTHORS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6D055CE1-DD79-EEC3-65EF-E892E40317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2878" y="2589040"/>
            <a:ext cx="29047018" cy="529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ADVISOR</a:t>
            </a:r>
          </a:p>
        </p:txBody>
      </p:sp>
    </p:spTree>
    <p:extLst>
      <p:ext uri="{BB962C8B-B14F-4D97-AF65-F5344CB8AC3E}">
        <p14:creationId xmlns:p14="http://schemas.microsoft.com/office/powerpoint/2010/main" val="238820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5DC7A3-167D-2AB7-FDDF-CCA7D1EC4F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79488" y="5400675"/>
            <a:ext cx="11045825" cy="34869438"/>
          </a:xfrm>
          <a:prstGeom prst="rect">
            <a:avLst/>
          </a:prstGeom>
        </p:spPr>
        <p:txBody>
          <a:bodyPr/>
          <a:lstStyle>
            <a:lvl5pPr marL="0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4"/>
            <a:r>
              <a:rPr lang="en-US"/>
              <a:t>Click to add text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815EC319-37B5-719B-C0DD-E36D53E2BD9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337842" y="5400675"/>
            <a:ext cx="11045825" cy="34869438"/>
          </a:xfrm>
          <a:prstGeom prst="rect">
            <a:avLst/>
          </a:prstGeom>
        </p:spPr>
        <p:txBody>
          <a:bodyPr/>
          <a:lstStyle>
            <a:lvl5pPr marL="0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4"/>
            <a:r>
              <a:rPr lang="en-US"/>
              <a:t>Click to add text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9320BB15-61B0-FFED-5FBE-01A3C0A6381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21070" y="5400675"/>
            <a:ext cx="11045825" cy="34869438"/>
          </a:xfrm>
          <a:prstGeom prst="rect">
            <a:avLst/>
          </a:prstGeom>
        </p:spPr>
        <p:txBody>
          <a:bodyPr/>
          <a:lstStyle>
            <a:lvl5pPr marL="0"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4"/>
            <a:r>
              <a:rPr lang="en-US"/>
              <a:t>Click to add text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AC5539CC-8F03-76AB-EE58-5FFB4146EA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2878" y="2023316"/>
            <a:ext cx="29047018" cy="529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AUTHORS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58B3F343-7E8B-9BB3-8E43-5DD7EAC933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2878" y="2589040"/>
            <a:ext cx="29047018" cy="529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ADVISOR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20845CA-D19D-0178-5B6E-5248A01CA5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2878" y="652703"/>
            <a:ext cx="29047020" cy="11930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206240" rtl="0" eaLnBrk="1" fontAlgn="auto" latinLnBrk="0" hangingPunct="1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PRESENTATION TITLE</a:t>
            </a:r>
          </a:p>
          <a:p>
            <a:pPr marL="0" marR="0" lvl="0" indent="0" algn="l" defTabSz="4206240" rtl="0" eaLnBrk="1" fontAlgn="auto" latinLnBrk="0" hangingPunct="1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4206240" rtl="0" eaLnBrk="1" fontAlgn="auto" latinLnBrk="0" hangingPunct="1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W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AF4D47-1B01-B5CA-76DB-F966AEB3D1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763250" y="5400675"/>
            <a:ext cx="16878300" cy="34869438"/>
          </a:xfrm>
          <a:prstGeom prst="rect">
            <a:avLst/>
          </a:prstGeom>
        </p:spPr>
        <p:txBody>
          <a:bodyPr/>
          <a:lstStyle>
            <a:lvl5pPr marL="0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4"/>
            <a:r>
              <a:rPr lang="en-US"/>
              <a:t>Click to add text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FE7AE1-544F-EE18-0BD2-68D022DDC90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8254325" y="5400675"/>
            <a:ext cx="8129588" cy="34869438"/>
          </a:xfrm>
          <a:prstGeom prst="rect">
            <a:avLst/>
          </a:prstGeom>
        </p:spPr>
        <p:txBody>
          <a:bodyPr/>
          <a:lstStyle>
            <a:lvl5pPr marL="0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4"/>
            <a:r>
              <a:rPr lang="en-US"/>
              <a:t>Click to add text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6F5B755-42EF-B98B-CDE2-2A8AB426B54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20888" y="5400675"/>
            <a:ext cx="8129587" cy="34869438"/>
          </a:xfrm>
          <a:prstGeom prst="rect">
            <a:avLst/>
          </a:prstGeom>
        </p:spPr>
        <p:txBody>
          <a:bodyPr/>
          <a:lstStyle>
            <a:lvl5pPr marL="0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4"/>
            <a:r>
              <a:rPr lang="en-US"/>
              <a:t>Click to add 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36AFD09C-D045-2D92-FE8F-F574E7FC96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2878" y="2023316"/>
            <a:ext cx="29047018" cy="529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AUTHORS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91CB11E9-4608-6E80-2E49-B0F558B220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2878" y="2589040"/>
            <a:ext cx="29047018" cy="529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ADVISOR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E02F29D6-8F0D-6EF8-ADA9-FA6E4543C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2878" y="652703"/>
            <a:ext cx="29047020" cy="11930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206240" rtl="0" eaLnBrk="1" fontAlgn="auto" latinLnBrk="0" hangingPunct="1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PRESENTATION TITLE</a:t>
            </a:r>
          </a:p>
          <a:p>
            <a:pPr marL="0" marR="0" lvl="0" indent="0" algn="l" defTabSz="4206240" rtl="0" eaLnBrk="1" fontAlgn="auto" latinLnBrk="0" hangingPunct="1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4206240" rtl="0" eaLnBrk="1" fontAlgn="auto" latinLnBrk="0" hangingPunct="1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ADDA32-A395-85B6-2433-ED105EF5732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38404804" cy="420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8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50EDC8-A206-A1F4-2C95-EA76AD253D8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FC9A-9790-9FD3-CAE1-9CBE6035E1E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CC782-28E2-4A8F-3576-12FA2560F7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7B5D1-6861-BA29-60B6-F318A30601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CAA00A-4D39-F009-2A27-78A1E867E4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sz="4800" dirty="0" err="1"/>
              <a:t>Unhackable</a:t>
            </a:r>
            <a:r>
              <a:rPr lang="en-US" sz="4800" dirty="0"/>
              <a:t> Quantum Code: STEAM Experience 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C01C07-E775-84E4-94C1-C61B040EF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65864B-330B-7797-6473-A9F2BA67E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896" y="34503408"/>
            <a:ext cx="7772400" cy="69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38752"/>
      </p:ext>
    </p:extLst>
  </p:cSld>
  <p:clrMapOvr>
    <a:masterClrMapping/>
  </p:clrMapOvr>
</p:sld>
</file>

<file path=ppt/theme/theme1.xml><?xml version="1.0" encoding="utf-8"?>
<a:theme xmlns:a="http://schemas.openxmlformats.org/drawingml/2006/main" name="Stout 22' Research Poster - 42x46">
  <a:themeElements>
    <a:clrScheme name="Stout 22'">
      <a:dk1>
        <a:srgbClr val="000000"/>
      </a:dk1>
      <a:lt1>
        <a:srgbClr val="FFFFFF"/>
      </a:lt1>
      <a:dk2>
        <a:srgbClr val="0D0C0C"/>
      </a:dk2>
      <a:lt2>
        <a:srgbClr val="FEFFFF"/>
      </a:lt2>
      <a:accent1>
        <a:srgbClr val="02162F"/>
      </a:accent1>
      <a:accent2>
        <a:srgbClr val="23466A"/>
      </a:accent2>
      <a:accent3>
        <a:srgbClr val="009FD2"/>
      </a:accent3>
      <a:accent4>
        <a:srgbClr val="02162F"/>
      </a:accent4>
      <a:accent5>
        <a:srgbClr val="3670AA"/>
      </a:accent5>
      <a:accent6>
        <a:srgbClr val="0098C8"/>
      </a:accent6>
      <a:hlink>
        <a:srgbClr val="174A81"/>
      </a:hlink>
      <a:folHlink>
        <a:srgbClr val="02162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2Wx46H_ResearchPosterTemplate" id="{0DE20E6C-C8AF-2C47-9D70-D4FB6AB31BF4}" vid="{525A4DF7-1AA8-3640-8D72-9B4E0B5A0A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0D55089C03FD4EB788F461F1CD9C4C" ma:contentTypeVersion="6" ma:contentTypeDescription="Create a new document." ma:contentTypeScope="" ma:versionID="ea925a32b2979919820b3d5352055d3f">
  <xsd:schema xmlns:xsd="http://www.w3.org/2001/XMLSchema" xmlns:xs="http://www.w3.org/2001/XMLSchema" xmlns:p="http://schemas.microsoft.com/office/2006/metadata/properties" xmlns:ns1="http://schemas.microsoft.com/sharepoint/v3" xmlns:ns2="f7d152d1-f857-4de6-974e-67acf66ebef3" xmlns:ns3="11fecfb6-7725-4751-8031-1356f71e7068" xmlns:ns4="ba7a27fc-dcff-4cb6-a1bd-d3dd078c1546" xmlns:ns5="b43a2401-f8d3-41b1-907b-d8144d9a056d" targetNamespace="http://schemas.microsoft.com/office/2006/metadata/properties" ma:root="true" ma:fieldsID="fc2421a1773839b1a5ed8e4aec63970b" ns1:_="" ns2:_="" ns3:_="" ns4:_="" ns5:_="">
    <xsd:import namespace="http://schemas.microsoft.com/sharepoint/v3"/>
    <xsd:import namespace="f7d152d1-f857-4de6-974e-67acf66ebef3"/>
    <xsd:import namespace="11fecfb6-7725-4751-8031-1356f71e7068"/>
    <xsd:import namespace="ba7a27fc-dcff-4cb6-a1bd-d3dd078c1546"/>
    <xsd:import namespace="b43a2401-f8d3-41b1-907b-d8144d9a05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4:lcf76f155ced4ddcb4097134ff3c332f" minOccurs="0"/>
                <xsd:element ref="ns5:TaxCatchAll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152d1-f857-4de6-974e-67acf66ebe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ecfb6-7725-4751-8031-1356f71e70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a27fc-dcff-4cb6-a1bd-d3dd078c154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5c76c1b-d857-4386-a6f0-8b0e992c32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a2401-f8d3-41b1-907b-d8144d9a056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ca8477e-f643-458e-973c-9564530cd572}" ma:internalName="TaxCatchAll" ma:showField="CatchAllData" ma:web="b43a2401-f8d3-41b1-907b-d8144d9a05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43a2401-f8d3-41b1-907b-d8144d9a056d" xsi:nil="true"/>
    <lcf76f155ced4ddcb4097134ff3c332f xmlns="ba7a27fc-dcff-4cb6-a1bd-d3dd078c1546">
      <Terms xmlns="http://schemas.microsoft.com/office/infopath/2007/PartnerControls"/>
    </lcf76f155ced4ddcb4097134ff3c332f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2D09A32-4064-4898-A388-F752CC6E4C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d152d1-f857-4de6-974e-67acf66ebef3"/>
    <ds:schemaRef ds:uri="11fecfb6-7725-4751-8031-1356f71e7068"/>
    <ds:schemaRef ds:uri="ba7a27fc-dcff-4cb6-a1bd-d3dd078c1546"/>
    <ds:schemaRef ds:uri="b43a2401-f8d3-41b1-907b-d8144d9a05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AB80AF-7D06-4A35-9D3A-030DB8CC52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058B33-7949-493E-A800-2B687D81368C}">
  <ds:schemaRefs>
    <ds:schemaRef ds:uri="http://schemas.microsoft.com/office/2006/metadata/properties"/>
    <ds:schemaRef ds:uri="http://schemas.microsoft.com/office/infopath/2007/PartnerControls"/>
    <ds:schemaRef ds:uri="b43a2401-f8d3-41b1-907b-d8144d9a056d"/>
    <ds:schemaRef ds:uri="ba7a27fc-dcff-4cb6-a1bd-d3dd078c1546"/>
    <ds:schemaRef ds:uri="http://schemas.microsoft.com/sharepoint/v3"/>
    <ds:schemaRef ds:uri="409fc9c5-ca07-4182-8357-c5b7ae72a8b2"/>
    <ds:schemaRef ds:uri="3bbb7884-7355-4b07-bb62-eab73771408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Stout 22' Research Poster - 42x46</Template>
  <TotalTime>23</TotalTime>
  <Words>8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Stout 22' Research Poster - 42x46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Zimmerman, Todd</dc:creator>
  <cp:lastModifiedBy>Zimmerman, Todd</cp:lastModifiedBy>
  <cp:revision>5</cp:revision>
  <dcterms:created xsi:type="dcterms:W3CDTF">2023-07-13T12:54:23Z</dcterms:created>
  <dcterms:modified xsi:type="dcterms:W3CDTF">2023-07-13T13:57:31Z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0x010100620D55089C03FD4EB788F461F1CD9C4C</vt:lpwstr>
  </property>
</Properties>
</file>