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3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/>
    <p:restoredTop sz="90000"/>
  </p:normalViewPr>
  <p:slideViewPr>
    <p:cSldViewPr snapToGrid="0" snapToObjects="1">
      <p:cViewPr varScale="1">
        <p:scale>
          <a:sx n="76" d="100"/>
          <a:sy n="76" d="100"/>
        </p:scale>
        <p:origin x="216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99EB-916F-CC4E-B11B-B666F8EDD2C2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E326D-AC9E-2B42-BA34-DCE008CC1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CCAE-6FBF-3E41-BA51-419B2EC9975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5800-2E88-CD4A-A05D-179F7A5A9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immermant@uwstout.edu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84" y="910343"/>
            <a:ext cx="5562599" cy="12867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Physics at UW-Stout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781" y="5897471"/>
            <a:ext cx="3606624" cy="92333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Lasers, Optics, Plasmas, Computational Modeling, and Quantum Computers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DD6CB-0B02-2558-D34F-EE4C43095D20}"/>
              </a:ext>
            </a:extLst>
          </p:cNvPr>
          <p:cNvSpPr/>
          <p:nvPr/>
        </p:nvSpPr>
        <p:spPr>
          <a:xfrm>
            <a:off x="3304815" y="-123227"/>
            <a:ext cx="37387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9600" b="1" cap="none" spc="0" dirty="0" err="1">
                <a:ln/>
                <a:solidFill>
                  <a:schemeClr val="accent4"/>
                </a:solidFill>
                <a:effectLst/>
              </a:rPr>
              <a:t>PhyME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CB87F-BCAA-82EF-B636-6DCE2960B52F}"/>
              </a:ext>
            </a:extLst>
          </p:cNvPr>
          <p:cNvSpPr txBox="1"/>
          <p:nvPr/>
        </p:nvSpPr>
        <p:spPr>
          <a:xfrm>
            <a:off x="3215849" y="1202419"/>
            <a:ext cx="521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Double-Major in Physics and Mechanical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29C91-C3AB-4FDE-7F42-EE46AAC7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660" y="109641"/>
            <a:ext cx="190500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BC47A-C6BC-EA8B-BF2F-962E34EF39D2}"/>
              </a:ext>
            </a:extLst>
          </p:cNvPr>
          <p:cNvSpPr txBox="1"/>
          <p:nvPr/>
        </p:nvSpPr>
        <p:spPr>
          <a:xfrm>
            <a:off x="10274196" y="2612600"/>
            <a:ext cx="180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QR Code to see flowchart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4FF3E-F445-36F0-237B-B3BCEC2302BC}"/>
              </a:ext>
            </a:extLst>
          </p:cNvPr>
          <p:cNvSpPr txBox="1"/>
          <p:nvPr/>
        </p:nvSpPr>
        <p:spPr>
          <a:xfrm>
            <a:off x="3888782" y="5867846"/>
            <a:ext cx="2867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Prof. Zimmerman for more information:</a:t>
            </a:r>
          </a:p>
          <a:p>
            <a:r>
              <a:rPr lang="en-US" dirty="0">
                <a:hlinkClick r:id="rId3"/>
              </a:rPr>
              <a:t>zimmermant@uwstout.edu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4065F-1DA8-E61D-A983-25FEA54F5C7F}"/>
              </a:ext>
            </a:extLst>
          </p:cNvPr>
          <p:cNvSpPr txBox="1"/>
          <p:nvPr/>
        </p:nvSpPr>
        <p:spPr>
          <a:xfrm>
            <a:off x="0" y="4124547"/>
            <a:ext cx="37730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Additional Courses:</a:t>
            </a:r>
          </a:p>
          <a:p>
            <a:r>
              <a:rPr lang="en-US" sz="1400" dirty="0"/>
              <a:t>Intro to Physics Research</a:t>
            </a:r>
          </a:p>
          <a:p>
            <a:r>
              <a:rPr lang="en-US" sz="1400" dirty="0"/>
              <a:t>Intro to Quantum Mechanics</a:t>
            </a:r>
          </a:p>
          <a:p>
            <a:r>
              <a:rPr lang="en-US" sz="1400" dirty="0"/>
              <a:t>Computational Classical Physics</a:t>
            </a:r>
          </a:p>
          <a:p>
            <a:r>
              <a:rPr lang="en-US" sz="1400" dirty="0"/>
              <a:t>Solid State Physics</a:t>
            </a:r>
          </a:p>
          <a:p>
            <a:r>
              <a:rPr lang="en-US" sz="1400" dirty="0"/>
              <a:t>Applied Optics and Photonics</a:t>
            </a:r>
          </a:p>
          <a:p>
            <a:r>
              <a:rPr lang="en-US" sz="1400" dirty="0"/>
              <a:t>Advanced Physics Lab</a:t>
            </a:r>
          </a:p>
          <a:p>
            <a:r>
              <a:rPr lang="en-US" sz="1400" dirty="0"/>
              <a:t>Quantum Mechanics</a:t>
            </a:r>
          </a:p>
          <a:p>
            <a:r>
              <a:rPr lang="en-US" sz="1400" dirty="0"/>
              <a:t>Applied Electromagnetics</a:t>
            </a:r>
          </a:p>
          <a:p>
            <a:r>
              <a:rPr lang="en-US" sz="1400" dirty="0"/>
              <a:t>Computer Science I and II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55E7D-A6C0-D3B2-FA60-DBA3F369EFA7}"/>
              </a:ext>
            </a:extLst>
          </p:cNvPr>
          <p:cNvSpPr txBox="1"/>
          <p:nvPr/>
        </p:nvSpPr>
        <p:spPr>
          <a:xfrm>
            <a:off x="49686" y="180613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Engineering 3-2 Programs</a:t>
            </a:r>
            <a:br>
              <a:rPr lang="en-US" sz="1800" dirty="0"/>
            </a:br>
            <a:r>
              <a:rPr lang="en-US" sz="1800" dirty="0"/>
              <a:t>Many schools have 3-2 program where you study physics for 3 years at a school, then switch </a:t>
            </a:r>
            <a:r>
              <a:rPr lang="en-US" sz="1800"/>
              <a:t>to another </a:t>
            </a:r>
            <a:r>
              <a:rPr lang="en-US" sz="1800" dirty="0"/>
              <a:t>school for 2 years studying engineering</a:t>
            </a:r>
            <a:r>
              <a:rPr lang="en-US" dirty="0"/>
              <a:t> and come out with a </a:t>
            </a:r>
            <a:r>
              <a:rPr lang="en-US" sz="1800" dirty="0"/>
              <a:t>Dual Degree in Physics and Engineering</a:t>
            </a:r>
          </a:p>
          <a:p>
            <a:r>
              <a:rPr lang="en-US" dirty="0">
                <a:solidFill>
                  <a:srgbClr val="FF0000"/>
                </a:solidFill>
              </a:rPr>
              <a:t>At Stout you can do the same thing in five years without having to change schools</a:t>
            </a:r>
          </a:p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CB8DD6A-0BEE-46A6-467F-6DCC219FAB40}"/>
              </a:ext>
            </a:extLst>
          </p:cNvPr>
          <p:cNvSpPr txBox="1">
            <a:spLocks/>
          </p:cNvSpPr>
          <p:nvPr/>
        </p:nvSpPr>
        <p:spPr>
          <a:xfrm>
            <a:off x="6955434" y="2880963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/>
              <a:t>Physics Minor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329C53D-1B5F-3C82-0542-3B0600386B25}"/>
              </a:ext>
            </a:extLst>
          </p:cNvPr>
          <p:cNvSpPr txBox="1">
            <a:spLocks/>
          </p:cNvSpPr>
          <p:nvPr/>
        </p:nvSpPr>
        <p:spPr>
          <a:xfrm>
            <a:off x="6879178" y="3709096"/>
            <a:ext cx="5312822" cy="3335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Statics</a:t>
            </a:r>
            <a:r>
              <a:rPr lang="en-US" sz="1600" dirty="0"/>
              <a:t> and </a:t>
            </a:r>
            <a:r>
              <a:rPr lang="en-US" sz="1600" b="1" dirty="0"/>
              <a:t>Dynamics</a:t>
            </a:r>
            <a:r>
              <a:rPr lang="en-US" sz="1600" dirty="0"/>
              <a:t> </a:t>
            </a:r>
            <a:r>
              <a:rPr lang="en-US" sz="1600" u="sng" dirty="0"/>
              <a:t>or</a:t>
            </a:r>
            <a:r>
              <a:rPr lang="en-US" sz="1600" dirty="0"/>
              <a:t> University Physics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University Physics 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11 credits from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PHYS-139 Intro to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CEE-355</a:t>
            </a:r>
            <a:r>
              <a:rPr lang="en-US" sz="1600" dirty="0"/>
              <a:t> Applied E&amp;M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Any PHYS-3XX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Thermodynamics (PHYS-222 </a:t>
            </a:r>
            <a:r>
              <a:rPr lang="en-US" sz="1600" u="sng" dirty="0"/>
              <a:t>or</a:t>
            </a:r>
            <a:r>
              <a:rPr lang="en-US" sz="1600" dirty="0"/>
              <a:t> </a:t>
            </a:r>
            <a:r>
              <a:rPr lang="en-US" sz="1600" b="1" dirty="0"/>
              <a:t>ENGR-275</a:t>
            </a:r>
            <a:r>
              <a:rPr lang="en-US" sz="1600" dirty="0"/>
              <a:t> </a:t>
            </a:r>
            <a:r>
              <a:rPr lang="en-US" sz="1600" u="sng" dirty="0"/>
              <a:t>or</a:t>
            </a:r>
            <a:r>
              <a:rPr lang="en-US" sz="1600" dirty="0"/>
              <a:t> ME-390)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1" indent="0">
              <a:buNone/>
            </a:pPr>
            <a:r>
              <a:rPr lang="en-US" sz="1200" dirty="0"/>
              <a:t>Classes in bold are ones you take for your major </a:t>
            </a:r>
          </a:p>
          <a:p>
            <a:pPr marL="457200" lvl="1" indent="0">
              <a:buNone/>
            </a:pPr>
            <a:r>
              <a:rPr lang="en-US" sz="1200" dirty="0"/>
              <a:t>so you only need 5 more credits for the minor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053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40C9-AD5B-9103-13C1-3699B6B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Classes</a:t>
            </a:r>
          </a:p>
        </p:txBody>
      </p:sp>
      <p:pic>
        <p:nvPicPr>
          <p:cNvPr id="4" name="Picture 3" descr="/Users/toddzimmerman/Downloads/optics-header.jpg">
            <a:extLst>
              <a:ext uri="{FF2B5EF4-FFF2-40B4-BE49-F238E27FC236}">
                <a16:creationId xmlns:a16="http://schemas.microsoft.com/office/drawing/2014/main" id="{25078012-7119-DC96-EC13-8FE60EA07B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07" y="1591106"/>
            <a:ext cx="4057247" cy="23888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16B11D3-5800-DA3B-73DB-60FA0A01474B}"/>
              </a:ext>
            </a:extLst>
          </p:cNvPr>
          <p:cNvSpPr txBox="1">
            <a:spLocks/>
          </p:cNvSpPr>
          <p:nvPr/>
        </p:nvSpPr>
        <p:spPr>
          <a:xfrm>
            <a:off x="383406" y="1591106"/>
            <a:ext cx="4489272" cy="32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Applied Optics and Photonics (PHYS-335)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55081-A993-E667-4D80-513964811A65}"/>
              </a:ext>
            </a:extLst>
          </p:cNvPr>
          <p:cNvSpPr txBox="1"/>
          <p:nvPr/>
        </p:nvSpPr>
        <p:spPr>
          <a:xfrm>
            <a:off x="383406" y="2096669"/>
            <a:ext cx="4057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Counts as a Tech Elective for some engineering majors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757FCE-9B8F-CE33-09F8-85A57B92676A}"/>
              </a:ext>
            </a:extLst>
          </p:cNvPr>
          <p:cNvSpPr txBox="1">
            <a:spLocks/>
          </p:cNvSpPr>
          <p:nvPr/>
        </p:nvSpPr>
        <p:spPr>
          <a:xfrm>
            <a:off x="4794307" y="1591106"/>
            <a:ext cx="3318932" cy="1460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/>
              <a:t>PHYS-113 </a:t>
            </a:r>
            <a:r>
              <a:rPr lang="en-US" sz="4000" i="1" dirty="0"/>
              <a:t>Quantum Revolution for Everyone </a:t>
            </a:r>
            <a:br>
              <a:rPr lang="en-US" sz="3600" i="1" dirty="0"/>
            </a:br>
            <a:br>
              <a:rPr lang="en-US" sz="3600" i="1" dirty="0"/>
            </a:br>
            <a:br>
              <a:rPr lang="en-US" sz="2600" i="1" dirty="0"/>
            </a:br>
            <a:br>
              <a:rPr lang="en-US" sz="2600" i="1" dirty="0"/>
            </a:br>
            <a:r>
              <a:rPr lang="en-US" sz="2000" dirty="0"/>
              <a:t>FA 25, Tu/Th 1:25-2:20 (class), F 12:20-2:20 (lab)</a:t>
            </a:r>
            <a:br>
              <a:rPr lang="en-US" sz="2000" dirty="0"/>
            </a:br>
            <a:r>
              <a:rPr lang="en-US" sz="2000" dirty="0"/>
              <a:t>Gen Ed: ARNS with lab (3 </a:t>
            </a:r>
            <a:r>
              <a:rPr lang="en-US" sz="2000" dirty="0" err="1"/>
              <a:t>cr</a:t>
            </a:r>
            <a:r>
              <a:rPr lang="en-US" sz="2000" dirty="0"/>
              <a:t>), pre-req(s): none</a:t>
            </a:r>
            <a:endParaRPr lang="en-US" sz="2000" i="1" dirty="0"/>
          </a:p>
        </p:txBody>
      </p:sp>
      <p:pic>
        <p:nvPicPr>
          <p:cNvPr id="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F186F4-1111-DC3C-3E4C-A243D48F3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96" t="295" r="-3" b="3129"/>
          <a:stretch/>
        </p:blipFill>
        <p:spPr bwMode="auto">
          <a:xfrm>
            <a:off x="4794307" y="2916669"/>
            <a:ext cx="2953197" cy="3028904"/>
          </a:xfrm>
          <a:custGeom>
            <a:avLst/>
            <a:gdLst/>
            <a:ahLst/>
            <a:cxnLst/>
            <a:rect l="l" t="t" r="r" b="b"/>
            <a:pathLst>
              <a:path w="2953197" h="3028904">
                <a:moveTo>
                  <a:pt x="1758730" y="130583"/>
                </a:moveTo>
                <a:cubicBezTo>
                  <a:pt x="1974977" y="136930"/>
                  <a:pt x="2194221" y="244811"/>
                  <a:pt x="2336676" y="436940"/>
                </a:cubicBezTo>
                <a:cubicBezTo>
                  <a:pt x="2404767" y="528547"/>
                  <a:pt x="2450570" y="633288"/>
                  <a:pt x="2470085" y="742020"/>
                </a:cubicBezTo>
                <a:cubicBezTo>
                  <a:pt x="2488170" y="842836"/>
                  <a:pt x="2557572" y="933028"/>
                  <a:pt x="2653956" y="975510"/>
                </a:cubicBezTo>
                <a:cubicBezTo>
                  <a:pt x="2738051" y="1012622"/>
                  <a:pt x="2811302" y="1072662"/>
                  <a:pt x="2864475" y="1148070"/>
                </a:cubicBezTo>
                <a:cubicBezTo>
                  <a:pt x="3006799" y="1349339"/>
                  <a:pt x="2974588" y="1615222"/>
                  <a:pt x="2791577" y="1749620"/>
                </a:cubicBezTo>
                <a:cubicBezTo>
                  <a:pt x="2790131" y="1750656"/>
                  <a:pt x="2788743" y="1751691"/>
                  <a:pt x="2787323" y="1752697"/>
                </a:cubicBezTo>
                <a:cubicBezTo>
                  <a:pt x="2694840" y="1818735"/>
                  <a:pt x="2656760" y="1937789"/>
                  <a:pt x="2695085" y="2052520"/>
                </a:cubicBezTo>
                <a:cubicBezTo>
                  <a:pt x="2806290" y="2385440"/>
                  <a:pt x="2693838" y="2732318"/>
                  <a:pt x="2416459" y="2911953"/>
                </a:cubicBezTo>
                <a:cubicBezTo>
                  <a:pt x="2078872" y="3130931"/>
                  <a:pt x="1597422" y="3033915"/>
                  <a:pt x="1325746" y="2691910"/>
                </a:cubicBezTo>
                <a:cubicBezTo>
                  <a:pt x="1277848" y="2631737"/>
                  <a:pt x="1238019" y="2565973"/>
                  <a:pt x="1207481" y="2496570"/>
                </a:cubicBezTo>
                <a:cubicBezTo>
                  <a:pt x="1159693" y="2387741"/>
                  <a:pt x="1054246" y="2310639"/>
                  <a:pt x="937875" y="2303689"/>
                </a:cubicBezTo>
                <a:cubicBezTo>
                  <a:pt x="719077" y="2290629"/>
                  <a:pt x="500174" y="2199617"/>
                  <a:pt x="326859" y="2040248"/>
                </a:cubicBezTo>
                <a:cubicBezTo>
                  <a:pt x="222871" y="1944626"/>
                  <a:pt x="135294" y="1824396"/>
                  <a:pt x="74000" y="1681629"/>
                </a:cubicBezTo>
                <a:cubicBezTo>
                  <a:pt x="-60861" y="1367457"/>
                  <a:pt x="-8218" y="1019206"/>
                  <a:pt x="206051" y="784333"/>
                </a:cubicBezTo>
                <a:cubicBezTo>
                  <a:pt x="404883" y="566181"/>
                  <a:pt x="683668" y="485089"/>
                  <a:pt x="954750" y="522504"/>
                </a:cubicBezTo>
                <a:cubicBezTo>
                  <a:pt x="1060466" y="537103"/>
                  <a:pt x="1162087" y="495465"/>
                  <a:pt x="1215678" y="410271"/>
                </a:cubicBezTo>
                <a:lnTo>
                  <a:pt x="1215711" y="410300"/>
                </a:lnTo>
                <a:cubicBezTo>
                  <a:pt x="1260460" y="339302"/>
                  <a:pt x="1319644" y="278917"/>
                  <a:pt x="1389955" y="232550"/>
                </a:cubicBezTo>
                <a:cubicBezTo>
                  <a:pt x="1500312" y="159519"/>
                  <a:pt x="1628981" y="126775"/>
                  <a:pt x="1758730" y="130583"/>
                </a:cubicBezTo>
                <a:close/>
                <a:moveTo>
                  <a:pt x="979032" y="25"/>
                </a:moveTo>
                <a:cubicBezTo>
                  <a:pt x="1026466" y="-736"/>
                  <a:pt x="1075824" y="16498"/>
                  <a:pt x="1115861" y="51908"/>
                </a:cubicBezTo>
                <a:cubicBezTo>
                  <a:pt x="1195937" y="122727"/>
                  <a:pt x="1208411" y="239431"/>
                  <a:pt x="1143723" y="312574"/>
                </a:cubicBezTo>
                <a:cubicBezTo>
                  <a:pt x="1079035" y="385716"/>
                  <a:pt x="961682" y="387599"/>
                  <a:pt x="881606" y="316779"/>
                </a:cubicBezTo>
                <a:cubicBezTo>
                  <a:pt x="801531" y="245959"/>
                  <a:pt x="789056" y="129255"/>
                  <a:pt x="853744" y="56113"/>
                </a:cubicBezTo>
                <a:cubicBezTo>
                  <a:pt x="886088" y="19542"/>
                  <a:pt x="931598" y="786"/>
                  <a:pt x="979032" y="2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ands writing math on paper">
            <a:extLst>
              <a:ext uri="{FF2B5EF4-FFF2-40B4-BE49-F238E27FC236}">
                <a16:creationId xmlns:a16="http://schemas.microsoft.com/office/drawing/2014/main" id="{DC5882CC-F1BB-8D67-E4D2-682067DF7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" r="5" b="15740"/>
          <a:stretch/>
        </p:blipFill>
        <p:spPr bwMode="auto">
          <a:xfrm>
            <a:off x="3462798" y="4233523"/>
            <a:ext cx="3827007" cy="2061168"/>
          </a:xfrm>
          <a:custGeom>
            <a:avLst/>
            <a:gdLst/>
            <a:ahLst/>
            <a:cxnLst/>
            <a:rect l="l" t="t" r="r" b="b"/>
            <a:pathLst>
              <a:path w="4169283" h="2245513">
                <a:moveTo>
                  <a:pt x="1170184" y="264603"/>
                </a:moveTo>
                <a:cubicBezTo>
                  <a:pt x="1170200" y="264603"/>
                  <a:pt x="1170218" y="264603"/>
                  <a:pt x="1170235" y="264603"/>
                </a:cubicBezTo>
                <a:cubicBezTo>
                  <a:pt x="1266233" y="266129"/>
                  <a:pt x="1342774" y="345423"/>
                  <a:pt x="1341161" y="441353"/>
                </a:cubicBezTo>
                <a:cubicBezTo>
                  <a:pt x="1342774" y="537452"/>
                  <a:pt x="1266233" y="616576"/>
                  <a:pt x="1170184" y="618271"/>
                </a:cubicBezTo>
                <a:cubicBezTo>
                  <a:pt x="1074134" y="616576"/>
                  <a:pt x="997593" y="537452"/>
                  <a:pt x="999206" y="441353"/>
                </a:cubicBezTo>
                <a:cubicBezTo>
                  <a:pt x="997627" y="345253"/>
                  <a:pt x="1074167" y="266129"/>
                  <a:pt x="1170184" y="264603"/>
                </a:cubicBezTo>
                <a:close/>
                <a:moveTo>
                  <a:pt x="3424673" y="84802"/>
                </a:moveTo>
                <a:cubicBezTo>
                  <a:pt x="3592168" y="84802"/>
                  <a:pt x="3727949" y="220583"/>
                  <a:pt x="3727949" y="388078"/>
                </a:cubicBezTo>
                <a:cubicBezTo>
                  <a:pt x="3727949" y="555573"/>
                  <a:pt x="3592168" y="691354"/>
                  <a:pt x="3424673" y="691354"/>
                </a:cubicBezTo>
                <a:cubicBezTo>
                  <a:pt x="3257178" y="691354"/>
                  <a:pt x="3121397" y="555573"/>
                  <a:pt x="3121397" y="388078"/>
                </a:cubicBezTo>
                <a:cubicBezTo>
                  <a:pt x="3121397" y="220583"/>
                  <a:pt x="3257178" y="84802"/>
                  <a:pt x="3424673" y="84802"/>
                </a:cubicBezTo>
                <a:close/>
                <a:moveTo>
                  <a:pt x="2114523" y="3232"/>
                </a:moveTo>
                <a:cubicBezTo>
                  <a:pt x="2211224" y="-5629"/>
                  <a:pt x="2310656" y="3551"/>
                  <a:pt x="2408285" y="33009"/>
                </a:cubicBezTo>
                <a:cubicBezTo>
                  <a:pt x="2604799" y="92605"/>
                  <a:pt x="2771108" y="225041"/>
                  <a:pt x="2873167" y="403320"/>
                </a:cubicBezTo>
                <a:cubicBezTo>
                  <a:pt x="2994736" y="618611"/>
                  <a:pt x="3210810" y="763782"/>
                  <a:pt x="3456054" y="795194"/>
                </a:cubicBezTo>
                <a:cubicBezTo>
                  <a:pt x="3518026" y="802663"/>
                  <a:pt x="3578913" y="817437"/>
                  <a:pt x="3637388" y="839337"/>
                </a:cubicBezTo>
                <a:cubicBezTo>
                  <a:pt x="4040807" y="989262"/>
                  <a:pt x="4261193" y="1448032"/>
                  <a:pt x="4132662" y="1870977"/>
                </a:cubicBezTo>
                <a:cubicBezTo>
                  <a:pt x="4093577" y="2001373"/>
                  <a:pt x="4023148" y="2120226"/>
                  <a:pt x="3927557" y="2217177"/>
                </a:cubicBezTo>
                <a:lnTo>
                  <a:pt x="3895951" y="2245513"/>
                </a:lnTo>
                <a:lnTo>
                  <a:pt x="154670" y="2245513"/>
                </a:lnTo>
                <a:lnTo>
                  <a:pt x="148419" y="2054221"/>
                </a:lnTo>
                <a:cubicBezTo>
                  <a:pt x="137298" y="1991314"/>
                  <a:pt x="117254" y="1929978"/>
                  <a:pt x="88628" y="1872164"/>
                </a:cubicBezTo>
                <a:cubicBezTo>
                  <a:pt x="-113931" y="1462295"/>
                  <a:pt x="42445" y="961079"/>
                  <a:pt x="438224" y="751557"/>
                </a:cubicBezTo>
                <a:cubicBezTo>
                  <a:pt x="631341" y="648834"/>
                  <a:pt x="858672" y="631855"/>
                  <a:pt x="1064915" y="704695"/>
                </a:cubicBezTo>
                <a:lnTo>
                  <a:pt x="1075441" y="708430"/>
                </a:lnTo>
                <a:cubicBezTo>
                  <a:pt x="1218573" y="761067"/>
                  <a:pt x="1376647" y="681266"/>
                  <a:pt x="1430810" y="534396"/>
                </a:cubicBezTo>
                <a:cubicBezTo>
                  <a:pt x="1433866" y="526587"/>
                  <a:pt x="1437092" y="517757"/>
                  <a:pt x="1440488" y="509608"/>
                </a:cubicBezTo>
                <a:cubicBezTo>
                  <a:pt x="1558915" y="218758"/>
                  <a:pt x="1824423" y="29815"/>
                  <a:pt x="2114523" y="32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4437F-3F84-F0E2-D8DB-AA51AC6908BD}"/>
              </a:ext>
            </a:extLst>
          </p:cNvPr>
          <p:cNvSpPr txBox="1"/>
          <p:nvPr/>
        </p:nvSpPr>
        <p:spPr>
          <a:xfrm>
            <a:off x="2867305" y="6363585"/>
            <a:ext cx="68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classes count towards physics major and physics minor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71D97-B1CD-DF4B-3E6C-3D09312C1085}"/>
              </a:ext>
            </a:extLst>
          </p:cNvPr>
          <p:cNvSpPr txBox="1"/>
          <p:nvPr/>
        </p:nvSpPr>
        <p:spPr>
          <a:xfrm>
            <a:off x="8619067" y="1591106"/>
            <a:ext cx="2929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NANO-230 – Microscopy and Materials Characterization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 25: MW 11:15-12:10 and lab Th 10:10-12:10</a:t>
            </a:r>
          </a:p>
        </p:txBody>
      </p:sp>
    </p:spTree>
    <p:extLst>
      <p:ext uri="{BB962C8B-B14F-4D97-AF65-F5344CB8AC3E}">
        <p14:creationId xmlns:p14="http://schemas.microsoft.com/office/powerpoint/2010/main" val="274423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9636</TotalTime>
  <Words>270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Physics at UW-Stout</vt:lpstr>
      <vt:lpstr>Fall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dream job?  Where do you want to work?</dc:title>
  <dc:creator>Zimmerman, Todd</dc:creator>
  <cp:lastModifiedBy>Zimmerman, Todd</cp:lastModifiedBy>
  <cp:revision>18</cp:revision>
  <dcterms:created xsi:type="dcterms:W3CDTF">2020-10-08T15:25:34Z</dcterms:created>
  <dcterms:modified xsi:type="dcterms:W3CDTF">2025-03-31T17:37:57Z</dcterms:modified>
</cp:coreProperties>
</file>