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7"/>
  </p:notesMasterIdLst>
  <p:sldIdLst>
    <p:sldId id="256" r:id="rId2"/>
    <p:sldId id="268" r:id="rId3"/>
    <p:sldId id="257" r:id="rId4"/>
    <p:sldId id="258" r:id="rId5"/>
    <p:sldId id="262" r:id="rId6"/>
    <p:sldId id="265" r:id="rId7"/>
    <p:sldId id="263" r:id="rId8"/>
    <p:sldId id="264" r:id="rId9"/>
    <p:sldId id="266" r:id="rId10"/>
    <p:sldId id="259" r:id="rId11"/>
    <p:sldId id="267" r:id="rId12"/>
    <p:sldId id="270" r:id="rId13"/>
    <p:sldId id="271" r:id="rId14"/>
    <p:sldId id="272" r:id="rId15"/>
    <p:sldId id="273" r:id="rId16"/>
    <p:sldId id="281" r:id="rId17"/>
    <p:sldId id="274" r:id="rId18"/>
    <p:sldId id="275" r:id="rId19"/>
    <p:sldId id="276" r:id="rId20"/>
    <p:sldId id="277" r:id="rId21"/>
    <p:sldId id="278" r:id="rId22"/>
    <p:sldId id="279" r:id="rId23"/>
    <p:sldId id="280" r:id="rId24"/>
    <p:sldId id="269"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7"/>
  </p:normalViewPr>
  <p:slideViewPr>
    <p:cSldViewPr snapToGrid="0" snapToObjects="1">
      <p:cViewPr varScale="1">
        <p:scale>
          <a:sx n="85" d="100"/>
          <a:sy n="85"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_rels/data13.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ata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ata15.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ata16.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ata1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90.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ata1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svg"/><Relationship Id="rId1" Type="http://schemas.openxmlformats.org/officeDocument/2006/relationships/image" Target="../media/image96.png"/><Relationship Id="rId4" Type="http://schemas.openxmlformats.org/officeDocument/2006/relationships/image" Target="../media/image99.svg"/></Relationships>
</file>

<file path=ppt/diagrams/_rels/data19.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5" Type="http://schemas.openxmlformats.org/officeDocument/2006/relationships/image" Target="../media/image104.png"/><Relationship Id="rId4" Type="http://schemas.openxmlformats.org/officeDocument/2006/relationships/image" Target="../media/image103.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ata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5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90.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svg"/><Relationship Id="rId1" Type="http://schemas.openxmlformats.org/officeDocument/2006/relationships/image" Target="../media/image96.png"/><Relationship Id="rId4" Type="http://schemas.openxmlformats.org/officeDocument/2006/relationships/image" Target="../media/image99.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5" Type="http://schemas.openxmlformats.org/officeDocument/2006/relationships/image" Target="../media/image104.png"/><Relationship Id="rId4" Type="http://schemas.openxmlformats.org/officeDocument/2006/relationships/image" Target="../media/image10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702481-7B2C-4D3C-B866-17CA89DE15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19F07F-5153-4004-BA24-1250628B85CC}">
      <dgm:prSet/>
      <dgm:spPr/>
      <dgm:t>
        <a:bodyPr/>
        <a:lstStyle/>
        <a:p>
          <a:r>
            <a:rPr lang="en-US"/>
            <a:t>Overview of the collaborative process</a:t>
          </a:r>
        </a:p>
      </dgm:t>
    </dgm:pt>
    <dgm:pt modelId="{CD813CA8-FD68-4FCC-A2C6-63A1D35DF32F}" type="parTrans" cxnId="{A9238344-0888-442F-A98D-8F0CDF23493A}">
      <dgm:prSet/>
      <dgm:spPr/>
      <dgm:t>
        <a:bodyPr/>
        <a:lstStyle/>
        <a:p>
          <a:endParaRPr lang="en-US"/>
        </a:p>
      </dgm:t>
    </dgm:pt>
    <dgm:pt modelId="{BF0E5263-F151-45ED-B362-E6C502C8A599}" type="sibTrans" cxnId="{A9238344-0888-442F-A98D-8F0CDF23493A}">
      <dgm:prSet/>
      <dgm:spPr/>
      <dgm:t>
        <a:bodyPr/>
        <a:lstStyle/>
        <a:p>
          <a:endParaRPr lang="en-US"/>
        </a:p>
      </dgm:t>
    </dgm:pt>
    <dgm:pt modelId="{38DDD119-8701-4C3F-961E-FB17CF026B5C}">
      <dgm:prSet/>
      <dgm:spPr/>
      <dgm:t>
        <a:bodyPr/>
        <a:lstStyle/>
        <a:p>
          <a:r>
            <a:rPr lang="en-US"/>
            <a:t>Strategies for writing successfully together</a:t>
          </a:r>
        </a:p>
      </dgm:t>
    </dgm:pt>
    <dgm:pt modelId="{C4C7A5D3-C241-4E72-8D2C-3A59693F3E70}" type="parTrans" cxnId="{CEAE23A1-9E7B-42EA-B3CD-5A8DE86DB8BF}">
      <dgm:prSet/>
      <dgm:spPr/>
      <dgm:t>
        <a:bodyPr/>
        <a:lstStyle/>
        <a:p>
          <a:endParaRPr lang="en-US"/>
        </a:p>
      </dgm:t>
    </dgm:pt>
    <dgm:pt modelId="{9914719D-D177-4B0C-AFDC-ABE559080F37}" type="sibTrans" cxnId="{CEAE23A1-9E7B-42EA-B3CD-5A8DE86DB8BF}">
      <dgm:prSet/>
      <dgm:spPr/>
      <dgm:t>
        <a:bodyPr/>
        <a:lstStyle/>
        <a:p>
          <a:endParaRPr lang="en-US"/>
        </a:p>
      </dgm:t>
    </dgm:pt>
    <dgm:pt modelId="{73734DE7-75F5-44FD-903D-890F601148F2}">
      <dgm:prSet/>
      <dgm:spPr/>
      <dgm:t>
        <a:bodyPr/>
        <a:lstStyle/>
        <a:p>
          <a:r>
            <a:rPr lang="en-US"/>
            <a:t>Tips for avoiding common pitfalls</a:t>
          </a:r>
        </a:p>
      </dgm:t>
    </dgm:pt>
    <dgm:pt modelId="{0BAA0462-359A-4D2E-847B-8CAB5EBD5E9A}" type="parTrans" cxnId="{E4E4D7CF-642D-4209-9CF3-7DA84D451BA4}">
      <dgm:prSet/>
      <dgm:spPr/>
      <dgm:t>
        <a:bodyPr/>
        <a:lstStyle/>
        <a:p>
          <a:endParaRPr lang="en-US"/>
        </a:p>
      </dgm:t>
    </dgm:pt>
    <dgm:pt modelId="{5825E937-3E67-43E5-ABBF-26FF9C94BFF4}" type="sibTrans" cxnId="{E4E4D7CF-642D-4209-9CF3-7DA84D451BA4}">
      <dgm:prSet/>
      <dgm:spPr/>
      <dgm:t>
        <a:bodyPr/>
        <a:lstStyle/>
        <a:p>
          <a:endParaRPr lang="en-US"/>
        </a:p>
      </dgm:t>
    </dgm:pt>
    <dgm:pt modelId="{847FC84C-348E-41FD-802D-D3FC9521C30E}">
      <dgm:prSet/>
      <dgm:spPr/>
      <dgm:t>
        <a:bodyPr/>
        <a:lstStyle/>
        <a:p>
          <a:r>
            <a:rPr lang="en-US"/>
            <a:t>Resources</a:t>
          </a:r>
        </a:p>
      </dgm:t>
    </dgm:pt>
    <dgm:pt modelId="{0F951353-455E-46B9-94E7-338C26413511}" type="parTrans" cxnId="{A993F065-72B9-4295-9A08-66E5F3570FC1}">
      <dgm:prSet/>
      <dgm:spPr/>
      <dgm:t>
        <a:bodyPr/>
        <a:lstStyle/>
        <a:p>
          <a:endParaRPr lang="en-US"/>
        </a:p>
      </dgm:t>
    </dgm:pt>
    <dgm:pt modelId="{1E19DBC7-4E29-41BB-BDF1-FCB670ADCDBE}" type="sibTrans" cxnId="{A993F065-72B9-4295-9A08-66E5F3570FC1}">
      <dgm:prSet/>
      <dgm:spPr/>
      <dgm:t>
        <a:bodyPr/>
        <a:lstStyle/>
        <a:p>
          <a:endParaRPr lang="en-US"/>
        </a:p>
      </dgm:t>
    </dgm:pt>
    <dgm:pt modelId="{1201DEC0-60A8-40A5-B21E-BCE6BC93BEAB}" type="pres">
      <dgm:prSet presAssocID="{C0702481-7B2C-4D3C-B866-17CA89DE1590}" presName="root" presStyleCnt="0">
        <dgm:presLayoutVars>
          <dgm:dir/>
          <dgm:resizeHandles val="exact"/>
        </dgm:presLayoutVars>
      </dgm:prSet>
      <dgm:spPr/>
    </dgm:pt>
    <dgm:pt modelId="{C301871B-7357-4FDD-B3AB-BE1AAEBE79DB}" type="pres">
      <dgm:prSet presAssocID="{3919F07F-5153-4004-BA24-1250628B85CC}" presName="compNode" presStyleCnt="0"/>
      <dgm:spPr/>
    </dgm:pt>
    <dgm:pt modelId="{8EEDBFDF-F15A-450F-961D-433B1C4CBEC2}" type="pres">
      <dgm:prSet presAssocID="{3919F07F-5153-4004-BA24-1250628B85CC}" presName="bgRect" presStyleLbl="bgShp" presStyleIdx="0" presStyleCnt="4"/>
      <dgm:spPr/>
    </dgm:pt>
    <dgm:pt modelId="{C5F76B44-6016-46F6-A889-980DA8DE0110}" type="pres">
      <dgm:prSet presAssocID="{3919F07F-5153-4004-BA24-1250628B85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6AA7C354-0B73-4A0D-BDA7-E3B49FED3265}" type="pres">
      <dgm:prSet presAssocID="{3919F07F-5153-4004-BA24-1250628B85CC}" presName="spaceRect" presStyleCnt="0"/>
      <dgm:spPr/>
    </dgm:pt>
    <dgm:pt modelId="{56F405EE-0F9D-44F1-8A47-0AF0B6FC3DA4}" type="pres">
      <dgm:prSet presAssocID="{3919F07F-5153-4004-BA24-1250628B85CC}" presName="parTx" presStyleLbl="revTx" presStyleIdx="0" presStyleCnt="4">
        <dgm:presLayoutVars>
          <dgm:chMax val="0"/>
          <dgm:chPref val="0"/>
        </dgm:presLayoutVars>
      </dgm:prSet>
      <dgm:spPr/>
    </dgm:pt>
    <dgm:pt modelId="{7A48D784-3377-41B4-ACF9-2E5A43B2CE37}" type="pres">
      <dgm:prSet presAssocID="{BF0E5263-F151-45ED-B362-E6C502C8A599}" presName="sibTrans" presStyleCnt="0"/>
      <dgm:spPr/>
    </dgm:pt>
    <dgm:pt modelId="{12D24202-0F34-4761-8618-1364A8F0D43A}" type="pres">
      <dgm:prSet presAssocID="{38DDD119-8701-4C3F-961E-FB17CF026B5C}" presName="compNode" presStyleCnt="0"/>
      <dgm:spPr/>
    </dgm:pt>
    <dgm:pt modelId="{231307F4-905E-46DE-A2E1-A18D592C926A}" type="pres">
      <dgm:prSet presAssocID="{38DDD119-8701-4C3F-961E-FB17CF026B5C}" presName="bgRect" presStyleLbl="bgShp" presStyleIdx="1" presStyleCnt="4"/>
      <dgm:spPr/>
    </dgm:pt>
    <dgm:pt modelId="{799F60A6-2217-40E5-AFC0-8DE3F84A9DB9}" type="pres">
      <dgm:prSet presAssocID="{38DDD119-8701-4C3F-961E-FB17CF026B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482A734B-95BB-49F7-A1A3-ED4F26E5E010}" type="pres">
      <dgm:prSet presAssocID="{38DDD119-8701-4C3F-961E-FB17CF026B5C}" presName="spaceRect" presStyleCnt="0"/>
      <dgm:spPr/>
    </dgm:pt>
    <dgm:pt modelId="{15F6653F-1651-440C-A8D2-B53E21BB1633}" type="pres">
      <dgm:prSet presAssocID="{38DDD119-8701-4C3F-961E-FB17CF026B5C}" presName="parTx" presStyleLbl="revTx" presStyleIdx="1" presStyleCnt="4">
        <dgm:presLayoutVars>
          <dgm:chMax val="0"/>
          <dgm:chPref val="0"/>
        </dgm:presLayoutVars>
      </dgm:prSet>
      <dgm:spPr/>
    </dgm:pt>
    <dgm:pt modelId="{D19CBA5F-8F93-46E5-AD80-420E8A9D9B79}" type="pres">
      <dgm:prSet presAssocID="{9914719D-D177-4B0C-AFDC-ABE559080F37}" presName="sibTrans" presStyleCnt="0"/>
      <dgm:spPr/>
    </dgm:pt>
    <dgm:pt modelId="{01EBBD30-6104-4B52-8B2B-19E475E82FDE}" type="pres">
      <dgm:prSet presAssocID="{73734DE7-75F5-44FD-903D-890F601148F2}" presName="compNode" presStyleCnt="0"/>
      <dgm:spPr/>
    </dgm:pt>
    <dgm:pt modelId="{05B9E105-617E-4BC3-9B52-F1F64549EC9D}" type="pres">
      <dgm:prSet presAssocID="{73734DE7-75F5-44FD-903D-890F601148F2}" presName="bgRect" presStyleLbl="bgShp" presStyleIdx="2" presStyleCnt="4"/>
      <dgm:spPr/>
    </dgm:pt>
    <dgm:pt modelId="{ED8DDCDF-9192-4F87-8C09-997874D7230E}" type="pres">
      <dgm:prSet presAssocID="{73734DE7-75F5-44FD-903D-890F601148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D4A5C5ED-172C-4D8C-92DD-AD44A5D55DF9}" type="pres">
      <dgm:prSet presAssocID="{73734DE7-75F5-44FD-903D-890F601148F2}" presName="spaceRect" presStyleCnt="0"/>
      <dgm:spPr/>
    </dgm:pt>
    <dgm:pt modelId="{35ECF789-09EB-4E2C-A191-CFF716A6061C}" type="pres">
      <dgm:prSet presAssocID="{73734DE7-75F5-44FD-903D-890F601148F2}" presName="parTx" presStyleLbl="revTx" presStyleIdx="2" presStyleCnt="4">
        <dgm:presLayoutVars>
          <dgm:chMax val="0"/>
          <dgm:chPref val="0"/>
        </dgm:presLayoutVars>
      </dgm:prSet>
      <dgm:spPr/>
    </dgm:pt>
    <dgm:pt modelId="{622FFF79-205E-47E7-9733-5C5623556B36}" type="pres">
      <dgm:prSet presAssocID="{5825E937-3E67-43E5-ABBF-26FF9C94BFF4}" presName="sibTrans" presStyleCnt="0"/>
      <dgm:spPr/>
    </dgm:pt>
    <dgm:pt modelId="{498ACC51-8C4A-41E8-830B-C280FB7B3498}" type="pres">
      <dgm:prSet presAssocID="{847FC84C-348E-41FD-802D-D3FC9521C30E}" presName="compNode" presStyleCnt="0"/>
      <dgm:spPr/>
    </dgm:pt>
    <dgm:pt modelId="{F0EC519D-4924-4086-B034-A5A877329BF9}" type="pres">
      <dgm:prSet presAssocID="{847FC84C-348E-41FD-802D-D3FC9521C30E}" presName="bgRect" presStyleLbl="bgShp" presStyleIdx="3" presStyleCnt="4"/>
      <dgm:spPr/>
    </dgm:pt>
    <dgm:pt modelId="{A8E760BD-4988-47F3-98B1-08E360DD5217}" type="pres">
      <dgm:prSet presAssocID="{847FC84C-348E-41FD-802D-D3FC9521C3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on Shelf"/>
        </a:ext>
      </dgm:extLst>
    </dgm:pt>
    <dgm:pt modelId="{ECEDD977-28F7-4BFA-9BFA-596B6449A71C}" type="pres">
      <dgm:prSet presAssocID="{847FC84C-348E-41FD-802D-D3FC9521C30E}" presName="spaceRect" presStyleCnt="0"/>
      <dgm:spPr/>
    </dgm:pt>
    <dgm:pt modelId="{B3AF93BD-F324-43E7-9F4C-6E58651C7022}" type="pres">
      <dgm:prSet presAssocID="{847FC84C-348E-41FD-802D-D3FC9521C30E}" presName="parTx" presStyleLbl="revTx" presStyleIdx="3" presStyleCnt="4">
        <dgm:presLayoutVars>
          <dgm:chMax val="0"/>
          <dgm:chPref val="0"/>
        </dgm:presLayoutVars>
      </dgm:prSet>
      <dgm:spPr/>
    </dgm:pt>
  </dgm:ptLst>
  <dgm:cxnLst>
    <dgm:cxn modelId="{A9238344-0888-442F-A98D-8F0CDF23493A}" srcId="{C0702481-7B2C-4D3C-B866-17CA89DE1590}" destId="{3919F07F-5153-4004-BA24-1250628B85CC}" srcOrd="0" destOrd="0" parTransId="{CD813CA8-FD68-4FCC-A2C6-63A1D35DF32F}" sibTransId="{BF0E5263-F151-45ED-B362-E6C502C8A599}"/>
    <dgm:cxn modelId="{1D29645E-5E65-4150-992E-13EA925EB0F9}" type="presOf" srcId="{73734DE7-75F5-44FD-903D-890F601148F2}" destId="{35ECF789-09EB-4E2C-A191-CFF716A6061C}" srcOrd="0" destOrd="0" presId="urn:microsoft.com/office/officeart/2018/2/layout/IconVerticalSolidList"/>
    <dgm:cxn modelId="{38B7C865-226D-413B-90AA-2673F7819509}" type="presOf" srcId="{38DDD119-8701-4C3F-961E-FB17CF026B5C}" destId="{15F6653F-1651-440C-A8D2-B53E21BB1633}" srcOrd="0" destOrd="0" presId="urn:microsoft.com/office/officeart/2018/2/layout/IconVerticalSolidList"/>
    <dgm:cxn modelId="{A993F065-72B9-4295-9A08-66E5F3570FC1}" srcId="{C0702481-7B2C-4D3C-B866-17CA89DE1590}" destId="{847FC84C-348E-41FD-802D-D3FC9521C30E}" srcOrd="3" destOrd="0" parTransId="{0F951353-455E-46B9-94E7-338C26413511}" sibTransId="{1E19DBC7-4E29-41BB-BDF1-FCB670ADCDBE}"/>
    <dgm:cxn modelId="{64E74697-E302-4B44-BA70-16DFD1CADE22}" type="presOf" srcId="{C0702481-7B2C-4D3C-B866-17CA89DE1590}" destId="{1201DEC0-60A8-40A5-B21E-BCE6BC93BEAB}" srcOrd="0" destOrd="0" presId="urn:microsoft.com/office/officeart/2018/2/layout/IconVerticalSolidList"/>
    <dgm:cxn modelId="{00BDAA99-C6D2-4820-9ACB-B926D7E490C4}" type="presOf" srcId="{3919F07F-5153-4004-BA24-1250628B85CC}" destId="{56F405EE-0F9D-44F1-8A47-0AF0B6FC3DA4}" srcOrd="0" destOrd="0" presId="urn:microsoft.com/office/officeart/2018/2/layout/IconVerticalSolidList"/>
    <dgm:cxn modelId="{CEAE23A1-9E7B-42EA-B3CD-5A8DE86DB8BF}" srcId="{C0702481-7B2C-4D3C-B866-17CA89DE1590}" destId="{38DDD119-8701-4C3F-961E-FB17CF026B5C}" srcOrd="1" destOrd="0" parTransId="{C4C7A5D3-C241-4E72-8D2C-3A59693F3E70}" sibTransId="{9914719D-D177-4B0C-AFDC-ABE559080F37}"/>
    <dgm:cxn modelId="{E4E4D7CF-642D-4209-9CF3-7DA84D451BA4}" srcId="{C0702481-7B2C-4D3C-B866-17CA89DE1590}" destId="{73734DE7-75F5-44FD-903D-890F601148F2}" srcOrd="2" destOrd="0" parTransId="{0BAA0462-359A-4D2E-847B-8CAB5EBD5E9A}" sibTransId="{5825E937-3E67-43E5-ABBF-26FF9C94BFF4}"/>
    <dgm:cxn modelId="{3E11F8FB-DCF2-40F0-8893-8C5687434D0A}" type="presOf" srcId="{847FC84C-348E-41FD-802D-D3FC9521C30E}" destId="{B3AF93BD-F324-43E7-9F4C-6E58651C7022}" srcOrd="0" destOrd="0" presId="urn:microsoft.com/office/officeart/2018/2/layout/IconVerticalSolidList"/>
    <dgm:cxn modelId="{6A884F97-02B5-4BD9-A2E8-978A17BD0E34}" type="presParOf" srcId="{1201DEC0-60A8-40A5-B21E-BCE6BC93BEAB}" destId="{C301871B-7357-4FDD-B3AB-BE1AAEBE79DB}" srcOrd="0" destOrd="0" presId="urn:microsoft.com/office/officeart/2018/2/layout/IconVerticalSolidList"/>
    <dgm:cxn modelId="{FF59F483-B2AA-4FA1-8964-A1FFB41AA536}" type="presParOf" srcId="{C301871B-7357-4FDD-B3AB-BE1AAEBE79DB}" destId="{8EEDBFDF-F15A-450F-961D-433B1C4CBEC2}" srcOrd="0" destOrd="0" presId="urn:microsoft.com/office/officeart/2018/2/layout/IconVerticalSolidList"/>
    <dgm:cxn modelId="{3852B123-B803-45F2-A29A-7DDC73C6EF48}" type="presParOf" srcId="{C301871B-7357-4FDD-B3AB-BE1AAEBE79DB}" destId="{C5F76B44-6016-46F6-A889-980DA8DE0110}" srcOrd="1" destOrd="0" presId="urn:microsoft.com/office/officeart/2018/2/layout/IconVerticalSolidList"/>
    <dgm:cxn modelId="{146D1FBC-5DF6-40E5-BC41-0F30A3DF3F1B}" type="presParOf" srcId="{C301871B-7357-4FDD-B3AB-BE1AAEBE79DB}" destId="{6AA7C354-0B73-4A0D-BDA7-E3B49FED3265}" srcOrd="2" destOrd="0" presId="urn:microsoft.com/office/officeart/2018/2/layout/IconVerticalSolidList"/>
    <dgm:cxn modelId="{A7E71A27-D8F7-4BAE-8813-BA2D70F27DFC}" type="presParOf" srcId="{C301871B-7357-4FDD-B3AB-BE1AAEBE79DB}" destId="{56F405EE-0F9D-44F1-8A47-0AF0B6FC3DA4}" srcOrd="3" destOrd="0" presId="urn:microsoft.com/office/officeart/2018/2/layout/IconVerticalSolidList"/>
    <dgm:cxn modelId="{47B9407B-A28A-41C3-92DA-D946AC134768}" type="presParOf" srcId="{1201DEC0-60A8-40A5-B21E-BCE6BC93BEAB}" destId="{7A48D784-3377-41B4-ACF9-2E5A43B2CE37}" srcOrd="1" destOrd="0" presId="urn:microsoft.com/office/officeart/2018/2/layout/IconVerticalSolidList"/>
    <dgm:cxn modelId="{3CD3BA5F-669A-4946-A67B-F3942FB82E8B}" type="presParOf" srcId="{1201DEC0-60A8-40A5-B21E-BCE6BC93BEAB}" destId="{12D24202-0F34-4761-8618-1364A8F0D43A}" srcOrd="2" destOrd="0" presId="urn:microsoft.com/office/officeart/2018/2/layout/IconVerticalSolidList"/>
    <dgm:cxn modelId="{D7148578-7923-4E70-B8A0-C74114AAF876}" type="presParOf" srcId="{12D24202-0F34-4761-8618-1364A8F0D43A}" destId="{231307F4-905E-46DE-A2E1-A18D592C926A}" srcOrd="0" destOrd="0" presId="urn:microsoft.com/office/officeart/2018/2/layout/IconVerticalSolidList"/>
    <dgm:cxn modelId="{FCE67FAD-1601-48BC-8F6F-712A9796DB23}" type="presParOf" srcId="{12D24202-0F34-4761-8618-1364A8F0D43A}" destId="{799F60A6-2217-40E5-AFC0-8DE3F84A9DB9}" srcOrd="1" destOrd="0" presId="urn:microsoft.com/office/officeart/2018/2/layout/IconVerticalSolidList"/>
    <dgm:cxn modelId="{7FC05A4E-A87D-486D-9608-49396B929DFB}" type="presParOf" srcId="{12D24202-0F34-4761-8618-1364A8F0D43A}" destId="{482A734B-95BB-49F7-A1A3-ED4F26E5E010}" srcOrd="2" destOrd="0" presId="urn:microsoft.com/office/officeart/2018/2/layout/IconVerticalSolidList"/>
    <dgm:cxn modelId="{83F16886-DD53-441C-ADB2-C0D2CEDEE30E}" type="presParOf" srcId="{12D24202-0F34-4761-8618-1364A8F0D43A}" destId="{15F6653F-1651-440C-A8D2-B53E21BB1633}" srcOrd="3" destOrd="0" presId="urn:microsoft.com/office/officeart/2018/2/layout/IconVerticalSolidList"/>
    <dgm:cxn modelId="{3DD860F6-881E-4376-85D3-C46E8F6A9475}" type="presParOf" srcId="{1201DEC0-60A8-40A5-B21E-BCE6BC93BEAB}" destId="{D19CBA5F-8F93-46E5-AD80-420E8A9D9B79}" srcOrd="3" destOrd="0" presId="urn:microsoft.com/office/officeart/2018/2/layout/IconVerticalSolidList"/>
    <dgm:cxn modelId="{FCE854AA-1394-4BAF-A117-8E429E17458D}" type="presParOf" srcId="{1201DEC0-60A8-40A5-B21E-BCE6BC93BEAB}" destId="{01EBBD30-6104-4B52-8B2B-19E475E82FDE}" srcOrd="4" destOrd="0" presId="urn:microsoft.com/office/officeart/2018/2/layout/IconVerticalSolidList"/>
    <dgm:cxn modelId="{7531664D-F758-451F-BC9F-BA8B29B67A2F}" type="presParOf" srcId="{01EBBD30-6104-4B52-8B2B-19E475E82FDE}" destId="{05B9E105-617E-4BC3-9B52-F1F64549EC9D}" srcOrd="0" destOrd="0" presId="urn:microsoft.com/office/officeart/2018/2/layout/IconVerticalSolidList"/>
    <dgm:cxn modelId="{4940144A-9F0C-48CD-843F-5DC3407B1CF1}" type="presParOf" srcId="{01EBBD30-6104-4B52-8B2B-19E475E82FDE}" destId="{ED8DDCDF-9192-4F87-8C09-997874D7230E}" srcOrd="1" destOrd="0" presId="urn:microsoft.com/office/officeart/2018/2/layout/IconVerticalSolidList"/>
    <dgm:cxn modelId="{51CE0E7D-A976-43FD-9F73-CB24432EA8DC}" type="presParOf" srcId="{01EBBD30-6104-4B52-8B2B-19E475E82FDE}" destId="{D4A5C5ED-172C-4D8C-92DD-AD44A5D55DF9}" srcOrd="2" destOrd="0" presId="urn:microsoft.com/office/officeart/2018/2/layout/IconVerticalSolidList"/>
    <dgm:cxn modelId="{FF9B79B2-7872-480E-9E5A-62FE16591B05}" type="presParOf" srcId="{01EBBD30-6104-4B52-8B2B-19E475E82FDE}" destId="{35ECF789-09EB-4E2C-A191-CFF716A6061C}" srcOrd="3" destOrd="0" presId="urn:microsoft.com/office/officeart/2018/2/layout/IconVerticalSolidList"/>
    <dgm:cxn modelId="{FCA7BB39-64C0-472D-9613-760F1FDABB93}" type="presParOf" srcId="{1201DEC0-60A8-40A5-B21E-BCE6BC93BEAB}" destId="{622FFF79-205E-47E7-9733-5C5623556B36}" srcOrd="5" destOrd="0" presId="urn:microsoft.com/office/officeart/2018/2/layout/IconVerticalSolidList"/>
    <dgm:cxn modelId="{6CF865B9-781C-4EC3-8437-6517E92B3039}" type="presParOf" srcId="{1201DEC0-60A8-40A5-B21E-BCE6BC93BEAB}" destId="{498ACC51-8C4A-41E8-830B-C280FB7B3498}" srcOrd="6" destOrd="0" presId="urn:microsoft.com/office/officeart/2018/2/layout/IconVerticalSolidList"/>
    <dgm:cxn modelId="{28C884DF-57E3-4317-9CE7-86589D1B80E9}" type="presParOf" srcId="{498ACC51-8C4A-41E8-830B-C280FB7B3498}" destId="{F0EC519D-4924-4086-B034-A5A877329BF9}" srcOrd="0" destOrd="0" presId="urn:microsoft.com/office/officeart/2018/2/layout/IconVerticalSolidList"/>
    <dgm:cxn modelId="{861B1811-5121-460A-89CA-5618647136BD}" type="presParOf" srcId="{498ACC51-8C4A-41E8-830B-C280FB7B3498}" destId="{A8E760BD-4988-47F3-98B1-08E360DD5217}" srcOrd="1" destOrd="0" presId="urn:microsoft.com/office/officeart/2018/2/layout/IconVerticalSolidList"/>
    <dgm:cxn modelId="{03CD7B69-69B7-4EC5-9DCE-122D70A22D3E}" type="presParOf" srcId="{498ACC51-8C4A-41E8-830B-C280FB7B3498}" destId="{ECEDD977-28F7-4BFA-9BFA-596B6449A71C}" srcOrd="2" destOrd="0" presId="urn:microsoft.com/office/officeart/2018/2/layout/IconVerticalSolidList"/>
    <dgm:cxn modelId="{9EC8F025-7AEF-45FF-AF29-F7FE53120655}" type="presParOf" srcId="{498ACC51-8C4A-41E8-830B-C280FB7B3498}" destId="{B3AF93BD-F324-43E7-9F4C-6E58651C70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BB3446-1FC7-4E1A-81B5-EC5AAF6A336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05AB3A3-CFE2-4E0A-B65B-0E1C23DF905B}">
      <dgm:prSet/>
      <dgm:spPr/>
      <dgm:t>
        <a:bodyPr/>
        <a:lstStyle/>
        <a:p>
          <a:r>
            <a:rPr lang="en-US" dirty="0"/>
            <a:t>Consider: doodle, whenisgood, needtomeet</a:t>
          </a:r>
        </a:p>
      </dgm:t>
    </dgm:pt>
    <dgm:pt modelId="{1F05528B-45D1-4A51-92FF-9D6DFA676067}" type="parTrans" cxnId="{DE686D65-F24F-423D-88B0-6AF195F8CF7E}">
      <dgm:prSet/>
      <dgm:spPr/>
      <dgm:t>
        <a:bodyPr/>
        <a:lstStyle/>
        <a:p>
          <a:endParaRPr lang="en-US"/>
        </a:p>
      </dgm:t>
    </dgm:pt>
    <dgm:pt modelId="{46BC811A-8774-4A58-827C-25710A9CC813}" type="sibTrans" cxnId="{DE686D65-F24F-423D-88B0-6AF195F8CF7E}">
      <dgm:prSet/>
      <dgm:spPr/>
      <dgm:t>
        <a:bodyPr/>
        <a:lstStyle/>
        <a:p>
          <a:endParaRPr lang="en-US"/>
        </a:p>
      </dgm:t>
    </dgm:pt>
    <dgm:pt modelId="{1B1EFA70-106F-476A-8FC1-F66FF569DC46}">
      <dgm:prSet/>
      <dgm:spPr/>
      <dgm:t>
        <a:bodyPr/>
        <a:lstStyle/>
        <a:p>
          <a:r>
            <a:rPr lang="en-US" dirty="0"/>
            <a:t>Submit drafts ahead of meetings</a:t>
          </a:r>
        </a:p>
      </dgm:t>
    </dgm:pt>
    <dgm:pt modelId="{37EE0601-D905-42A1-A01A-75FA67403207}" type="parTrans" cxnId="{10FA5E76-065E-4F60-9878-3FCB0DC815FF}">
      <dgm:prSet/>
      <dgm:spPr/>
      <dgm:t>
        <a:bodyPr/>
        <a:lstStyle/>
        <a:p>
          <a:endParaRPr lang="en-US"/>
        </a:p>
      </dgm:t>
    </dgm:pt>
    <dgm:pt modelId="{704AAF9E-4B34-4DCE-8876-389074952944}" type="sibTrans" cxnId="{10FA5E76-065E-4F60-9878-3FCB0DC815FF}">
      <dgm:prSet/>
      <dgm:spPr/>
      <dgm:t>
        <a:bodyPr/>
        <a:lstStyle/>
        <a:p>
          <a:endParaRPr lang="en-US"/>
        </a:p>
      </dgm:t>
    </dgm:pt>
    <dgm:pt modelId="{C5C6EEF4-D7E0-5B42-8898-C55813263139}">
      <dgm:prSet/>
      <dgm:spPr/>
      <dgm:t>
        <a:bodyPr/>
        <a:lstStyle/>
        <a:p>
          <a:r>
            <a:rPr lang="en-US" dirty="0"/>
            <a:t>Set deadlines for drafts</a:t>
          </a:r>
        </a:p>
      </dgm:t>
    </dgm:pt>
    <dgm:pt modelId="{38D46ED6-3399-9742-9654-F5D302EDE2BC}" type="parTrans" cxnId="{D71343F6-A2CB-B048-BBFE-CF99358891EA}">
      <dgm:prSet/>
      <dgm:spPr/>
      <dgm:t>
        <a:bodyPr/>
        <a:lstStyle/>
        <a:p>
          <a:endParaRPr lang="en-US"/>
        </a:p>
      </dgm:t>
    </dgm:pt>
    <dgm:pt modelId="{AA727F03-4EC3-2E49-A7C4-6FC7B9F8BCE2}" type="sibTrans" cxnId="{D71343F6-A2CB-B048-BBFE-CF99358891EA}">
      <dgm:prSet/>
      <dgm:spPr/>
      <dgm:t>
        <a:bodyPr/>
        <a:lstStyle/>
        <a:p>
          <a:endParaRPr lang="en-US"/>
        </a:p>
      </dgm:t>
    </dgm:pt>
    <dgm:pt modelId="{2A68A9EB-AB1D-EA42-8AB9-BABFBBE3E74E}" type="pres">
      <dgm:prSet presAssocID="{37BB3446-1FC7-4E1A-81B5-EC5AAF6A3366}" presName="outerComposite" presStyleCnt="0">
        <dgm:presLayoutVars>
          <dgm:chMax val="5"/>
          <dgm:dir/>
          <dgm:resizeHandles val="exact"/>
        </dgm:presLayoutVars>
      </dgm:prSet>
      <dgm:spPr/>
    </dgm:pt>
    <dgm:pt modelId="{0CFDFCB4-3697-1B45-9B87-0946CCFA6DC3}" type="pres">
      <dgm:prSet presAssocID="{37BB3446-1FC7-4E1A-81B5-EC5AAF6A3366}" presName="dummyMaxCanvas" presStyleCnt="0">
        <dgm:presLayoutVars/>
      </dgm:prSet>
      <dgm:spPr/>
    </dgm:pt>
    <dgm:pt modelId="{E1AE56AA-1A08-494A-9BAD-F8CD87300E6E}" type="pres">
      <dgm:prSet presAssocID="{37BB3446-1FC7-4E1A-81B5-EC5AAF6A3366}" presName="ThreeNodes_1" presStyleLbl="node1" presStyleIdx="0" presStyleCnt="3">
        <dgm:presLayoutVars>
          <dgm:bulletEnabled val="1"/>
        </dgm:presLayoutVars>
      </dgm:prSet>
      <dgm:spPr/>
    </dgm:pt>
    <dgm:pt modelId="{693CEE20-1146-694D-9B9D-DF6546CC04E8}" type="pres">
      <dgm:prSet presAssocID="{37BB3446-1FC7-4E1A-81B5-EC5AAF6A3366}" presName="ThreeNodes_2" presStyleLbl="node1" presStyleIdx="1" presStyleCnt="3">
        <dgm:presLayoutVars>
          <dgm:bulletEnabled val="1"/>
        </dgm:presLayoutVars>
      </dgm:prSet>
      <dgm:spPr/>
    </dgm:pt>
    <dgm:pt modelId="{8ED85593-1DD7-2842-92C4-131AC3287C7A}" type="pres">
      <dgm:prSet presAssocID="{37BB3446-1FC7-4E1A-81B5-EC5AAF6A3366}" presName="ThreeNodes_3" presStyleLbl="node1" presStyleIdx="2" presStyleCnt="3">
        <dgm:presLayoutVars>
          <dgm:bulletEnabled val="1"/>
        </dgm:presLayoutVars>
      </dgm:prSet>
      <dgm:spPr/>
    </dgm:pt>
    <dgm:pt modelId="{43EAEAF6-2AC6-2C45-A847-C038D75EB0C3}" type="pres">
      <dgm:prSet presAssocID="{37BB3446-1FC7-4E1A-81B5-EC5AAF6A3366}" presName="ThreeConn_1-2" presStyleLbl="fgAccFollowNode1" presStyleIdx="0" presStyleCnt="2">
        <dgm:presLayoutVars>
          <dgm:bulletEnabled val="1"/>
        </dgm:presLayoutVars>
      </dgm:prSet>
      <dgm:spPr/>
    </dgm:pt>
    <dgm:pt modelId="{4351CA9F-0EE4-0846-8C0E-DF956117ABD6}" type="pres">
      <dgm:prSet presAssocID="{37BB3446-1FC7-4E1A-81B5-EC5AAF6A3366}" presName="ThreeConn_2-3" presStyleLbl="fgAccFollowNode1" presStyleIdx="1" presStyleCnt="2">
        <dgm:presLayoutVars>
          <dgm:bulletEnabled val="1"/>
        </dgm:presLayoutVars>
      </dgm:prSet>
      <dgm:spPr/>
    </dgm:pt>
    <dgm:pt modelId="{315C8CF9-BE4A-DD4F-A25A-F7833A07F788}" type="pres">
      <dgm:prSet presAssocID="{37BB3446-1FC7-4E1A-81B5-EC5AAF6A3366}" presName="ThreeNodes_1_text" presStyleLbl="node1" presStyleIdx="2" presStyleCnt="3">
        <dgm:presLayoutVars>
          <dgm:bulletEnabled val="1"/>
        </dgm:presLayoutVars>
      </dgm:prSet>
      <dgm:spPr/>
    </dgm:pt>
    <dgm:pt modelId="{2B574EB6-98E3-8545-8B39-6E19BF6EEB60}" type="pres">
      <dgm:prSet presAssocID="{37BB3446-1FC7-4E1A-81B5-EC5AAF6A3366}" presName="ThreeNodes_2_text" presStyleLbl="node1" presStyleIdx="2" presStyleCnt="3">
        <dgm:presLayoutVars>
          <dgm:bulletEnabled val="1"/>
        </dgm:presLayoutVars>
      </dgm:prSet>
      <dgm:spPr/>
    </dgm:pt>
    <dgm:pt modelId="{662A13F8-242E-3C46-8089-0743E2772CA5}" type="pres">
      <dgm:prSet presAssocID="{37BB3446-1FC7-4E1A-81B5-EC5AAF6A3366}" presName="ThreeNodes_3_text" presStyleLbl="node1" presStyleIdx="2" presStyleCnt="3">
        <dgm:presLayoutVars>
          <dgm:bulletEnabled val="1"/>
        </dgm:presLayoutVars>
      </dgm:prSet>
      <dgm:spPr/>
    </dgm:pt>
  </dgm:ptLst>
  <dgm:cxnLst>
    <dgm:cxn modelId="{EF025F0B-568E-534B-888B-E0F0B26503EE}" type="presOf" srcId="{705AB3A3-CFE2-4E0A-B65B-0E1C23DF905B}" destId="{E1AE56AA-1A08-494A-9BAD-F8CD87300E6E}" srcOrd="0" destOrd="0" presId="urn:microsoft.com/office/officeart/2005/8/layout/vProcess5"/>
    <dgm:cxn modelId="{1165C90C-4EE3-1B4D-984F-EAE20F6B5E80}" type="presOf" srcId="{C5C6EEF4-D7E0-5B42-8898-C55813263139}" destId="{2B574EB6-98E3-8545-8B39-6E19BF6EEB60}" srcOrd="1" destOrd="0" presId="urn:microsoft.com/office/officeart/2005/8/layout/vProcess5"/>
    <dgm:cxn modelId="{29F2011D-501D-554F-BEAC-64916CD95460}" type="presOf" srcId="{1B1EFA70-106F-476A-8FC1-F66FF569DC46}" destId="{8ED85593-1DD7-2842-92C4-131AC3287C7A}" srcOrd="0" destOrd="0" presId="urn:microsoft.com/office/officeart/2005/8/layout/vProcess5"/>
    <dgm:cxn modelId="{281F023C-5BC0-7A4B-8DD4-AD5ED1B0B352}" type="presOf" srcId="{705AB3A3-CFE2-4E0A-B65B-0E1C23DF905B}" destId="{315C8CF9-BE4A-DD4F-A25A-F7833A07F788}" srcOrd="1" destOrd="0" presId="urn:microsoft.com/office/officeart/2005/8/layout/vProcess5"/>
    <dgm:cxn modelId="{62EEE847-DEBC-ED47-938E-0C0D362A1320}" type="presOf" srcId="{AA727F03-4EC3-2E49-A7C4-6FC7B9F8BCE2}" destId="{4351CA9F-0EE4-0846-8C0E-DF956117ABD6}" srcOrd="0" destOrd="0" presId="urn:microsoft.com/office/officeart/2005/8/layout/vProcess5"/>
    <dgm:cxn modelId="{2AD8BA56-F17C-F641-B96F-9CA338D25221}" type="presOf" srcId="{46BC811A-8774-4A58-827C-25710A9CC813}" destId="{43EAEAF6-2AC6-2C45-A847-C038D75EB0C3}" srcOrd="0" destOrd="0" presId="urn:microsoft.com/office/officeart/2005/8/layout/vProcess5"/>
    <dgm:cxn modelId="{DE686D65-F24F-423D-88B0-6AF195F8CF7E}" srcId="{37BB3446-1FC7-4E1A-81B5-EC5AAF6A3366}" destId="{705AB3A3-CFE2-4E0A-B65B-0E1C23DF905B}" srcOrd="0" destOrd="0" parTransId="{1F05528B-45D1-4A51-92FF-9D6DFA676067}" sibTransId="{46BC811A-8774-4A58-827C-25710A9CC813}"/>
    <dgm:cxn modelId="{10FA5E76-065E-4F60-9878-3FCB0DC815FF}" srcId="{37BB3446-1FC7-4E1A-81B5-EC5AAF6A3366}" destId="{1B1EFA70-106F-476A-8FC1-F66FF569DC46}" srcOrd="2" destOrd="0" parTransId="{37EE0601-D905-42A1-A01A-75FA67403207}" sibTransId="{704AAF9E-4B34-4DCE-8876-389074952944}"/>
    <dgm:cxn modelId="{347D6988-5ED3-544F-A14F-A2F549FB977D}" type="presOf" srcId="{C5C6EEF4-D7E0-5B42-8898-C55813263139}" destId="{693CEE20-1146-694D-9B9D-DF6546CC04E8}" srcOrd="0" destOrd="0" presId="urn:microsoft.com/office/officeart/2005/8/layout/vProcess5"/>
    <dgm:cxn modelId="{A9E90E99-29C0-4945-9CE0-5A56B0511E69}" type="presOf" srcId="{1B1EFA70-106F-476A-8FC1-F66FF569DC46}" destId="{662A13F8-242E-3C46-8089-0743E2772CA5}" srcOrd="1" destOrd="0" presId="urn:microsoft.com/office/officeart/2005/8/layout/vProcess5"/>
    <dgm:cxn modelId="{27EFC3B2-E431-E445-8A13-9D3162A6DB83}" type="presOf" srcId="{37BB3446-1FC7-4E1A-81B5-EC5AAF6A3366}" destId="{2A68A9EB-AB1D-EA42-8AB9-BABFBBE3E74E}" srcOrd="0" destOrd="0" presId="urn:microsoft.com/office/officeart/2005/8/layout/vProcess5"/>
    <dgm:cxn modelId="{D71343F6-A2CB-B048-BBFE-CF99358891EA}" srcId="{37BB3446-1FC7-4E1A-81B5-EC5AAF6A3366}" destId="{C5C6EEF4-D7E0-5B42-8898-C55813263139}" srcOrd="1" destOrd="0" parTransId="{38D46ED6-3399-9742-9654-F5D302EDE2BC}" sibTransId="{AA727F03-4EC3-2E49-A7C4-6FC7B9F8BCE2}"/>
    <dgm:cxn modelId="{92603A3A-0F9A-F143-8076-526BB7468007}" type="presParOf" srcId="{2A68A9EB-AB1D-EA42-8AB9-BABFBBE3E74E}" destId="{0CFDFCB4-3697-1B45-9B87-0946CCFA6DC3}" srcOrd="0" destOrd="0" presId="urn:microsoft.com/office/officeart/2005/8/layout/vProcess5"/>
    <dgm:cxn modelId="{8E88D122-8557-9B40-B7DF-6CECF424B633}" type="presParOf" srcId="{2A68A9EB-AB1D-EA42-8AB9-BABFBBE3E74E}" destId="{E1AE56AA-1A08-494A-9BAD-F8CD87300E6E}" srcOrd="1" destOrd="0" presId="urn:microsoft.com/office/officeart/2005/8/layout/vProcess5"/>
    <dgm:cxn modelId="{44A7B03D-05E6-2947-AAE6-3E4A1246D569}" type="presParOf" srcId="{2A68A9EB-AB1D-EA42-8AB9-BABFBBE3E74E}" destId="{693CEE20-1146-694D-9B9D-DF6546CC04E8}" srcOrd="2" destOrd="0" presId="urn:microsoft.com/office/officeart/2005/8/layout/vProcess5"/>
    <dgm:cxn modelId="{AE318711-BD7D-F042-8E10-53632B3590C5}" type="presParOf" srcId="{2A68A9EB-AB1D-EA42-8AB9-BABFBBE3E74E}" destId="{8ED85593-1DD7-2842-92C4-131AC3287C7A}" srcOrd="3" destOrd="0" presId="urn:microsoft.com/office/officeart/2005/8/layout/vProcess5"/>
    <dgm:cxn modelId="{156B1E2F-C7F6-0143-A8D1-68DE1FF4CA36}" type="presParOf" srcId="{2A68A9EB-AB1D-EA42-8AB9-BABFBBE3E74E}" destId="{43EAEAF6-2AC6-2C45-A847-C038D75EB0C3}" srcOrd="4" destOrd="0" presId="urn:microsoft.com/office/officeart/2005/8/layout/vProcess5"/>
    <dgm:cxn modelId="{3358ECE1-5CDC-3341-9681-074FEE6D6D33}" type="presParOf" srcId="{2A68A9EB-AB1D-EA42-8AB9-BABFBBE3E74E}" destId="{4351CA9F-0EE4-0846-8C0E-DF956117ABD6}" srcOrd="5" destOrd="0" presId="urn:microsoft.com/office/officeart/2005/8/layout/vProcess5"/>
    <dgm:cxn modelId="{0DEAC423-E015-C84A-BAD0-4F0A6064C91A}" type="presParOf" srcId="{2A68A9EB-AB1D-EA42-8AB9-BABFBBE3E74E}" destId="{315C8CF9-BE4A-DD4F-A25A-F7833A07F788}" srcOrd="6" destOrd="0" presId="urn:microsoft.com/office/officeart/2005/8/layout/vProcess5"/>
    <dgm:cxn modelId="{09DD0F1C-94FE-5D4E-9AC0-726B36EE7B91}" type="presParOf" srcId="{2A68A9EB-AB1D-EA42-8AB9-BABFBBE3E74E}" destId="{2B574EB6-98E3-8545-8B39-6E19BF6EEB60}" srcOrd="7" destOrd="0" presId="urn:microsoft.com/office/officeart/2005/8/layout/vProcess5"/>
    <dgm:cxn modelId="{9D39AF7D-E9EC-BB47-901A-F3C46DBC38C9}" type="presParOf" srcId="{2A68A9EB-AB1D-EA42-8AB9-BABFBBE3E74E}" destId="{662A13F8-242E-3C46-8089-0743E2772CA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EBDE8C-740A-4D6A-B18F-B74399949BC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08CCD32-5681-41BD-B80A-18219C9E92C3}">
      <dgm:prSet/>
      <dgm:spPr/>
      <dgm:t>
        <a:bodyPr/>
        <a:lstStyle/>
        <a:p>
          <a:r>
            <a:rPr lang="en-US"/>
            <a:t>Email attachments</a:t>
          </a:r>
          <a:endParaRPr lang="en-US" dirty="0"/>
        </a:p>
      </dgm:t>
    </dgm:pt>
    <dgm:pt modelId="{A0E8796C-45A5-4CE0-8367-09558DF52CD7}" type="parTrans" cxnId="{F15937D5-4278-4011-A13B-CFB4ABA81E63}">
      <dgm:prSet/>
      <dgm:spPr/>
      <dgm:t>
        <a:bodyPr/>
        <a:lstStyle/>
        <a:p>
          <a:endParaRPr lang="en-US"/>
        </a:p>
      </dgm:t>
    </dgm:pt>
    <dgm:pt modelId="{9D62B2BD-B3BE-4F41-A9CA-CECAF6E2A7B7}" type="sibTrans" cxnId="{F15937D5-4278-4011-A13B-CFB4ABA81E63}">
      <dgm:prSet/>
      <dgm:spPr/>
      <dgm:t>
        <a:bodyPr/>
        <a:lstStyle/>
        <a:p>
          <a:endParaRPr lang="en-US"/>
        </a:p>
      </dgm:t>
    </dgm:pt>
    <dgm:pt modelId="{4D90D9E0-2061-4D06-A392-534B882E9B6F}">
      <dgm:prSet/>
      <dgm:spPr/>
      <dgm:t>
        <a:bodyPr/>
        <a:lstStyle/>
        <a:p>
          <a:r>
            <a:rPr lang="en-US" dirty="0"/>
            <a:t>Google documents</a:t>
          </a:r>
        </a:p>
      </dgm:t>
    </dgm:pt>
    <dgm:pt modelId="{59F2F24C-931F-47CE-89F0-77F746DA207B}" type="parTrans" cxnId="{FDD989F7-8F66-4910-ABF2-60127DD0DC9A}">
      <dgm:prSet/>
      <dgm:spPr/>
      <dgm:t>
        <a:bodyPr/>
        <a:lstStyle/>
        <a:p>
          <a:endParaRPr lang="en-US"/>
        </a:p>
      </dgm:t>
    </dgm:pt>
    <dgm:pt modelId="{B4158142-8315-4DEC-BC75-60C3C73B598B}" type="sibTrans" cxnId="{FDD989F7-8F66-4910-ABF2-60127DD0DC9A}">
      <dgm:prSet/>
      <dgm:spPr/>
      <dgm:t>
        <a:bodyPr/>
        <a:lstStyle/>
        <a:p>
          <a:endParaRPr lang="en-US"/>
        </a:p>
      </dgm:t>
    </dgm:pt>
    <dgm:pt modelId="{DE767BDF-F16B-4C8E-A2A8-AA6016CF6B82}">
      <dgm:prSet/>
      <dgm:spPr/>
      <dgm:t>
        <a:bodyPr/>
        <a:lstStyle/>
        <a:p>
          <a:r>
            <a:rPr lang="en-US" dirty="0"/>
            <a:t>Dropbox</a:t>
          </a:r>
        </a:p>
      </dgm:t>
    </dgm:pt>
    <dgm:pt modelId="{4A1A7FB8-C2EE-465E-8B91-A9E1F8B864A8}" type="parTrans" cxnId="{0B1D5666-C1BA-4CCA-8BD7-0FDC54DCDE8D}">
      <dgm:prSet/>
      <dgm:spPr/>
      <dgm:t>
        <a:bodyPr/>
        <a:lstStyle/>
        <a:p>
          <a:endParaRPr lang="en-US"/>
        </a:p>
      </dgm:t>
    </dgm:pt>
    <dgm:pt modelId="{2165449D-E57A-4854-90DC-06281F043EE2}" type="sibTrans" cxnId="{0B1D5666-C1BA-4CCA-8BD7-0FDC54DCDE8D}">
      <dgm:prSet/>
      <dgm:spPr/>
      <dgm:t>
        <a:bodyPr/>
        <a:lstStyle/>
        <a:p>
          <a:endParaRPr lang="en-US"/>
        </a:p>
      </dgm:t>
    </dgm:pt>
    <dgm:pt modelId="{24A1D7AD-9B8E-4E4D-ACD6-BF9A1C6A1E52}">
      <dgm:prSet/>
      <dgm:spPr/>
      <dgm:t>
        <a:bodyPr/>
        <a:lstStyle/>
        <a:p>
          <a:r>
            <a:rPr lang="en-US" dirty="0"/>
            <a:t>Common server space</a:t>
          </a:r>
        </a:p>
      </dgm:t>
    </dgm:pt>
    <dgm:pt modelId="{852036FB-AE4E-1641-8908-F94B182F2CF1}" type="parTrans" cxnId="{0C2FE0D6-6DFE-1640-BCAF-536AA3DD4081}">
      <dgm:prSet/>
      <dgm:spPr/>
      <dgm:t>
        <a:bodyPr/>
        <a:lstStyle/>
        <a:p>
          <a:endParaRPr lang="en-US"/>
        </a:p>
      </dgm:t>
    </dgm:pt>
    <dgm:pt modelId="{0FD26EB3-4A13-DD44-A48B-546EFC102346}" type="sibTrans" cxnId="{0C2FE0D6-6DFE-1640-BCAF-536AA3DD4081}">
      <dgm:prSet/>
      <dgm:spPr/>
      <dgm:t>
        <a:bodyPr/>
        <a:lstStyle/>
        <a:p>
          <a:endParaRPr lang="en-US"/>
        </a:p>
      </dgm:t>
    </dgm:pt>
    <dgm:pt modelId="{2DAC7369-6777-C442-8C4C-8FAD419405E6}">
      <dgm:prSet/>
      <dgm:spPr/>
      <dgm:t>
        <a:bodyPr/>
        <a:lstStyle/>
        <a:p>
          <a:r>
            <a:rPr lang="en-US" dirty="0"/>
            <a:t>Make back-up copies</a:t>
          </a:r>
        </a:p>
      </dgm:t>
    </dgm:pt>
    <dgm:pt modelId="{FCE9DDCB-19C8-8549-86CC-6A909111B027}" type="parTrans" cxnId="{417EACBC-1033-FB43-B44B-7E3DBB8EC2AE}">
      <dgm:prSet/>
      <dgm:spPr/>
    </dgm:pt>
    <dgm:pt modelId="{70D68A5C-276D-D244-8342-5520EF827441}" type="sibTrans" cxnId="{417EACBC-1033-FB43-B44B-7E3DBB8EC2AE}">
      <dgm:prSet/>
      <dgm:spPr/>
    </dgm:pt>
    <dgm:pt modelId="{191521D6-A9E8-CB43-95C0-E0448CAA54BE}" type="pres">
      <dgm:prSet presAssocID="{16EBDE8C-740A-4D6A-B18F-B74399949BC1}" presName="linear" presStyleCnt="0">
        <dgm:presLayoutVars>
          <dgm:animLvl val="lvl"/>
          <dgm:resizeHandles val="exact"/>
        </dgm:presLayoutVars>
      </dgm:prSet>
      <dgm:spPr/>
    </dgm:pt>
    <dgm:pt modelId="{A9D4D1BE-E1B2-514B-A73A-0D1E165076B0}" type="pres">
      <dgm:prSet presAssocID="{E08CCD32-5681-41BD-B80A-18219C9E92C3}" presName="parentText" presStyleLbl="node1" presStyleIdx="0" presStyleCnt="5">
        <dgm:presLayoutVars>
          <dgm:chMax val="0"/>
          <dgm:bulletEnabled val="1"/>
        </dgm:presLayoutVars>
      </dgm:prSet>
      <dgm:spPr/>
    </dgm:pt>
    <dgm:pt modelId="{1B19A34C-C377-1146-9A30-BDC3E6C0EC25}" type="pres">
      <dgm:prSet presAssocID="{9D62B2BD-B3BE-4F41-A9CA-CECAF6E2A7B7}" presName="spacer" presStyleCnt="0"/>
      <dgm:spPr/>
    </dgm:pt>
    <dgm:pt modelId="{7730B23D-F501-6A41-9A86-B0F5101DCF5B}" type="pres">
      <dgm:prSet presAssocID="{4D90D9E0-2061-4D06-A392-534B882E9B6F}" presName="parentText" presStyleLbl="node1" presStyleIdx="1" presStyleCnt="5">
        <dgm:presLayoutVars>
          <dgm:chMax val="0"/>
          <dgm:bulletEnabled val="1"/>
        </dgm:presLayoutVars>
      </dgm:prSet>
      <dgm:spPr/>
    </dgm:pt>
    <dgm:pt modelId="{67260855-7E28-7F45-B87B-8A702939CC34}" type="pres">
      <dgm:prSet presAssocID="{B4158142-8315-4DEC-BC75-60C3C73B598B}" presName="spacer" presStyleCnt="0"/>
      <dgm:spPr/>
    </dgm:pt>
    <dgm:pt modelId="{7A42B08D-DB88-2048-BDE1-60133DEA1A9C}" type="pres">
      <dgm:prSet presAssocID="{DE767BDF-F16B-4C8E-A2A8-AA6016CF6B82}" presName="parentText" presStyleLbl="node1" presStyleIdx="2" presStyleCnt="5">
        <dgm:presLayoutVars>
          <dgm:chMax val="0"/>
          <dgm:bulletEnabled val="1"/>
        </dgm:presLayoutVars>
      </dgm:prSet>
      <dgm:spPr/>
    </dgm:pt>
    <dgm:pt modelId="{00BE00AE-A826-1447-B8A3-148DC2C1527D}" type="pres">
      <dgm:prSet presAssocID="{2165449D-E57A-4854-90DC-06281F043EE2}" presName="spacer" presStyleCnt="0"/>
      <dgm:spPr/>
    </dgm:pt>
    <dgm:pt modelId="{5DE37BA4-C5A5-BE4A-8D35-F68235E43F58}" type="pres">
      <dgm:prSet presAssocID="{24A1D7AD-9B8E-4E4D-ACD6-BF9A1C6A1E52}" presName="parentText" presStyleLbl="node1" presStyleIdx="3" presStyleCnt="5">
        <dgm:presLayoutVars>
          <dgm:chMax val="0"/>
          <dgm:bulletEnabled val="1"/>
        </dgm:presLayoutVars>
      </dgm:prSet>
      <dgm:spPr/>
    </dgm:pt>
    <dgm:pt modelId="{6559CC13-194B-3846-933A-5B5F5B282A3D}" type="pres">
      <dgm:prSet presAssocID="{0FD26EB3-4A13-DD44-A48B-546EFC102346}" presName="spacer" presStyleCnt="0"/>
      <dgm:spPr/>
    </dgm:pt>
    <dgm:pt modelId="{B53F08C1-94BC-7844-98C4-DF2312B913F9}" type="pres">
      <dgm:prSet presAssocID="{2DAC7369-6777-C442-8C4C-8FAD419405E6}" presName="parentText" presStyleLbl="node1" presStyleIdx="4" presStyleCnt="5">
        <dgm:presLayoutVars>
          <dgm:chMax val="0"/>
          <dgm:bulletEnabled val="1"/>
        </dgm:presLayoutVars>
      </dgm:prSet>
      <dgm:spPr/>
    </dgm:pt>
  </dgm:ptLst>
  <dgm:cxnLst>
    <dgm:cxn modelId="{56C8E51F-00CA-A642-8780-E3E11B53DEEC}" type="presOf" srcId="{4D90D9E0-2061-4D06-A392-534B882E9B6F}" destId="{7730B23D-F501-6A41-9A86-B0F5101DCF5B}" srcOrd="0" destOrd="0" presId="urn:microsoft.com/office/officeart/2005/8/layout/vList2"/>
    <dgm:cxn modelId="{AAC0E43E-5A34-F048-A874-64C058FA14CB}" type="presOf" srcId="{24A1D7AD-9B8E-4E4D-ACD6-BF9A1C6A1E52}" destId="{5DE37BA4-C5A5-BE4A-8D35-F68235E43F58}" srcOrd="0" destOrd="0" presId="urn:microsoft.com/office/officeart/2005/8/layout/vList2"/>
    <dgm:cxn modelId="{33E9A765-2A89-F440-AEF2-28C4F17334E6}" type="presOf" srcId="{2DAC7369-6777-C442-8C4C-8FAD419405E6}" destId="{B53F08C1-94BC-7844-98C4-DF2312B913F9}" srcOrd="0" destOrd="0" presId="urn:microsoft.com/office/officeart/2005/8/layout/vList2"/>
    <dgm:cxn modelId="{0B1D5666-C1BA-4CCA-8BD7-0FDC54DCDE8D}" srcId="{16EBDE8C-740A-4D6A-B18F-B74399949BC1}" destId="{DE767BDF-F16B-4C8E-A2A8-AA6016CF6B82}" srcOrd="2" destOrd="0" parTransId="{4A1A7FB8-C2EE-465E-8B91-A9E1F8B864A8}" sibTransId="{2165449D-E57A-4854-90DC-06281F043EE2}"/>
    <dgm:cxn modelId="{86FF856D-9619-A545-9006-2AFD43FEF637}" type="presOf" srcId="{E08CCD32-5681-41BD-B80A-18219C9E92C3}" destId="{A9D4D1BE-E1B2-514B-A73A-0D1E165076B0}" srcOrd="0" destOrd="0" presId="urn:microsoft.com/office/officeart/2005/8/layout/vList2"/>
    <dgm:cxn modelId="{DF80E378-A54B-BC4F-BC1C-C45E7E8168D4}" type="presOf" srcId="{16EBDE8C-740A-4D6A-B18F-B74399949BC1}" destId="{191521D6-A9E8-CB43-95C0-E0448CAA54BE}" srcOrd="0" destOrd="0" presId="urn:microsoft.com/office/officeart/2005/8/layout/vList2"/>
    <dgm:cxn modelId="{417EACBC-1033-FB43-B44B-7E3DBB8EC2AE}" srcId="{16EBDE8C-740A-4D6A-B18F-B74399949BC1}" destId="{2DAC7369-6777-C442-8C4C-8FAD419405E6}" srcOrd="4" destOrd="0" parTransId="{FCE9DDCB-19C8-8549-86CC-6A909111B027}" sibTransId="{70D68A5C-276D-D244-8342-5520EF827441}"/>
    <dgm:cxn modelId="{F15937D5-4278-4011-A13B-CFB4ABA81E63}" srcId="{16EBDE8C-740A-4D6A-B18F-B74399949BC1}" destId="{E08CCD32-5681-41BD-B80A-18219C9E92C3}" srcOrd="0" destOrd="0" parTransId="{A0E8796C-45A5-4CE0-8367-09558DF52CD7}" sibTransId="{9D62B2BD-B3BE-4F41-A9CA-CECAF6E2A7B7}"/>
    <dgm:cxn modelId="{0C2FE0D6-6DFE-1640-BCAF-536AA3DD4081}" srcId="{16EBDE8C-740A-4D6A-B18F-B74399949BC1}" destId="{24A1D7AD-9B8E-4E4D-ACD6-BF9A1C6A1E52}" srcOrd="3" destOrd="0" parTransId="{852036FB-AE4E-1641-8908-F94B182F2CF1}" sibTransId="{0FD26EB3-4A13-DD44-A48B-546EFC102346}"/>
    <dgm:cxn modelId="{A6FEEDEB-4007-7044-8C94-148259B54357}" type="presOf" srcId="{DE767BDF-F16B-4C8E-A2A8-AA6016CF6B82}" destId="{7A42B08D-DB88-2048-BDE1-60133DEA1A9C}" srcOrd="0" destOrd="0" presId="urn:microsoft.com/office/officeart/2005/8/layout/vList2"/>
    <dgm:cxn modelId="{FDD989F7-8F66-4910-ABF2-60127DD0DC9A}" srcId="{16EBDE8C-740A-4D6A-B18F-B74399949BC1}" destId="{4D90D9E0-2061-4D06-A392-534B882E9B6F}" srcOrd="1" destOrd="0" parTransId="{59F2F24C-931F-47CE-89F0-77F746DA207B}" sibTransId="{B4158142-8315-4DEC-BC75-60C3C73B598B}"/>
    <dgm:cxn modelId="{CD94085B-0E96-1049-B24C-5193269ECD9F}" type="presParOf" srcId="{191521D6-A9E8-CB43-95C0-E0448CAA54BE}" destId="{A9D4D1BE-E1B2-514B-A73A-0D1E165076B0}" srcOrd="0" destOrd="0" presId="urn:microsoft.com/office/officeart/2005/8/layout/vList2"/>
    <dgm:cxn modelId="{8E430158-03C5-E74F-9EA7-FE2570D9132D}" type="presParOf" srcId="{191521D6-A9E8-CB43-95C0-E0448CAA54BE}" destId="{1B19A34C-C377-1146-9A30-BDC3E6C0EC25}" srcOrd="1" destOrd="0" presId="urn:microsoft.com/office/officeart/2005/8/layout/vList2"/>
    <dgm:cxn modelId="{1F8B9B9B-5753-6249-9F46-12936F172EDE}" type="presParOf" srcId="{191521D6-A9E8-CB43-95C0-E0448CAA54BE}" destId="{7730B23D-F501-6A41-9A86-B0F5101DCF5B}" srcOrd="2" destOrd="0" presId="urn:microsoft.com/office/officeart/2005/8/layout/vList2"/>
    <dgm:cxn modelId="{FDCD5917-523B-FE42-9848-4E1ABF04FA48}" type="presParOf" srcId="{191521D6-A9E8-CB43-95C0-E0448CAA54BE}" destId="{67260855-7E28-7F45-B87B-8A702939CC34}" srcOrd="3" destOrd="0" presId="urn:microsoft.com/office/officeart/2005/8/layout/vList2"/>
    <dgm:cxn modelId="{4BA8FD71-E98D-C545-B940-3A2119DC7F5B}" type="presParOf" srcId="{191521D6-A9E8-CB43-95C0-E0448CAA54BE}" destId="{7A42B08D-DB88-2048-BDE1-60133DEA1A9C}" srcOrd="4" destOrd="0" presId="urn:microsoft.com/office/officeart/2005/8/layout/vList2"/>
    <dgm:cxn modelId="{0405E975-91EF-854D-8C72-742452DD6C5B}" type="presParOf" srcId="{191521D6-A9E8-CB43-95C0-E0448CAA54BE}" destId="{00BE00AE-A826-1447-B8A3-148DC2C1527D}" srcOrd="5" destOrd="0" presId="urn:microsoft.com/office/officeart/2005/8/layout/vList2"/>
    <dgm:cxn modelId="{6562F4E1-8ED5-8E4E-84EF-850EC945C3A6}" type="presParOf" srcId="{191521D6-A9E8-CB43-95C0-E0448CAA54BE}" destId="{5DE37BA4-C5A5-BE4A-8D35-F68235E43F58}" srcOrd="6" destOrd="0" presId="urn:microsoft.com/office/officeart/2005/8/layout/vList2"/>
    <dgm:cxn modelId="{5B516886-815E-DD4B-9B73-2C00D270C2D4}" type="presParOf" srcId="{191521D6-A9E8-CB43-95C0-E0448CAA54BE}" destId="{6559CC13-194B-3846-933A-5B5F5B282A3D}" srcOrd="7" destOrd="0" presId="urn:microsoft.com/office/officeart/2005/8/layout/vList2"/>
    <dgm:cxn modelId="{077A3CEF-5832-BE4B-91FA-C85938171BCB}" type="presParOf" srcId="{191521D6-A9E8-CB43-95C0-E0448CAA54BE}" destId="{B53F08C1-94BC-7844-98C4-DF2312B913F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9436A4-ABAF-41DA-8EEA-76F7F70B515E}"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BEF68357-3A00-4D76-A676-10C66F21CB0C}">
      <dgm:prSet/>
      <dgm:spPr/>
      <dgm:t>
        <a:bodyPr/>
        <a:lstStyle/>
        <a:p>
          <a:r>
            <a:rPr lang="en-US" dirty="0"/>
            <a:t>Assign giving feedback to group members</a:t>
          </a:r>
        </a:p>
      </dgm:t>
    </dgm:pt>
    <dgm:pt modelId="{022D3AB5-37A9-4C1F-8807-59D3A5C966A5}" type="parTrans" cxnId="{941F4C5E-8B62-47D6-B7F0-6A985D8CF851}">
      <dgm:prSet/>
      <dgm:spPr/>
      <dgm:t>
        <a:bodyPr/>
        <a:lstStyle/>
        <a:p>
          <a:endParaRPr lang="en-US"/>
        </a:p>
      </dgm:t>
    </dgm:pt>
    <dgm:pt modelId="{1B2A8FB8-AD06-4101-A74A-F3AD9056003B}" type="sibTrans" cxnId="{941F4C5E-8B62-47D6-B7F0-6A985D8CF851}">
      <dgm:prSet/>
      <dgm:spPr/>
      <dgm:t>
        <a:bodyPr/>
        <a:lstStyle/>
        <a:p>
          <a:endParaRPr lang="en-US"/>
        </a:p>
      </dgm:t>
    </dgm:pt>
    <dgm:pt modelId="{EE0EBE76-5D96-4734-B708-4FD53E2B0DF3}">
      <dgm:prSet/>
      <dgm:spPr/>
      <dgm:t>
        <a:bodyPr/>
        <a:lstStyle/>
        <a:p>
          <a:r>
            <a:rPr lang="en-US" dirty="0"/>
            <a:t>Assign concerns (grammar, organization, flow) to individual group members</a:t>
          </a:r>
        </a:p>
      </dgm:t>
    </dgm:pt>
    <dgm:pt modelId="{15EFA3A8-F07C-42AF-BB7D-65975D593838}" type="parTrans" cxnId="{7DBF5A78-6CBD-4714-821A-12E646060CB6}">
      <dgm:prSet/>
      <dgm:spPr/>
      <dgm:t>
        <a:bodyPr/>
        <a:lstStyle/>
        <a:p>
          <a:endParaRPr lang="en-US"/>
        </a:p>
      </dgm:t>
    </dgm:pt>
    <dgm:pt modelId="{434A5586-A140-4B61-8311-98F8A362B468}" type="sibTrans" cxnId="{7DBF5A78-6CBD-4714-821A-12E646060CB6}">
      <dgm:prSet/>
      <dgm:spPr/>
      <dgm:t>
        <a:bodyPr/>
        <a:lstStyle/>
        <a:p>
          <a:endParaRPr lang="en-US"/>
        </a:p>
      </dgm:t>
    </dgm:pt>
    <dgm:pt modelId="{E9BB85AA-65C6-4052-A20B-D1AD2C8AB88F}" type="pres">
      <dgm:prSet presAssocID="{0E9436A4-ABAF-41DA-8EEA-76F7F70B515E}" presName="root" presStyleCnt="0">
        <dgm:presLayoutVars>
          <dgm:dir/>
          <dgm:resizeHandles val="exact"/>
        </dgm:presLayoutVars>
      </dgm:prSet>
      <dgm:spPr/>
    </dgm:pt>
    <dgm:pt modelId="{E45764BC-A94C-41D0-9691-F6EAAA711951}" type="pres">
      <dgm:prSet presAssocID="{BEF68357-3A00-4D76-A676-10C66F21CB0C}" presName="compNode" presStyleCnt="0"/>
      <dgm:spPr/>
    </dgm:pt>
    <dgm:pt modelId="{108C95EB-3F65-4145-81C1-6C316889D6C9}" type="pres">
      <dgm:prSet presAssocID="{BEF68357-3A00-4D76-A676-10C66F21CB0C}" presName="bgRect" presStyleLbl="bgShp" presStyleIdx="0" presStyleCnt="2"/>
      <dgm:spPr/>
    </dgm:pt>
    <dgm:pt modelId="{38D7BC31-731A-4DC3-BD2C-E62008E52E11}" type="pres">
      <dgm:prSet presAssocID="{BEF68357-3A00-4D76-A676-10C66F21CB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D845845C-8A03-4E0A-A1CA-23AAA1DB5927}" type="pres">
      <dgm:prSet presAssocID="{BEF68357-3A00-4D76-A676-10C66F21CB0C}" presName="spaceRect" presStyleCnt="0"/>
      <dgm:spPr/>
    </dgm:pt>
    <dgm:pt modelId="{81D14A09-CDBE-4D41-AD37-89F7F33AEA24}" type="pres">
      <dgm:prSet presAssocID="{BEF68357-3A00-4D76-A676-10C66F21CB0C}" presName="parTx" presStyleLbl="revTx" presStyleIdx="0" presStyleCnt="2">
        <dgm:presLayoutVars>
          <dgm:chMax val="0"/>
          <dgm:chPref val="0"/>
        </dgm:presLayoutVars>
      </dgm:prSet>
      <dgm:spPr/>
    </dgm:pt>
    <dgm:pt modelId="{EB9086C8-D2C9-4F9C-8C71-1C5CAF69A7A2}" type="pres">
      <dgm:prSet presAssocID="{1B2A8FB8-AD06-4101-A74A-F3AD9056003B}" presName="sibTrans" presStyleCnt="0"/>
      <dgm:spPr/>
    </dgm:pt>
    <dgm:pt modelId="{1CD7C353-6883-44A2-A3EB-A01E5A42F87A}" type="pres">
      <dgm:prSet presAssocID="{EE0EBE76-5D96-4734-B708-4FD53E2B0DF3}" presName="compNode" presStyleCnt="0"/>
      <dgm:spPr/>
    </dgm:pt>
    <dgm:pt modelId="{BAAA3EC9-5A05-472F-843F-596582668C26}" type="pres">
      <dgm:prSet presAssocID="{EE0EBE76-5D96-4734-B708-4FD53E2B0DF3}" presName="bgRect" presStyleLbl="bgShp" presStyleIdx="1" presStyleCnt="2"/>
      <dgm:spPr/>
    </dgm:pt>
    <dgm:pt modelId="{D82C1A6B-1114-4EF7-9437-916FB5395D22}" type="pres">
      <dgm:prSet presAssocID="{EE0EBE76-5D96-4734-B708-4FD53E2B0D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3B07E54B-A238-4A0F-97A3-6FFBE888B44C}" type="pres">
      <dgm:prSet presAssocID="{EE0EBE76-5D96-4734-B708-4FD53E2B0DF3}" presName="spaceRect" presStyleCnt="0"/>
      <dgm:spPr/>
    </dgm:pt>
    <dgm:pt modelId="{1344E291-0471-4D04-B83B-549061B8AF65}" type="pres">
      <dgm:prSet presAssocID="{EE0EBE76-5D96-4734-B708-4FD53E2B0DF3}" presName="parTx" presStyleLbl="revTx" presStyleIdx="1" presStyleCnt="2">
        <dgm:presLayoutVars>
          <dgm:chMax val="0"/>
          <dgm:chPref val="0"/>
        </dgm:presLayoutVars>
      </dgm:prSet>
      <dgm:spPr/>
    </dgm:pt>
  </dgm:ptLst>
  <dgm:cxnLst>
    <dgm:cxn modelId="{BFC5A323-79E1-4978-AAD1-F53F0754AE67}" type="presOf" srcId="{EE0EBE76-5D96-4734-B708-4FD53E2B0DF3}" destId="{1344E291-0471-4D04-B83B-549061B8AF65}" srcOrd="0" destOrd="0" presId="urn:microsoft.com/office/officeart/2018/2/layout/IconVerticalSolidList"/>
    <dgm:cxn modelId="{941F4C5E-8B62-47D6-B7F0-6A985D8CF851}" srcId="{0E9436A4-ABAF-41DA-8EEA-76F7F70B515E}" destId="{BEF68357-3A00-4D76-A676-10C66F21CB0C}" srcOrd="0" destOrd="0" parTransId="{022D3AB5-37A9-4C1F-8807-59D3A5C966A5}" sibTransId="{1B2A8FB8-AD06-4101-A74A-F3AD9056003B}"/>
    <dgm:cxn modelId="{7DBF5A78-6CBD-4714-821A-12E646060CB6}" srcId="{0E9436A4-ABAF-41DA-8EEA-76F7F70B515E}" destId="{EE0EBE76-5D96-4734-B708-4FD53E2B0DF3}" srcOrd="1" destOrd="0" parTransId="{15EFA3A8-F07C-42AF-BB7D-65975D593838}" sibTransId="{434A5586-A140-4B61-8311-98F8A362B468}"/>
    <dgm:cxn modelId="{A9DAC8C3-7769-48DB-A20E-F736B5478388}" type="presOf" srcId="{BEF68357-3A00-4D76-A676-10C66F21CB0C}" destId="{81D14A09-CDBE-4D41-AD37-89F7F33AEA24}" srcOrd="0" destOrd="0" presId="urn:microsoft.com/office/officeart/2018/2/layout/IconVerticalSolidList"/>
    <dgm:cxn modelId="{78A8F3C5-496D-4B01-8901-DD7CA9A4891C}" type="presOf" srcId="{0E9436A4-ABAF-41DA-8EEA-76F7F70B515E}" destId="{E9BB85AA-65C6-4052-A20B-D1AD2C8AB88F}" srcOrd="0" destOrd="0" presId="urn:microsoft.com/office/officeart/2018/2/layout/IconVerticalSolidList"/>
    <dgm:cxn modelId="{23F764B2-9C54-42B5-B2D4-46545ACB05A5}" type="presParOf" srcId="{E9BB85AA-65C6-4052-A20B-D1AD2C8AB88F}" destId="{E45764BC-A94C-41D0-9691-F6EAAA711951}" srcOrd="0" destOrd="0" presId="urn:microsoft.com/office/officeart/2018/2/layout/IconVerticalSolidList"/>
    <dgm:cxn modelId="{816C6A2C-750C-47AD-9937-7B7FEE8A1B7B}" type="presParOf" srcId="{E45764BC-A94C-41D0-9691-F6EAAA711951}" destId="{108C95EB-3F65-4145-81C1-6C316889D6C9}" srcOrd="0" destOrd="0" presId="urn:microsoft.com/office/officeart/2018/2/layout/IconVerticalSolidList"/>
    <dgm:cxn modelId="{8E2EBAF8-6517-48EC-B22F-3ABF23A911EC}" type="presParOf" srcId="{E45764BC-A94C-41D0-9691-F6EAAA711951}" destId="{38D7BC31-731A-4DC3-BD2C-E62008E52E11}" srcOrd="1" destOrd="0" presId="urn:microsoft.com/office/officeart/2018/2/layout/IconVerticalSolidList"/>
    <dgm:cxn modelId="{40FA3F2C-0BB6-49CF-A22B-60A1302371A5}" type="presParOf" srcId="{E45764BC-A94C-41D0-9691-F6EAAA711951}" destId="{D845845C-8A03-4E0A-A1CA-23AAA1DB5927}" srcOrd="2" destOrd="0" presId="urn:microsoft.com/office/officeart/2018/2/layout/IconVerticalSolidList"/>
    <dgm:cxn modelId="{321CA142-B7A1-44EC-9DC8-D288EA823CD9}" type="presParOf" srcId="{E45764BC-A94C-41D0-9691-F6EAAA711951}" destId="{81D14A09-CDBE-4D41-AD37-89F7F33AEA24}" srcOrd="3" destOrd="0" presId="urn:microsoft.com/office/officeart/2018/2/layout/IconVerticalSolidList"/>
    <dgm:cxn modelId="{FC0B0596-025A-4969-86C8-59A3BA2E1EDF}" type="presParOf" srcId="{E9BB85AA-65C6-4052-A20B-D1AD2C8AB88F}" destId="{EB9086C8-D2C9-4F9C-8C71-1C5CAF69A7A2}" srcOrd="1" destOrd="0" presId="urn:microsoft.com/office/officeart/2018/2/layout/IconVerticalSolidList"/>
    <dgm:cxn modelId="{C66D7221-7A4F-414D-B9E7-6EE6F6204A20}" type="presParOf" srcId="{E9BB85AA-65C6-4052-A20B-D1AD2C8AB88F}" destId="{1CD7C353-6883-44A2-A3EB-A01E5A42F87A}" srcOrd="2" destOrd="0" presId="urn:microsoft.com/office/officeart/2018/2/layout/IconVerticalSolidList"/>
    <dgm:cxn modelId="{C85524F8-C7EF-4723-804B-DE40D9989ECC}" type="presParOf" srcId="{1CD7C353-6883-44A2-A3EB-A01E5A42F87A}" destId="{BAAA3EC9-5A05-472F-843F-596582668C26}" srcOrd="0" destOrd="0" presId="urn:microsoft.com/office/officeart/2018/2/layout/IconVerticalSolidList"/>
    <dgm:cxn modelId="{FFA13DC0-B77A-45BB-B725-86B9A4705372}" type="presParOf" srcId="{1CD7C353-6883-44A2-A3EB-A01E5A42F87A}" destId="{D82C1A6B-1114-4EF7-9437-916FB5395D22}" srcOrd="1" destOrd="0" presId="urn:microsoft.com/office/officeart/2018/2/layout/IconVerticalSolidList"/>
    <dgm:cxn modelId="{C5AA5B6D-6466-4891-BCEB-1C24FBCD6764}" type="presParOf" srcId="{1CD7C353-6883-44A2-A3EB-A01E5A42F87A}" destId="{3B07E54B-A238-4A0F-97A3-6FFBE888B44C}" srcOrd="2" destOrd="0" presId="urn:microsoft.com/office/officeart/2018/2/layout/IconVerticalSolidList"/>
    <dgm:cxn modelId="{86A0DA8F-53C7-4B9C-A926-ED9253141B1B}" type="presParOf" srcId="{1CD7C353-6883-44A2-A3EB-A01E5A42F87A}" destId="{1344E291-0471-4D04-B83B-549061B8A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0AB83B-02DA-4A15-99D5-F18E5CB54A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77F2F3-5F5A-4970-A7C7-68EC99A86ED5}">
      <dgm:prSet/>
      <dgm:spPr/>
      <dgm:t>
        <a:bodyPr/>
        <a:lstStyle/>
        <a:p>
          <a:r>
            <a:rPr lang="en-US"/>
            <a:t>Immediately dividing the writing into pieces</a:t>
          </a:r>
        </a:p>
      </dgm:t>
    </dgm:pt>
    <dgm:pt modelId="{743755C4-8346-47E0-8700-D99B08441CE0}" type="parTrans" cxnId="{C4F5FF1D-EF3F-4D68-B503-A0F0742A364E}">
      <dgm:prSet/>
      <dgm:spPr/>
      <dgm:t>
        <a:bodyPr/>
        <a:lstStyle/>
        <a:p>
          <a:endParaRPr lang="en-US"/>
        </a:p>
      </dgm:t>
    </dgm:pt>
    <dgm:pt modelId="{B35C8ED9-255B-4BAC-8A10-9533709F52A1}" type="sibTrans" cxnId="{C4F5FF1D-EF3F-4D68-B503-A0F0742A364E}">
      <dgm:prSet/>
      <dgm:spPr/>
      <dgm:t>
        <a:bodyPr/>
        <a:lstStyle/>
        <a:p>
          <a:endParaRPr lang="en-US"/>
        </a:p>
      </dgm:t>
    </dgm:pt>
    <dgm:pt modelId="{1EF43BFB-D0E3-4069-A070-1941E4D72DBA}">
      <dgm:prSet/>
      <dgm:spPr/>
      <dgm:t>
        <a:bodyPr/>
        <a:lstStyle/>
        <a:p>
          <a:r>
            <a:rPr lang="en-US"/>
            <a:t>Procrastination</a:t>
          </a:r>
        </a:p>
      </dgm:t>
    </dgm:pt>
    <dgm:pt modelId="{6B93BACC-B1E9-41C1-9876-CBF07FF18D3F}" type="parTrans" cxnId="{09D86C71-537B-4082-8EFA-118961084803}">
      <dgm:prSet/>
      <dgm:spPr/>
      <dgm:t>
        <a:bodyPr/>
        <a:lstStyle/>
        <a:p>
          <a:endParaRPr lang="en-US"/>
        </a:p>
      </dgm:t>
    </dgm:pt>
    <dgm:pt modelId="{4DE58EFF-BF32-4063-9FD9-2329E921B2C1}" type="sibTrans" cxnId="{09D86C71-537B-4082-8EFA-118961084803}">
      <dgm:prSet/>
      <dgm:spPr/>
      <dgm:t>
        <a:bodyPr/>
        <a:lstStyle/>
        <a:p>
          <a:endParaRPr lang="en-US"/>
        </a:p>
      </dgm:t>
    </dgm:pt>
    <dgm:pt modelId="{BA2792CA-D842-4BAC-AE27-DECA783D5C37}">
      <dgm:prSet/>
      <dgm:spPr/>
      <dgm:t>
        <a:bodyPr/>
        <a:lstStyle/>
        <a:p>
          <a:r>
            <a:rPr lang="en-US"/>
            <a:t>Being a solo group member</a:t>
          </a:r>
        </a:p>
      </dgm:t>
    </dgm:pt>
    <dgm:pt modelId="{05E854EB-5A83-4DCA-8895-069B980697CA}" type="parTrans" cxnId="{1F3937A2-FE35-4F4F-A8BF-D3C5B3CD5520}">
      <dgm:prSet/>
      <dgm:spPr/>
      <dgm:t>
        <a:bodyPr/>
        <a:lstStyle/>
        <a:p>
          <a:endParaRPr lang="en-US"/>
        </a:p>
      </dgm:t>
    </dgm:pt>
    <dgm:pt modelId="{B640B203-2158-4742-8C0D-E252A28F4C3A}" type="sibTrans" cxnId="{1F3937A2-FE35-4F4F-A8BF-D3C5B3CD5520}">
      <dgm:prSet/>
      <dgm:spPr/>
      <dgm:t>
        <a:bodyPr/>
        <a:lstStyle/>
        <a:p>
          <a:endParaRPr lang="en-US"/>
        </a:p>
      </dgm:t>
    </dgm:pt>
    <dgm:pt modelId="{5F671739-DCAE-4E50-803A-2F0300637798}">
      <dgm:prSet/>
      <dgm:spPr/>
      <dgm:t>
        <a:bodyPr/>
        <a:lstStyle/>
        <a:p>
          <a:r>
            <a:rPr lang="en-US"/>
            <a:t>Waiting for other group members to do all of the work</a:t>
          </a:r>
        </a:p>
      </dgm:t>
    </dgm:pt>
    <dgm:pt modelId="{82707FFB-827B-4C32-8D9F-58F7B5130283}" type="parTrans" cxnId="{BF1083CA-DECE-4DBE-84F4-1513F95384C4}">
      <dgm:prSet/>
      <dgm:spPr/>
      <dgm:t>
        <a:bodyPr/>
        <a:lstStyle/>
        <a:p>
          <a:endParaRPr lang="en-US"/>
        </a:p>
      </dgm:t>
    </dgm:pt>
    <dgm:pt modelId="{D32778A4-244D-4099-BBC9-B8A9C1F6FBAA}" type="sibTrans" cxnId="{BF1083CA-DECE-4DBE-84F4-1513F95384C4}">
      <dgm:prSet/>
      <dgm:spPr/>
      <dgm:t>
        <a:bodyPr/>
        <a:lstStyle/>
        <a:p>
          <a:endParaRPr lang="en-US"/>
        </a:p>
      </dgm:t>
    </dgm:pt>
    <dgm:pt modelId="{7EBAFD74-231E-42CA-B52D-EF9C773DAC5A}">
      <dgm:prSet/>
      <dgm:spPr/>
      <dgm:t>
        <a:bodyPr/>
        <a:lstStyle/>
        <a:p>
          <a:r>
            <a:rPr lang="en-US"/>
            <a:t>Leaving all the end work to one person</a:t>
          </a:r>
        </a:p>
      </dgm:t>
    </dgm:pt>
    <dgm:pt modelId="{EB03E662-5A98-45E2-9E6D-73ECF6613156}" type="parTrans" cxnId="{A01DFF62-7A95-4223-B200-731EF22C3A4E}">
      <dgm:prSet/>
      <dgm:spPr/>
      <dgm:t>
        <a:bodyPr/>
        <a:lstStyle/>
        <a:p>
          <a:endParaRPr lang="en-US"/>
        </a:p>
      </dgm:t>
    </dgm:pt>
    <dgm:pt modelId="{7E23C954-4CE2-4D8F-B0D2-6E921E86BD4A}" type="sibTrans" cxnId="{A01DFF62-7A95-4223-B200-731EF22C3A4E}">
      <dgm:prSet/>
      <dgm:spPr/>
      <dgm:t>
        <a:bodyPr/>
        <a:lstStyle/>
        <a:p>
          <a:endParaRPr lang="en-US"/>
        </a:p>
      </dgm:t>
    </dgm:pt>
    <dgm:pt modelId="{34C458E8-69D2-40E5-9E4B-BB754427148D}">
      <dgm:prSet/>
      <dgm:spPr/>
      <dgm:t>
        <a:bodyPr/>
        <a:lstStyle/>
        <a:p>
          <a:r>
            <a:rPr lang="en-US"/>
            <a:t>Entirely negative critiques</a:t>
          </a:r>
        </a:p>
      </dgm:t>
    </dgm:pt>
    <dgm:pt modelId="{873249A1-B991-4188-B711-250E1B70C45E}" type="parTrans" cxnId="{096BE972-E080-4B7D-867C-72124CAE44AB}">
      <dgm:prSet/>
      <dgm:spPr/>
      <dgm:t>
        <a:bodyPr/>
        <a:lstStyle/>
        <a:p>
          <a:endParaRPr lang="en-US"/>
        </a:p>
      </dgm:t>
    </dgm:pt>
    <dgm:pt modelId="{B71731D2-BD55-4A29-8D11-D8C85336BA01}" type="sibTrans" cxnId="{096BE972-E080-4B7D-867C-72124CAE44AB}">
      <dgm:prSet/>
      <dgm:spPr/>
      <dgm:t>
        <a:bodyPr/>
        <a:lstStyle/>
        <a:p>
          <a:endParaRPr lang="en-US"/>
        </a:p>
      </dgm:t>
    </dgm:pt>
    <dgm:pt modelId="{F8FA2610-A22B-452C-AD9E-5E3FAEEE23D4}" type="pres">
      <dgm:prSet presAssocID="{1D0AB83B-02DA-4A15-99D5-F18E5CB54A45}" presName="root" presStyleCnt="0">
        <dgm:presLayoutVars>
          <dgm:dir/>
          <dgm:resizeHandles val="exact"/>
        </dgm:presLayoutVars>
      </dgm:prSet>
      <dgm:spPr/>
    </dgm:pt>
    <dgm:pt modelId="{83CB9FE3-D6A0-4C23-947C-2D0962778734}" type="pres">
      <dgm:prSet presAssocID="{B377F2F3-5F5A-4970-A7C7-68EC99A86ED5}" presName="compNode" presStyleCnt="0"/>
      <dgm:spPr/>
    </dgm:pt>
    <dgm:pt modelId="{DC168F1C-25EF-4147-A46F-5D48B6281B58}" type="pres">
      <dgm:prSet presAssocID="{B377F2F3-5F5A-4970-A7C7-68EC99A86ED5}" presName="bgRect" presStyleLbl="bgShp" presStyleIdx="0" presStyleCnt="6"/>
      <dgm:spPr/>
    </dgm:pt>
    <dgm:pt modelId="{931DFA96-B77D-45D0-9A88-07BF94B60DF8}" type="pres">
      <dgm:prSet presAssocID="{B377F2F3-5F5A-4970-A7C7-68EC99A86ED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7AC0E6B-D9AA-4476-9419-07E9169A9DDB}" type="pres">
      <dgm:prSet presAssocID="{B377F2F3-5F5A-4970-A7C7-68EC99A86ED5}" presName="spaceRect" presStyleCnt="0"/>
      <dgm:spPr/>
    </dgm:pt>
    <dgm:pt modelId="{35419502-9174-4572-88DE-7BDCEECA58E4}" type="pres">
      <dgm:prSet presAssocID="{B377F2F3-5F5A-4970-A7C7-68EC99A86ED5}" presName="parTx" presStyleLbl="revTx" presStyleIdx="0" presStyleCnt="6">
        <dgm:presLayoutVars>
          <dgm:chMax val="0"/>
          <dgm:chPref val="0"/>
        </dgm:presLayoutVars>
      </dgm:prSet>
      <dgm:spPr/>
    </dgm:pt>
    <dgm:pt modelId="{966B39B4-1BC1-401D-BCD2-2877A350BB0D}" type="pres">
      <dgm:prSet presAssocID="{B35C8ED9-255B-4BAC-8A10-9533709F52A1}" presName="sibTrans" presStyleCnt="0"/>
      <dgm:spPr/>
    </dgm:pt>
    <dgm:pt modelId="{D9316736-78A6-4A31-B314-3BA17D391246}" type="pres">
      <dgm:prSet presAssocID="{1EF43BFB-D0E3-4069-A070-1941E4D72DBA}" presName="compNode" presStyleCnt="0"/>
      <dgm:spPr/>
    </dgm:pt>
    <dgm:pt modelId="{14FE74C8-EBBC-4317-8668-225642F386BC}" type="pres">
      <dgm:prSet presAssocID="{1EF43BFB-D0E3-4069-A070-1941E4D72DBA}" presName="bgRect" presStyleLbl="bgShp" presStyleIdx="1" presStyleCnt="6"/>
      <dgm:spPr/>
    </dgm:pt>
    <dgm:pt modelId="{F5CAE50E-9DCA-4AED-ACE9-3FD015ED94D8}" type="pres">
      <dgm:prSet presAssocID="{1EF43BFB-D0E3-4069-A070-1941E4D72DB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88FA0136-415A-4B93-B329-99A4408E3049}" type="pres">
      <dgm:prSet presAssocID="{1EF43BFB-D0E3-4069-A070-1941E4D72DBA}" presName="spaceRect" presStyleCnt="0"/>
      <dgm:spPr/>
    </dgm:pt>
    <dgm:pt modelId="{B690B553-F25E-47C3-814C-2454C8DD4DEB}" type="pres">
      <dgm:prSet presAssocID="{1EF43BFB-D0E3-4069-A070-1941E4D72DBA}" presName="parTx" presStyleLbl="revTx" presStyleIdx="1" presStyleCnt="6">
        <dgm:presLayoutVars>
          <dgm:chMax val="0"/>
          <dgm:chPref val="0"/>
        </dgm:presLayoutVars>
      </dgm:prSet>
      <dgm:spPr/>
    </dgm:pt>
    <dgm:pt modelId="{350EDD0E-6D64-4E42-85B4-FFEDE9647F79}" type="pres">
      <dgm:prSet presAssocID="{4DE58EFF-BF32-4063-9FD9-2329E921B2C1}" presName="sibTrans" presStyleCnt="0"/>
      <dgm:spPr/>
    </dgm:pt>
    <dgm:pt modelId="{30B99360-B00B-4899-9438-19E5D7EE8E3B}" type="pres">
      <dgm:prSet presAssocID="{BA2792CA-D842-4BAC-AE27-DECA783D5C37}" presName="compNode" presStyleCnt="0"/>
      <dgm:spPr/>
    </dgm:pt>
    <dgm:pt modelId="{D5CC4AAC-23A4-41A6-8459-9C7DC74224C7}" type="pres">
      <dgm:prSet presAssocID="{BA2792CA-D842-4BAC-AE27-DECA783D5C37}" presName="bgRect" presStyleLbl="bgShp" presStyleIdx="2" presStyleCnt="6"/>
      <dgm:spPr/>
    </dgm:pt>
    <dgm:pt modelId="{DBE226BD-22E1-4D55-ACA6-274F70710125}" type="pres">
      <dgm:prSet presAssocID="{BA2792CA-D842-4BAC-AE27-DECA783D5C3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2D9741BF-13CD-4982-B49D-40179E55697A}" type="pres">
      <dgm:prSet presAssocID="{BA2792CA-D842-4BAC-AE27-DECA783D5C37}" presName="spaceRect" presStyleCnt="0"/>
      <dgm:spPr/>
    </dgm:pt>
    <dgm:pt modelId="{B3A22D61-8A69-4EFF-A285-9501CA16B1A2}" type="pres">
      <dgm:prSet presAssocID="{BA2792CA-D842-4BAC-AE27-DECA783D5C37}" presName="parTx" presStyleLbl="revTx" presStyleIdx="2" presStyleCnt="6">
        <dgm:presLayoutVars>
          <dgm:chMax val="0"/>
          <dgm:chPref val="0"/>
        </dgm:presLayoutVars>
      </dgm:prSet>
      <dgm:spPr/>
    </dgm:pt>
    <dgm:pt modelId="{2FEC8B7E-55F0-49DF-91F0-43D481FBBFBB}" type="pres">
      <dgm:prSet presAssocID="{B640B203-2158-4742-8C0D-E252A28F4C3A}" presName="sibTrans" presStyleCnt="0"/>
      <dgm:spPr/>
    </dgm:pt>
    <dgm:pt modelId="{1A71648B-ACC1-4CEB-91E6-751EE24583D5}" type="pres">
      <dgm:prSet presAssocID="{5F671739-DCAE-4E50-803A-2F0300637798}" presName="compNode" presStyleCnt="0"/>
      <dgm:spPr/>
    </dgm:pt>
    <dgm:pt modelId="{5A0290C2-5559-4A03-9348-167318DA7552}" type="pres">
      <dgm:prSet presAssocID="{5F671739-DCAE-4E50-803A-2F0300637798}" presName="bgRect" presStyleLbl="bgShp" presStyleIdx="3" presStyleCnt="6"/>
      <dgm:spPr/>
    </dgm:pt>
    <dgm:pt modelId="{92914ACD-9377-4165-AC96-CE702BBC5E0A}" type="pres">
      <dgm:prSet presAssocID="{5F671739-DCAE-4E50-803A-2F03006377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73BFC619-77A0-41E7-87FA-0C991AC5AC13}" type="pres">
      <dgm:prSet presAssocID="{5F671739-DCAE-4E50-803A-2F0300637798}" presName="spaceRect" presStyleCnt="0"/>
      <dgm:spPr/>
    </dgm:pt>
    <dgm:pt modelId="{8FBBF33C-0F66-462A-A4EE-B4772E17964E}" type="pres">
      <dgm:prSet presAssocID="{5F671739-DCAE-4E50-803A-2F0300637798}" presName="parTx" presStyleLbl="revTx" presStyleIdx="3" presStyleCnt="6">
        <dgm:presLayoutVars>
          <dgm:chMax val="0"/>
          <dgm:chPref val="0"/>
        </dgm:presLayoutVars>
      </dgm:prSet>
      <dgm:spPr/>
    </dgm:pt>
    <dgm:pt modelId="{2DAB0BCC-0A32-4785-862F-CB304DDFEFDF}" type="pres">
      <dgm:prSet presAssocID="{D32778A4-244D-4099-BBC9-B8A9C1F6FBAA}" presName="sibTrans" presStyleCnt="0"/>
      <dgm:spPr/>
    </dgm:pt>
    <dgm:pt modelId="{E1EC8BF6-26D6-48E7-97D2-41CF3C227C50}" type="pres">
      <dgm:prSet presAssocID="{7EBAFD74-231E-42CA-B52D-EF9C773DAC5A}" presName="compNode" presStyleCnt="0"/>
      <dgm:spPr/>
    </dgm:pt>
    <dgm:pt modelId="{4E6E5CB9-96A1-48CA-AA2A-061A84AB6276}" type="pres">
      <dgm:prSet presAssocID="{7EBAFD74-231E-42CA-B52D-EF9C773DAC5A}" presName="bgRect" presStyleLbl="bgShp" presStyleIdx="4" presStyleCnt="6"/>
      <dgm:spPr/>
    </dgm:pt>
    <dgm:pt modelId="{C12ABE5F-06C6-4563-BD72-3595F1ECE1DB}" type="pres">
      <dgm:prSet presAssocID="{7EBAFD74-231E-42CA-B52D-EF9C773DAC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m"/>
        </a:ext>
      </dgm:extLst>
    </dgm:pt>
    <dgm:pt modelId="{182761CB-9739-4942-8DF8-716B0E4DF448}" type="pres">
      <dgm:prSet presAssocID="{7EBAFD74-231E-42CA-B52D-EF9C773DAC5A}" presName="spaceRect" presStyleCnt="0"/>
      <dgm:spPr/>
    </dgm:pt>
    <dgm:pt modelId="{983A4F70-2298-4C50-80CC-21DBDB5FD653}" type="pres">
      <dgm:prSet presAssocID="{7EBAFD74-231E-42CA-B52D-EF9C773DAC5A}" presName="parTx" presStyleLbl="revTx" presStyleIdx="4" presStyleCnt="6">
        <dgm:presLayoutVars>
          <dgm:chMax val="0"/>
          <dgm:chPref val="0"/>
        </dgm:presLayoutVars>
      </dgm:prSet>
      <dgm:spPr/>
    </dgm:pt>
    <dgm:pt modelId="{CA55F982-15E1-4556-9254-0641CEA71247}" type="pres">
      <dgm:prSet presAssocID="{7E23C954-4CE2-4D8F-B0D2-6E921E86BD4A}" presName="sibTrans" presStyleCnt="0"/>
      <dgm:spPr/>
    </dgm:pt>
    <dgm:pt modelId="{3844F5A9-36D0-4927-9102-715F6398F309}" type="pres">
      <dgm:prSet presAssocID="{34C458E8-69D2-40E5-9E4B-BB754427148D}" presName="compNode" presStyleCnt="0"/>
      <dgm:spPr/>
    </dgm:pt>
    <dgm:pt modelId="{640806F4-2C11-4118-BD1A-BEB27A4CF07C}" type="pres">
      <dgm:prSet presAssocID="{34C458E8-69D2-40E5-9E4B-BB754427148D}" presName="bgRect" presStyleLbl="bgShp" presStyleIdx="5" presStyleCnt="6"/>
      <dgm:spPr/>
    </dgm:pt>
    <dgm:pt modelId="{B0B2B56F-1632-4388-BA0B-614DA906B1E2}" type="pres">
      <dgm:prSet presAssocID="{34C458E8-69D2-40E5-9E4B-BB75442714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ad Face with No Fill"/>
        </a:ext>
      </dgm:extLst>
    </dgm:pt>
    <dgm:pt modelId="{304C102D-D5A9-45A9-A7AB-75E717959CA5}" type="pres">
      <dgm:prSet presAssocID="{34C458E8-69D2-40E5-9E4B-BB754427148D}" presName="spaceRect" presStyleCnt="0"/>
      <dgm:spPr/>
    </dgm:pt>
    <dgm:pt modelId="{68A6DF6F-01BA-443C-BD05-9AFCF81959A2}" type="pres">
      <dgm:prSet presAssocID="{34C458E8-69D2-40E5-9E4B-BB754427148D}" presName="parTx" presStyleLbl="revTx" presStyleIdx="5" presStyleCnt="6">
        <dgm:presLayoutVars>
          <dgm:chMax val="0"/>
          <dgm:chPref val="0"/>
        </dgm:presLayoutVars>
      </dgm:prSet>
      <dgm:spPr/>
    </dgm:pt>
  </dgm:ptLst>
  <dgm:cxnLst>
    <dgm:cxn modelId="{34500904-11AF-498E-8AE8-187571FB9484}" type="presOf" srcId="{7EBAFD74-231E-42CA-B52D-EF9C773DAC5A}" destId="{983A4F70-2298-4C50-80CC-21DBDB5FD653}" srcOrd="0" destOrd="0" presId="urn:microsoft.com/office/officeart/2018/2/layout/IconVerticalSolidList"/>
    <dgm:cxn modelId="{C4F5FF1D-EF3F-4D68-B503-A0F0742A364E}" srcId="{1D0AB83B-02DA-4A15-99D5-F18E5CB54A45}" destId="{B377F2F3-5F5A-4970-A7C7-68EC99A86ED5}" srcOrd="0" destOrd="0" parTransId="{743755C4-8346-47E0-8700-D99B08441CE0}" sibTransId="{B35C8ED9-255B-4BAC-8A10-9533709F52A1}"/>
    <dgm:cxn modelId="{10A60A4E-18EC-4EA1-8BCB-1E184AE95C0B}" type="presOf" srcId="{1D0AB83B-02DA-4A15-99D5-F18E5CB54A45}" destId="{F8FA2610-A22B-452C-AD9E-5E3FAEEE23D4}" srcOrd="0" destOrd="0" presId="urn:microsoft.com/office/officeart/2018/2/layout/IconVerticalSolidList"/>
    <dgm:cxn modelId="{1945F752-3C3D-4B63-B680-73D673C38B29}" type="presOf" srcId="{B377F2F3-5F5A-4970-A7C7-68EC99A86ED5}" destId="{35419502-9174-4572-88DE-7BDCEECA58E4}" srcOrd="0" destOrd="0" presId="urn:microsoft.com/office/officeart/2018/2/layout/IconVerticalSolidList"/>
    <dgm:cxn modelId="{A01DFF62-7A95-4223-B200-731EF22C3A4E}" srcId="{1D0AB83B-02DA-4A15-99D5-F18E5CB54A45}" destId="{7EBAFD74-231E-42CA-B52D-EF9C773DAC5A}" srcOrd="4" destOrd="0" parTransId="{EB03E662-5A98-45E2-9E6D-73ECF6613156}" sibTransId="{7E23C954-4CE2-4D8F-B0D2-6E921E86BD4A}"/>
    <dgm:cxn modelId="{09D86C71-537B-4082-8EFA-118961084803}" srcId="{1D0AB83B-02DA-4A15-99D5-F18E5CB54A45}" destId="{1EF43BFB-D0E3-4069-A070-1941E4D72DBA}" srcOrd="1" destOrd="0" parTransId="{6B93BACC-B1E9-41C1-9876-CBF07FF18D3F}" sibTransId="{4DE58EFF-BF32-4063-9FD9-2329E921B2C1}"/>
    <dgm:cxn modelId="{096BE972-E080-4B7D-867C-72124CAE44AB}" srcId="{1D0AB83B-02DA-4A15-99D5-F18E5CB54A45}" destId="{34C458E8-69D2-40E5-9E4B-BB754427148D}" srcOrd="5" destOrd="0" parTransId="{873249A1-B991-4188-B711-250E1B70C45E}" sibTransId="{B71731D2-BD55-4A29-8D11-D8C85336BA01}"/>
    <dgm:cxn modelId="{A358FA93-8595-4C8C-8041-3FA4DE28CC0A}" type="presOf" srcId="{34C458E8-69D2-40E5-9E4B-BB754427148D}" destId="{68A6DF6F-01BA-443C-BD05-9AFCF81959A2}" srcOrd="0" destOrd="0" presId="urn:microsoft.com/office/officeart/2018/2/layout/IconVerticalSolidList"/>
    <dgm:cxn modelId="{3BBB1695-F326-4325-B10A-A0B873B1D8E4}" type="presOf" srcId="{5F671739-DCAE-4E50-803A-2F0300637798}" destId="{8FBBF33C-0F66-462A-A4EE-B4772E17964E}" srcOrd="0" destOrd="0" presId="urn:microsoft.com/office/officeart/2018/2/layout/IconVerticalSolidList"/>
    <dgm:cxn modelId="{1F3937A2-FE35-4F4F-A8BF-D3C5B3CD5520}" srcId="{1D0AB83B-02DA-4A15-99D5-F18E5CB54A45}" destId="{BA2792CA-D842-4BAC-AE27-DECA783D5C37}" srcOrd="2" destOrd="0" parTransId="{05E854EB-5A83-4DCA-8895-069B980697CA}" sibTransId="{B640B203-2158-4742-8C0D-E252A28F4C3A}"/>
    <dgm:cxn modelId="{BF1083CA-DECE-4DBE-84F4-1513F95384C4}" srcId="{1D0AB83B-02DA-4A15-99D5-F18E5CB54A45}" destId="{5F671739-DCAE-4E50-803A-2F0300637798}" srcOrd="3" destOrd="0" parTransId="{82707FFB-827B-4C32-8D9F-58F7B5130283}" sibTransId="{D32778A4-244D-4099-BBC9-B8A9C1F6FBAA}"/>
    <dgm:cxn modelId="{3070CFE2-7CD6-48F2-BF93-BB0D188C61D5}" type="presOf" srcId="{1EF43BFB-D0E3-4069-A070-1941E4D72DBA}" destId="{B690B553-F25E-47C3-814C-2454C8DD4DEB}" srcOrd="0" destOrd="0" presId="urn:microsoft.com/office/officeart/2018/2/layout/IconVerticalSolidList"/>
    <dgm:cxn modelId="{CCE8C2E5-65B9-4AB1-8083-B13FC1A3AC09}" type="presOf" srcId="{BA2792CA-D842-4BAC-AE27-DECA783D5C37}" destId="{B3A22D61-8A69-4EFF-A285-9501CA16B1A2}" srcOrd="0" destOrd="0" presId="urn:microsoft.com/office/officeart/2018/2/layout/IconVerticalSolidList"/>
    <dgm:cxn modelId="{BA542019-1388-4C8A-A628-C0E799E64697}" type="presParOf" srcId="{F8FA2610-A22B-452C-AD9E-5E3FAEEE23D4}" destId="{83CB9FE3-D6A0-4C23-947C-2D0962778734}" srcOrd="0" destOrd="0" presId="urn:microsoft.com/office/officeart/2018/2/layout/IconVerticalSolidList"/>
    <dgm:cxn modelId="{51FB9F38-ABE0-4F51-8D00-0E4490873698}" type="presParOf" srcId="{83CB9FE3-D6A0-4C23-947C-2D0962778734}" destId="{DC168F1C-25EF-4147-A46F-5D48B6281B58}" srcOrd="0" destOrd="0" presId="urn:microsoft.com/office/officeart/2018/2/layout/IconVerticalSolidList"/>
    <dgm:cxn modelId="{01743F85-A5C3-413C-856C-97BE68961803}" type="presParOf" srcId="{83CB9FE3-D6A0-4C23-947C-2D0962778734}" destId="{931DFA96-B77D-45D0-9A88-07BF94B60DF8}" srcOrd="1" destOrd="0" presId="urn:microsoft.com/office/officeart/2018/2/layout/IconVerticalSolidList"/>
    <dgm:cxn modelId="{073F5D25-C6A4-4950-AE3F-BB893B71F671}" type="presParOf" srcId="{83CB9FE3-D6A0-4C23-947C-2D0962778734}" destId="{97AC0E6B-D9AA-4476-9419-07E9169A9DDB}" srcOrd="2" destOrd="0" presId="urn:microsoft.com/office/officeart/2018/2/layout/IconVerticalSolidList"/>
    <dgm:cxn modelId="{A0F47358-557A-498C-B567-9A6D8D875738}" type="presParOf" srcId="{83CB9FE3-D6A0-4C23-947C-2D0962778734}" destId="{35419502-9174-4572-88DE-7BDCEECA58E4}" srcOrd="3" destOrd="0" presId="urn:microsoft.com/office/officeart/2018/2/layout/IconVerticalSolidList"/>
    <dgm:cxn modelId="{3619ACD0-4716-4E3B-B564-42E78FD6E85A}" type="presParOf" srcId="{F8FA2610-A22B-452C-AD9E-5E3FAEEE23D4}" destId="{966B39B4-1BC1-401D-BCD2-2877A350BB0D}" srcOrd="1" destOrd="0" presId="urn:microsoft.com/office/officeart/2018/2/layout/IconVerticalSolidList"/>
    <dgm:cxn modelId="{C38A1879-B74D-4E4E-B6CC-5CA4A1D6380E}" type="presParOf" srcId="{F8FA2610-A22B-452C-AD9E-5E3FAEEE23D4}" destId="{D9316736-78A6-4A31-B314-3BA17D391246}" srcOrd="2" destOrd="0" presId="urn:microsoft.com/office/officeart/2018/2/layout/IconVerticalSolidList"/>
    <dgm:cxn modelId="{9AABFFFC-51E3-4F41-98FF-23139599D684}" type="presParOf" srcId="{D9316736-78A6-4A31-B314-3BA17D391246}" destId="{14FE74C8-EBBC-4317-8668-225642F386BC}" srcOrd="0" destOrd="0" presId="urn:microsoft.com/office/officeart/2018/2/layout/IconVerticalSolidList"/>
    <dgm:cxn modelId="{0AC1B944-D9C2-4156-9A64-FF7C6A51E42A}" type="presParOf" srcId="{D9316736-78A6-4A31-B314-3BA17D391246}" destId="{F5CAE50E-9DCA-4AED-ACE9-3FD015ED94D8}" srcOrd="1" destOrd="0" presId="urn:microsoft.com/office/officeart/2018/2/layout/IconVerticalSolidList"/>
    <dgm:cxn modelId="{8BE25A8A-726F-468C-8704-96B29EFA0680}" type="presParOf" srcId="{D9316736-78A6-4A31-B314-3BA17D391246}" destId="{88FA0136-415A-4B93-B329-99A4408E3049}" srcOrd="2" destOrd="0" presId="urn:microsoft.com/office/officeart/2018/2/layout/IconVerticalSolidList"/>
    <dgm:cxn modelId="{14905D68-CE3B-49E2-BC0E-8795AD9590DF}" type="presParOf" srcId="{D9316736-78A6-4A31-B314-3BA17D391246}" destId="{B690B553-F25E-47C3-814C-2454C8DD4DEB}" srcOrd="3" destOrd="0" presId="urn:microsoft.com/office/officeart/2018/2/layout/IconVerticalSolidList"/>
    <dgm:cxn modelId="{A373B450-CD9F-41F2-B7B8-4E51BF63ADAE}" type="presParOf" srcId="{F8FA2610-A22B-452C-AD9E-5E3FAEEE23D4}" destId="{350EDD0E-6D64-4E42-85B4-FFEDE9647F79}" srcOrd="3" destOrd="0" presId="urn:microsoft.com/office/officeart/2018/2/layout/IconVerticalSolidList"/>
    <dgm:cxn modelId="{5DB50E6B-6EAA-49BC-8021-41B5D79FB5BC}" type="presParOf" srcId="{F8FA2610-A22B-452C-AD9E-5E3FAEEE23D4}" destId="{30B99360-B00B-4899-9438-19E5D7EE8E3B}" srcOrd="4" destOrd="0" presId="urn:microsoft.com/office/officeart/2018/2/layout/IconVerticalSolidList"/>
    <dgm:cxn modelId="{DDBBEBC6-42BB-4D35-B24B-35032078038A}" type="presParOf" srcId="{30B99360-B00B-4899-9438-19E5D7EE8E3B}" destId="{D5CC4AAC-23A4-41A6-8459-9C7DC74224C7}" srcOrd="0" destOrd="0" presId="urn:microsoft.com/office/officeart/2018/2/layout/IconVerticalSolidList"/>
    <dgm:cxn modelId="{DA0275E5-2BF9-41F0-8701-1DD9FDD872BE}" type="presParOf" srcId="{30B99360-B00B-4899-9438-19E5D7EE8E3B}" destId="{DBE226BD-22E1-4D55-ACA6-274F70710125}" srcOrd="1" destOrd="0" presId="urn:microsoft.com/office/officeart/2018/2/layout/IconVerticalSolidList"/>
    <dgm:cxn modelId="{84E58C03-CA28-4F73-8468-C6A526DA95B7}" type="presParOf" srcId="{30B99360-B00B-4899-9438-19E5D7EE8E3B}" destId="{2D9741BF-13CD-4982-B49D-40179E55697A}" srcOrd="2" destOrd="0" presId="urn:microsoft.com/office/officeart/2018/2/layout/IconVerticalSolidList"/>
    <dgm:cxn modelId="{AF15EEAB-C65C-48B8-AD72-D888E641577F}" type="presParOf" srcId="{30B99360-B00B-4899-9438-19E5D7EE8E3B}" destId="{B3A22D61-8A69-4EFF-A285-9501CA16B1A2}" srcOrd="3" destOrd="0" presId="urn:microsoft.com/office/officeart/2018/2/layout/IconVerticalSolidList"/>
    <dgm:cxn modelId="{37AFF7D4-998B-410F-ABD5-463A66A2951D}" type="presParOf" srcId="{F8FA2610-A22B-452C-AD9E-5E3FAEEE23D4}" destId="{2FEC8B7E-55F0-49DF-91F0-43D481FBBFBB}" srcOrd="5" destOrd="0" presId="urn:microsoft.com/office/officeart/2018/2/layout/IconVerticalSolidList"/>
    <dgm:cxn modelId="{911ACDEB-5992-4565-9703-FBD04BAF08DF}" type="presParOf" srcId="{F8FA2610-A22B-452C-AD9E-5E3FAEEE23D4}" destId="{1A71648B-ACC1-4CEB-91E6-751EE24583D5}" srcOrd="6" destOrd="0" presId="urn:microsoft.com/office/officeart/2018/2/layout/IconVerticalSolidList"/>
    <dgm:cxn modelId="{262A9DD2-B025-42A6-8EEE-5429AC87120C}" type="presParOf" srcId="{1A71648B-ACC1-4CEB-91E6-751EE24583D5}" destId="{5A0290C2-5559-4A03-9348-167318DA7552}" srcOrd="0" destOrd="0" presId="urn:microsoft.com/office/officeart/2018/2/layout/IconVerticalSolidList"/>
    <dgm:cxn modelId="{FB4C95A4-51A8-4E02-AB89-875FDDFAF145}" type="presParOf" srcId="{1A71648B-ACC1-4CEB-91E6-751EE24583D5}" destId="{92914ACD-9377-4165-AC96-CE702BBC5E0A}" srcOrd="1" destOrd="0" presId="urn:microsoft.com/office/officeart/2018/2/layout/IconVerticalSolidList"/>
    <dgm:cxn modelId="{2EE86DBA-2D90-4899-9AF2-7ABA7A0EB229}" type="presParOf" srcId="{1A71648B-ACC1-4CEB-91E6-751EE24583D5}" destId="{73BFC619-77A0-41E7-87FA-0C991AC5AC13}" srcOrd="2" destOrd="0" presId="urn:microsoft.com/office/officeart/2018/2/layout/IconVerticalSolidList"/>
    <dgm:cxn modelId="{B4D73836-2C15-48C9-B1C9-570258C86352}" type="presParOf" srcId="{1A71648B-ACC1-4CEB-91E6-751EE24583D5}" destId="{8FBBF33C-0F66-462A-A4EE-B4772E17964E}" srcOrd="3" destOrd="0" presId="urn:microsoft.com/office/officeart/2018/2/layout/IconVerticalSolidList"/>
    <dgm:cxn modelId="{9C0259CE-DA00-4DD5-AACB-DBADA22AADA5}" type="presParOf" srcId="{F8FA2610-A22B-452C-AD9E-5E3FAEEE23D4}" destId="{2DAB0BCC-0A32-4785-862F-CB304DDFEFDF}" srcOrd="7" destOrd="0" presId="urn:microsoft.com/office/officeart/2018/2/layout/IconVerticalSolidList"/>
    <dgm:cxn modelId="{DC598DE4-2A03-4C09-AA4F-A72C8C2C3175}" type="presParOf" srcId="{F8FA2610-A22B-452C-AD9E-5E3FAEEE23D4}" destId="{E1EC8BF6-26D6-48E7-97D2-41CF3C227C50}" srcOrd="8" destOrd="0" presId="urn:microsoft.com/office/officeart/2018/2/layout/IconVerticalSolidList"/>
    <dgm:cxn modelId="{D6DC0511-61D5-4440-8201-EF790FCF5444}" type="presParOf" srcId="{E1EC8BF6-26D6-48E7-97D2-41CF3C227C50}" destId="{4E6E5CB9-96A1-48CA-AA2A-061A84AB6276}" srcOrd="0" destOrd="0" presId="urn:microsoft.com/office/officeart/2018/2/layout/IconVerticalSolidList"/>
    <dgm:cxn modelId="{2FB2F020-A1AA-4A30-A4E6-F92F9B098D97}" type="presParOf" srcId="{E1EC8BF6-26D6-48E7-97D2-41CF3C227C50}" destId="{C12ABE5F-06C6-4563-BD72-3595F1ECE1DB}" srcOrd="1" destOrd="0" presId="urn:microsoft.com/office/officeart/2018/2/layout/IconVerticalSolidList"/>
    <dgm:cxn modelId="{0F0C8D19-2DC2-4424-B327-4EBAA36C0B86}" type="presParOf" srcId="{E1EC8BF6-26D6-48E7-97D2-41CF3C227C50}" destId="{182761CB-9739-4942-8DF8-716B0E4DF448}" srcOrd="2" destOrd="0" presId="urn:microsoft.com/office/officeart/2018/2/layout/IconVerticalSolidList"/>
    <dgm:cxn modelId="{F2937BD5-4FB5-46D0-82C2-EA715D9DA73D}" type="presParOf" srcId="{E1EC8BF6-26D6-48E7-97D2-41CF3C227C50}" destId="{983A4F70-2298-4C50-80CC-21DBDB5FD653}" srcOrd="3" destOrd="0" presId="urn:microsoft.com/office/officeart/2018/2/layout/IconVerticalSolidList"/>
    <dgm:cxn modelId="{8E9274C3-87F9-4812-87A6-4DC279B7BF08}" type="presParOf" srcId="{F8FA2610-A22B-452C-AD9E-5E3FAEEE23D4}" destId="{CA55F982-15E1-4556-9254-0641CEA71247}" srcOrd="9" destOrd="0" presId="urn:microsoft.com/office/officeart/2018/2/layout/IconVerticalSolidList"/>
    <dgm:cxn modelId="{3461789E-B48E-4643-96DF-FD4329DAB062}" type="presParOf" srcId="{F8FA2610-A22B-452C-AD9E-5E3FAEEE23D4}" destId="{3844F5A9-36D0-4927-9102-715F6398F309}" srcOrd="10" destOrd="0" presId="urn:microsoft.com/office/officeart/2018/2/layout/IconVerticalSolidList"/>
    <dgm:cxn modelId="{029F0C01-01D5-4109-B8DA-F6CCDCEEA562}" type="presParOf" srcId="{3844F5A9-36D0-4927-9102-715F6398F309}" destId="{640806F4-2C11-4118-BD1A-BEB27A4CF07C}" srcOrd="0" destOrd="0" presId="urn:microsoft.com/office/officeart/2018/2/layout/IconVerticalSolidList"/>
    <dgm:cxn modelId="{E0452831-D1A9-4016-BF0C-1C1359F53D69}" type="presParOf" srcId="{3844F5A9-36D0-4927-9102-715F6398F309}" destId="{B0B2B56F-1632-4388-BA0B-614DA906B1E2}" srcOrd="1" destOrd="0" presId="urn:microsoft.com/office/officeart/2018/2/layout/IconVerticalSolidList"/>
    <dgm:cxn modelId="{0CDBDF9D-2976-4034-A164-7ABFA829C966}" type="presParOf" srcId="{3844F5A9-36D0-4927-9102-715F6398F309}" destId="{304C102D-D5A9-45A9-A7AB-75E717959CA5}" srcOrd="2" destOrd="0" presId="urn:microsoft.com/office/officeart/2018/2/layout/IconVerticalSolidList"/>
    <dgm:cxn modelId="{E2B247C7-E120-438C-9CE4-9EF645382BB0}" type="presParOf" srcId="{3844F5A9-36D0-4927-9102-715F6398F309}" destId="{68A6DF6F-01BA-443C-BD05-9AFCF81959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103B51-C94D-44AC-AF0E-1C1CAE930F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958D2B-AD57-4FFA-8383-B5649E076C91}">
      <dgm:prSet/>
      <dgm:spPr/>
      <dgm:t>
        <a:bodyPr/>
        <a:lstStyle/>
        <a:p>
          <a:r>
            <a:rPr lang="en-US"/>
            <a:t>Write together!</a:t>
          </a:r>
        </a:p>
      </dgm:t>
    </dgm:pt>
    <dgm:pt modelId="{2E1FAE6E-1135-4C83-BDC9-8969688899F3}" type="parTrans" cxnId="{FF89A303-EF86-46C5-A50D-D620E6FF5F63}">
      <dgm:prSet/>
      <dgm:spPr/>
      <dgm:t>
        <a:bodyPr/>
        <a:lstStyle/>
        <a:p>
          <a:endParaRPr lang="en-US"/>
        </a:p>
      </dgm:t>
    </dgm:pt>
    <dgm:pt modelId="{1C35EFA6-E92C-4494-8D48-F2D522BE1E09}" type="sibTrans" cxnId="{FF89A303-EF86-46C5-A50D-D620E6FF5F63}">
      <dgm:prSet/>
      <dgm:spPr/>
      <dgm:t>
        <a:bodyPr/>
        <a:lstStyle/>
        <a:p>
          <a:endParaRPr lang="en-US"/>
        </a:p>
      </dgm:t>
    </dgm:pt>
    <dgm:pt modelId="{89F8BE86-9ABF-4630-B8DF-4BDF3CEBAD59}">
      <dgm:prSet/>
      <dgm:spPr/>
      <dgm:t>
        <a:bodyPr/>
        <a:lstStyle/>
        <a:p>
          <a:r>
            <a:rPr lang="en-US"/>
            <a:t>Saves the difficulties of combining pieces </a:t>
          </a:r>
        </a:p>
      </dgm:t>
    </dgm:pt>
    <dgm:pt modelId="{072F6638-0FC7-4DC0-B820-70A71CCEEE3C}" type="parTrans" cxnId="{0228BAB1-A53B-42D8-8DD4-5BBDA2FBBAB8}">
      <dgm:prSet/>
      <dgm:spPr/>
      <dgm:t>
        <a:bodyPr/>
        <a:lstStyle/>
        <a:p>
          <a:endParaRPr lang="en-US"/>
        </a:p>
      </dgm:t>
    </dgm:pt>
    <dgm:pt modelId="{97FC4D71-6E82-4B4C-90A9-CB9B896CA29D}" type="sibTrans" cxnId="{0228BAB1-A53B-42D8-8DD4-5BBDA2FBBAB8}">
      <dgm:prSet/>
      <dgm:spPr/>
      <dgm:t>
        <a:bodyPr/>
        <a:lstStyle/>
        <a:p>
          <a:endParaRPr lang="en-US"/>
        </a:p>
      </dgm:t>
    </dgm:pt>
    <dgm:pt modelId="{2E35AD93-DF7C-4B03-AE79-E3A3C21DF0A7}">
      <dgm:prSet/>
      <dgm:spPr/>
      <dgm:t>
        <a:bodyPr/>
        <a:lstStyle/>
        <a:p>
          <a:r>
            <a:rPr lang="en-US"/>
            <a:t>Creates a stronger, more cohesive document</a:t>
          </a:r>
        </a:p>
      </dgm:t>
    </dgm:pt>
    <dgm:pt modelId="{873C0AE3-378D-45C6-9176-0213C1E94B7B}" type="parTrans" cxnId="{276169D7-A6AE-4253-B2D3-21BFAC85EC59}">
      <dgm:prSet/>
      <dgm:spPr/>
      <dgm:t>
        <a:bodyPr/>
        <a:lstStyle/>
        <a:p>
          <a:endParaRPr lang="en-US"/>
        </a:p>
      </dgm:t>
    </dgm:pt>
    <dgm:pt modelId="{21D24E26-9AA5-46DB-9D66-0E8F33676D19}" type="sibTrans" cxnId="{276169D7-A6AE-4253-B2D3-21BFAC85EC59}">
      <dgm:prSet/>
      <dgm:spPr/>
      <dgm:t>
        <a:bodyPr/>
        <a:lstStyle/>
        <a:p>
          <a:endParaRPr lang="en-US"/>
        </a:p>
      </dgm:t>
    </dgm:pt>
    <dgm:pt modelId="{AF8CAA25-A242-43CD-89C3-B2CF20DE1EAE}" type="pres">
      <dgm:prSet presAssocID="{6B103B51-C94D-44AC-AF0E-1C1CAE930FC9}" presName="root" presStyleCnt="0">
        <dgm:presLayoutVars>
          <dgm:dir/>
          <dgm:resizeHandles val="exact"/>
        </dgm:presLayoutVars>
      </dgm:prSet>
      <dgm:spPr/>
    </dgm:pt>
    <dgm:pt modelId="{DF6C17FC-2BFD-4A2C-AEEB-717A35FACE9A}" type="pres">
      <dgm:prSet presAssocID="{BD958D2B-AD57-4FFA-8383-B5649E076C91}" presName="compNode" presStyleCnt="0"/>
      <dgm:spPr/>
    </dgm:pt>
    <dgm:pt modelId="{21C38B9D-C3AD-425D-98C2-8946B285D1AC}" type="pres">
      <dgm:prSet presAssocID="{BD958D2B-AD57-4FFA-8383-B5649E076C91}" presName="bgRect" presStyleLbl="bgShp" presStyleIdx="0" presStyleCnt="3"/>
      <dgm:spPr/>
    </dgm:pt>
    <dgm:pt modelId="{0B431D9C-B691-4B1D-B936-55DCA4429354}" type="pres">
      <dgm:prSet presAssocID="{BD958D2B-AD57-4FFA-8383-B5649E076C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CC9A683-D5A2-40AA-8824-CB8693AEDC41}" type="pres">
      <dgm:prSet presAssocID="{BD958D2B-AD57-4FFA-8383-B5649E076C91}" presName="spaceRect" presStyleCnt="0"/>
      <dgm:spPr/>
    </dgm:pt>
    <dgm:pt modelId="{0D3DCF2B-ED7F-4DDA-8DC7-6FDB3D4E30CB}" type="pres">
      <dgm:prSet presAssocID="{BD958D2B-AD57-4FFA-8383-B5649E076C91}" presName="parTx" presStyleLbl="revTx" presStyleIdx="0" presStyleCnt="3">
        <dgm:presLayoutVars>
          <dgm:chMax val="0"/>
          <dgm:chPref val="0"/>
        </dgm:presLayoutVars>
      </dgm:prSet>
      <dgm:spPr/>
    </dgm:pt>
    <dgm:pt modelId="{E19D1278-2E03-4E8D-B6EF-19EF8B2508EE}" type="pres">
      <dgm:prSet presAssocID="{1C35EFA6-E92C-4494-8D48-F2D522BE1E09}" presName="sibTrans" presStyleCnt="0"/>
      <dgm:spPr/>
    </dgm:pt>
    <dgm:pt modelId="{E6E70A1B-50F9-4C62-AF02-F0BC7DE4B2E1}" type="pres">
      <dgm:prSet presAssocID="{89F8BE86-9ABF-4630-B8DF-4BDF3CEBAD59}" presName="compNode" presStyleCnt="0"/>
      <dgm:spPr/>
    </dgm:pt>
    <dgm:pt modelId="{84BD116D-3025-4FF3-AB82-D4BCEE8CE64C}" type="pres">
      <dgm:prSet presAssocID="{89F8BE86-9ABF-4630-B8DF-4BDF3CEBAD59}" presName="bgRect" presStyleLbl="bgShp" presStyleIdx="1" presStyleCnt="3"/>
      <dgm:spPr/>
    </dgm:pt>
    <dgm:pt modelId="{B62EA83A-5FCC-4D5B-AE88-E87ABBF33CD1}" type="pres">
      <dgm:prSet presAssocID="{89F8BE86-9ABF-4630-B8DF-4BDF3CEBAD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46E6868D-820B-49C1-8B68-F10403922601}" type="pres">
      <dgm:prSet presAssocID="{89F8BE86-9ABF-4630-B8DF-4BDF3CEBAD59}" presName="spaceRect" presStyleCnt="0"/>
      <dgm:spPr/>
    </dgm:pt>
    <dgm:pt modelId="{E57636A7-10D5-40A4-A14A-3344C21EC51C}" type="pres">
      <dgm:prSet presAssocID="{89F8BE86-9ABF-4630-B8DF-4BDF3CEBAD59}" presName="parTx" presStyleLbl="revTx" presStyleIdx="1" presStyleCnt="3">
        <dgm:presLayoutVars>
          <dgm:chMax val="0"/>
          <dgm:chPref val="0"/>
        </dgm:presLayoutVars>
      </dgm:prSet>
      <dgm:spPr/>
    </dgm:pt>
    <dgm:pt modelId="{28823405-EF93-4D0E-81C0-954B5C0FE0D2}" type="pres">
      <dgm:prSet presAssocID="{97FC4D71-6E82-4B4C-90A9-CB9B896CA29D}" presName="sibTrans" presStyleCnt="0"/>
      <dgm:spPr/>
    </dgm:pt>
    <dgm:pt modelId="{8EACE667-D0B4-4EF3-854D-04A440B5156B}" type="pres">
      <dgm:prSet presAssocID="{2E35AD93-DF7C-4B03-AE79-E3A3C21DF0A7}" presName="compNode" presStyleCnt="0"/>
      <dgm:spPr/>
    </dgm:pt>
    <dgm:pt modelId="{4B66A57A-813A-410F-A733-BBFEC3C4BD96}" type="pres">
      <dgm:prSet presAssocID="{2E35AD93-DF7C-4B03-AE79-E3A3C21DF0A7}" presName="bgRect" presStyleLbl="bgShp" presStyleIdx="2" presStyleCnt="3"/>
      <dgm:spPr/>
    </dgm:pt>
    <dgm:pt modelId="{30D77718-A28C-42F9-B487-0F5C292AA10C}" type="pres">
      <dgm:prSet presAssocID="{2E35AD93-DF7C-4B03-AE79-E3A3C21DF0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EF8A197B-A964-4A0D-91EF-60AB778E7A1B}" type="pres">
      <dgm:prSet presAssocID="{2E35AD93-DF7C-4B03-AE79-E3A3C21DF0A7}" presName="spaceRect" presStyleCnt="0"/>
      <dgm:spPr/>
    </dgm:pt>
    <dgm:pt modelId="{B2650ADF-3EF2-4291-9178-2CB27286294F}" type="pres">
      <dgm:prSet presAssocID="{2E35AD93-DF7C-4B03-AE79-E3A3C21DF0A7}" presName="parTx" presStyleLbl="revTx" presStyleIdx="2" presStyleCnt="3">
        <dgm:presLayoutVars>
          <dgm:chMax val="0"/>
          <dgm:chPref val="0"/>
        </dgm:presLayoutVars>
      </dgm:prSet>
      <dgm:spPr/>
    </dgm:pt>
  </dgm:ptLst>
  <dgm:cxnLst>
    <dgm:cxn modelId="{FF89A303-EF86-46C5-A50D-D620E6FF5F63}" srcId="{6B103B51-C94D-44AC-AF0E-1C1CAE930FC9}" destId="{BD958D2B-AD57-4FFA-8383-B5649E076C91}" srcOrd="0" destOrd="0" parTransId="{2E1FAE6E-1135-4C83-BDC9-8969688899F3}" sibTransId="{1C35EFA6-E92C-4494-8D48-F2D522BE1E09}"/>
    <dgm:cxn modelId="{F6186C31-7025-4CC3-B6D4-06AA897436E3}" type="presOf" srcId="{6B103B51-C94D-44AC-AF0E-1C1CAE930FC9}" destId="{AF8CAA25-A242-43CD-89C3-B2CF20DE1EAE}" srcOrd="0" destOrd="0" presId="urn:microsoft.com/office/officeart/2018/2/layout/IconVerticalSolidList"/>
    <dgm:cxn modelId="{A24F4051-D86A-432C-890A-CFC91986FF42}" type="presOf" srcId="{BD958D2B-AD57-4FFA-8383-B5649E076C91}" destId="{0D3DCF2B-ED7F-4DDA-8DC7-6FDB3D4E30CB}" srcOrd="0" destOrd="0" presId="urn:microsoft.com/office/officeart/2018/2/layout/IconVerticalSolidList"/>
    <dgm:cxn modelId="{CB6C9778-A22C-4BD0-8839-833B29AF148D}" type="presOf" srcId="{89F8BE86-9ABF-4630-B8DF-4BDF3CEBAD59}" destId="{E57636A7-10D5-40A4-A14A-3344C21EC51C}" srcOrd="0" destOrd="0" presId="urn:microsoft.com/office/officeart/2018/2/layout/IconVerticalSolidList"/>
    <dgm:cxn modelId="{2D23557E-D897-4DD6-BEBA-AAB03A137DA3}" type="presOf" srcId="{2E35AD93-DF7C-4B03-AE79-E3A3C21DF0A7}" destId="{B2650ADF-3EF2-4291-9178-2CB27286294F}" srcOrd="0" destOrd="0" presId="urn:microsoft.com/office/officeart/2018/2/layout/IconVerticalSolidList"/>
    <dgm:cxn modelId="{0228BAB1-A53B-42D8-8DD4-5BBDA2FBBAB8}" srcId="{6B103B51-C94D-44AC-AF0E-1C1CAE930FC9}" destId="{89F8BE86-9ABF-4630-B8DF-4BDF3CEBAD59}" srcOrd="1" destOrd="0" parTransId="{072F6638-0FC7-4DC0-B820-70A71CCEEE3C}" sibTransId="{97FC4D71-6E82-4B4C-90A9-CB9B896CA29D}"/>
    <dgm:cxn modelId="{276169D7-A6AE-4253-B2D3-21BFAC85EC59}" srcId="{6B103B51-C94D-44AC-AF0E-1C1CAE930FC9}" destId="{2E35AD93-DF7C-4B03-AE79-E3A3C21DF0A7}" srcOrd="2" destOrd="0" parTransId="{873C0AE3-378D-45C6-9176-0213C1E94B7B}" sibTransId="{21D24E26-9AA5-46DB-9D66-0E8F33676D19}"/>
    <dgm:cxn modelId="{B1C2AFC2-DAB4-4E4F-B143-A8485AC0FEEB}" type="presParOf" srcId="{AF8CAA25-A242-43CD-89C3-B2CF20DE1EAE}" destId="{DF6C17FC-2BFD-4A2C-AEEB-717A35FACE9A}" srcOrd="0" destOrd="0" presId="urn:microsoft.com/office/officeart/2018/2/layout/IconVerticalSolidList"/>
    <dgm:cxn modelId="{31581EF0-9380-4B07-9BD4-F00B533369CB}" type="presParOf" srcId="{DF6C17FC-2BFD-4A2C-AEEB-717A35FACE9A}" destId="{21C38B9D-C3AD-425D-98C2-8946B285D1AC}" srcOrd="0" destOrd="0" presId="urn:microsoft.com/office/officeart/2018/2/layout/IconVerticalSolidList"/>
    <dgm:cxn modelId="{707FA522-684B-4269-8B42-A88EA4CA7F13}" type="presParOf" srcId="{DF6C17FC-2BFD-4A2C-AEEB-717A35FACE9A}" destId="{0B431D9C-B691-4B1D-B936-55DCA4429354}" srcOrd="1" destOrd="0" presId="urn:microsoft.com/office/officeart/2018/2/layout/IconVerticalSolidList"/>
    <dgm:cxn modelId="{D2C91EDB-01A3-434B-8A68-2A7111EF0076}" type="presParOf" srcId="{DF6C17FC-2BFD-4A2C-AEEB-717A35FACE9A}" destId="{4CC9A683-D5A2-40AA-8824-CB8693AEDC41}" srcOrd="2" destOrd="0" presId="urn:microsoft.com/office/officeart/2018/2/layout/IconVerticalSolidList"/>
    <dgm:cxn modelId="{69BD19CC-2839-43DB-91B6-D3E75E02AAC1}" type="presParOf" srcId="{DF6C17FC-2BFD-4A2C-AEEB-717A35FACE9A}" destId="{0D3DCF2B-ED7F-4DDA-8DC7-6FDB3D4E30CB}" srcOrd="3" destOrd="0" presId="urn:microsoft.com/office/officeart/2018/2/layout/IconVerticalSolidList"/>
    <dgm:cxn modelId="{BB220A92-258C-4203-8526-CF0A5870795E}" type="presParOf" srcId="{AF8CAA25-A242-43CD-89C3-B2CF20DE1EAE}" destId="{E19D1278-2E03-4E8D-B6EF-19EF8B2508EE}" srcOrd="1" destOrd="0" presId="urn:microsoft.com/office/officeart/2018/2/layout/IconVerticalSolidList"/>
    <dgm:cxn modelId="{93C1D5B8-BA31-4889-9D9D-D9C47BB21EFE}" type="presParOf" srcId="{AF8CAA25-A242-43CD-89C3-B2CF20DE1EAE}" destId="{E6E70A1B-50F9-4C62-AF02-F0BC7DE4B2E1}" srcOrd="2" destOrd="0" presId="urn:microsoft.com/office/officeart/2018/2/layout/IconVerticalSolidList"/>
    <dgm:cxn modelId="{E5442A69-A19A-4C35-980B-7B8B626CCF06}" type="presParOf" srcId="{E6E70A1B-50F9-4C62-AF02-F0BC7DE4B2E1}" destId="{84BD116D-3025-4FF3-AB82-D4BCEE8CE64C}" srcOrd="0" destOrd="0" presId="urn:microsoft.com/office/officeart/2018/2/layout/IconVerticalSolidList"/>
    <dgm:cxn modelId="{213B10B0-71F4-472C-A936-C691C0E68A3B}" type="presParOf" srcId="{E6E70A1B-50F9-4C62-AF02-F0BC7DE4B2E1}" destId="{B62EA83A-5FCC-4D5B-AE88-E87ABBF33CD1}" srcOrd="1" destOrd="0" presId="urn:microsoft.com/office/officeart/2018/2/layout/IconVerticalSolidList"/>
    <dgm:cxn modelId="{48339313-7CE2-432A-900A-3BCA1A7A1B10}" type="presParOf" srcId="{E6E70A1B-50F9-4C62-AF02-F0BC7DE4B2E1}" destId="{46E6868D-820B-49C1-8B68-F10403922601}" srcOrd="2" destOrd="0" presId="urn:microsoft.com/office/officeart/2018/2/layout/IconVerticalSolidList"/>
    <dgm:cxn modelId="{22BC9E6B-43ED-44C4-808B-AE74E3245374}" type="presParOf" srcId="{E6E70A1B-50F9-4C62-AF02-F0BC7DE4B2E1}" destId="{E57636A7-10D5-40A4-A14A-3344C21EC51C}" srcOrd="3" destOrd="0" presId="urn:microsoft.com/office/officeart/2018/2/layout/IconVerticalSolidList"/>
    <dgm:cxn modelId="{CBCB67D9-0588-4DED-8FCB-53312CFFE20D}" type="presParOf" srcId="{AF8CAA25-A242-43CD-89C3-B2CF20DE1EAE}" destId="{28823405-EF93-4D0E-81C0-954B5C0FE0D2}" srcOrd="3" destOrd="0" presId="urn:microsoft.com/office/officeart/2018/2/layout/IconVerticalSolidList"/>
    <dgm:cxn modelId="{86435886-2709-45A1-AE85-F9151CCA3197}" type="presParOf" srcId="{AF8CAA25-A242-43CD-89C3-B2CF20DE1EAE}" destId="{8EACE667-D0B4-4EF3-854D-04A440B5156B}" srcOrd="4" destOrd="0" presId="urn:microsoft.com/office/officeart/2018/2/layout/IconVerticalSolidList"/>
    <dgm:cxn modelId="{0BA386C1-24E6-4469-ABFF-6AFBB6DF96DB}" type="presParOf" srcId="{8EACE667-D0B4-4EF3-854D-04A440B5156B}" destId="{4B66A57A-813A-410F-A733-BBFEC3C4BD96}" srcOrd="0" destOrd="0" presId="urn:microsoft.com/office/officeart/2018/2/layout/IconVerticalSolidList"/>
    <dgm:cxn modelId="{7095D289-737D-49FF-AFB0-C51069F6A0F4}" type="presParOf" srcId="{8EACE667-D0B4-4EF3-854D-04A440B5156B}" destId="{30D77718-A28C-42F9-B487-0F5C292AA10C}" srcOrd="1" destOrd="0" presId="urn:microsoft.com/office/officeart/2018/2/layout/IconVerticalSolidList"/>
    <dgm:cxn modelId="{B56EE9DC-C81D-4AB0-A1E2-2769185D1C2A}" type="presParOf" srcId="{8EACE667-D0B4-4EF3-854D-04A440B5156B}" destId="{EF8A197B-A964-4A0D-91EF-60AB778E7A1B}" srcOrd="2" destOrd="0" presId="urn:microsoft.com/office/officeart/2018/2/layout/IconVerticalSolidList"/>
    <dgm:cxn modelId="{42CEAB83-D756-4EFE-9E56-D866A9FCB0BC}" type="presParOf" srcId="{8EACE667-D0B4-4EF3-854D-04A440B5156B}" destId="{B2650ADF-3EF2-4291-9178-2CB2728629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75484DC-8557-4DC5-84C3-23E324DEF77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91D770-4571-41D2-996B-FF770F0C0A6F}">
      <dgm:prSet/>
      <dgm:spPr/>
      <dgm:t>
        <a:bodyPr/>
        <a:lstStyle/>
        <a:p>
          <a:pPr>
            <a:defRPr cap="all"/>
          </a:pPr>
          <a:r>
            <a:rPr lang="en-US"/>
            <a:t>You’ll need all the time you can get</a:t>
          </a:r>
        </a:p>
      </dgm:t>
    </dgm:pt>
    <dgm:pt modelId="{1C41BB65-ADBC-4C64-8F51-0906A96B5CB3}" type="parTrans" cxnId="{E4DE719E-C108-4691-A72B-AA4287679B79}">
      <dgm:prSet/>
      <dgm:spPr/>
      <dgm:t>
        <a:bodyPr/>
        <a:lstStyle/>
        <a:p>
          <a:endParaRPr lang="en-US"/>
        </a:p>
      </dgm:t>
    </dgm:pt>
    <dgm:pt modelId="{11FFC18F-11E7-4E21-AF0C-829FE76E43D1}" type="sibTrans" cxnId="{E4DE719E-C108-4691-A72B-AA4287679B79}">
      <dgm:prSet/>
      <dgm:spPr/>
      <dgm:t>
        <a:bodyPr/>
        <a:lstStyle/>
        <a:p>
          <a:endParaRPr lang="en-US"/>
        </a:p>
      </dgm:t>
    </dgm:pt>
    <dgm:pt modelId="{58B9FE5A-A0B2-45E7-B806-D14F0B56A2E6}">
      <dgm:prSet/>
      <dgm:spPr/>
      <dgm:t>
        <a:bodyPr/>
        <a:lstStyle/>
        <a:p>
          <a:pPr>
            <a:defRPr cap="all"/>
          </a:pPr>
          <a:r>
            <a:rPr lang="en-US"/>
            <a:t>more people to help with the work</a:t>
          </a:r>
        </a:p>
      </dgm:t>
    </dgm:pt>
    <dgm:pt modelId="{763EA81D-7AB9-4F22-BD59-4A0FD141BAE7}" type="parTrans" cxnId="{21C0A3C5-00BE-40A4-81F2-8E1282BEF188}">
      <dgm:prSet/>
      <dgm:spPr/>
      <dgm:t>
        <a:bodyPr/>
        <a:lstStyle/>
        <a:p>
          <a:endParaRPr lang="en-US"/>
        </a:p>
      </dgm:t>
    </dgm:pt>
    <dgm:pt modelId="{C31B0023-7C69-4292-9F28-E4DFB61C4490}" type="sibTrans" cxnId="{21C0A3C5-00BE-40A4-81F2-8E1282BEF188}">
      <dgm:prSet/>
      <dgm:spPr/>
      <dgm:t>
        <a:bodyPr/>
        <a:lstStyle/>
        <a:p>
          <a:endParaRPr lang="en-US"/>
        </a:p>
      </dgm:t>
    </dgm:pt>
    <dgm:pt modelId="{310090B6-42C4-4DC6-AB34-6F931CBC9450}">
      <dgm:prSet/>
      <dgm:spPr/>
      <dgm:t>
        <a:bodyPr/>
        <a:lstStyle/>
        <a:p>
          <a:pPr>
            <a:defRPr cap="all"/>
          </a:pPr>
          <a:r>
            <a:rPr lang="en-US"/>
            <a:t>multiple schedules to juggle </a:t>
          </a:r>
        </a:p>
      </dgm:t>
    </dgm:pt>
    <dgm:pt modelId="{1CBF9844-4634-4EDA-8179-0AA772BDD8B9}" type="parTrans" cxnId="{F9CCEACC-492E-4B1E-B06E-AFCB55399A96}">
      <dgm:prSet/>
      <dgm:spPr/>
      <dgm:t>
        <a:bodyPr/>
        <a:lstStyle/>
        <a:p>
          <a:endParaRPr lang="en-US"/>
        </a:p>
      </dgm:t>
    </dgm:pt>
    <dgm:pt modelId="{FEA803C5-8AAC-464E-A2CC-8075C12792A4}" type="sibTrans" cxnId="{F9CCEACC-492E-4B1E-B06E-AFCB55399A96}">
      <dgm:prSet/>
      <dgm:spPr/>
      <dgm:t>
        <a:bodyPr/>
        <a:lstStyle/>
        <a:p>
          <a:endParaRPr lang="en-US"/>
        </a:p>
      </dgm:t>
    </dgm:pt>
    <dgm:pt modelId="{7342DA70-4669-4304-AA05-865BDB5B0CD8}">
      <dgm:prSet/>
      <dgm:spPr/>
      <dgm:t>
        <a:bodyPr/>
        <a:lstStyle/>
        <a:p>
          <a:pPr>
            <a:defRPr cap="all"/>
          </a:pPr>
          <a:r>
            <a:rPr lang="en-US"/>
            <a:t>more opinions to seek</a:t>
          </a:r>
        </a:p>
      </dgm:t>
    </dgm:pt>
    <dgm:pt modelId="{CDDC8AB8-4485-4E30-A7A1-07AE66D81054}" type="parTrans" cxnId="{BC45843B-D130-402A-8BA4-F5EAE5C6D0E0}">
      <dgm:prSet/>
      <dgm:spPr/>
      <dgm:t>
        <a:bodyPr/>
        <a:lstStyle/>
        <a:p>
          <a:endParaRPr lang="en-US"/>
        </a:p>
      </dgm:t>
    </dgm:pt>
    <dgm:pt modelId="{6DA19D36-BDAB-4CBF-9F93-FF556A175AA1}" type="sibTrans" cxnId="{BC45843B-D130-402A-8BA4-F5EAE5C6D0E0}">
      <dgm:prSet/>
      <dgm:spPr/>
      <dgm:t>
        <a:bodyPr/>
        <a:lstStyle/>
        <a:p>
          <a:endParaRPr lang="en-US"/>
        </a:p>
      </dgm:t>
    </dgm:pt>
    <dgm:pt modelId="{68068F44-33C3-419D-90D6-7F1A19230A18}" type="pres">
      <dgm:prSet presAssocID="{475484DC-8557-4DC5-84C3-23E324DEF77F}" presName="root" presStyleCnt="0">
        <dgm:presLayoutVars>
          <dgm:dir/>
          <dgm:resizeHandles val="exact"/>
        </dgm:presLayoutVars>
      </dgm:prSet>
      <dgm:spPr/>
    </dgm:pt>
    <dgm:pt modelId="{A5CF9ACA-5F10-4E5B-B47A-B08479C4A702}" type="pres">
      <dgm:prSet presAssocID="{4491D770-4571-41D2-996B-FF770F0C0A6F}" presName="compNode" presStyleCnt="0"/>
      <dgm:spPr/>
    </dgm:pt>
    <dgm:pt modelId="{BA25FF9E-06FF-43AD-949D-FF775F597DA4}" type="pres">
      <dgm:prSet presAssocID="{4491D770-4571-41D2-996B-FF770F0C0A6F}" presName="iconBgRect" presStyleLbl="bgShp" presStyleIdx="0" presStyleCnt="4"/>
      <dgm:spPr/>
    </dgm:pt>
    <dgm:pt modelId="{2AFAF09A-AA8C-4894-9C61-A6A585FEE6E2}" type="pres">
      <dgm:prSet presAssocID="{4491D770-4571-41D2-996B-FF770F0C0A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ck"/>
        </a:ext>
      </dgm:extLst>
    </dgm:pt>
    <dgm:pt modelId="{F0950DFA-01B6-4498-AB8A-4C18166039F4}" type="pres">
      <dgm:prSet presAssocID="{4491D770-4571-41D2-996B-FF770F0C0A6F}" presName="spaceRect" presStyleCnt="0"/>
      <dgm:spPr/>
    </dgm:pt>
    <dgm:pt modelId="{418F8566-FEB2-40AD-8CCE-CB325E72CF6E}" type="pres">
      <dgm:prSet presAssocID="{4491D770-4571-41D2-996B-FF770F0C0A6F}" presName="textRect" presStyleLbl="revTx" presStyleIdx="0" presStyleCnt="4">
        <dgm:presLayoutVars>
          <dgm:chMax val="1"/>
          <dgm:chPref val="1"/>
        </dgm:presLayoutVars>
      </dgm:prSet>
      <dgm:spPr/>
    </dgm:pt>
    <dgm:pt modelId="{A9A6C892-A674-4D90-B45F-7AE4955D4FD1}" type="pres">
      <dgm:prSet presAssocID="{11FFC18F-11E7-4E21-AF0C-829FE76E43D1}" presName="sibTrans" presStyleCnt="0"/>
      <dgm:spPr/>
    </dgm:pt>
    <dgm:pt modelId="{1B7192BE-80D5-48A2-BCEB-0D35F71C0C5F}" type="pres">
      <dgm:prSet presAssocID="{58B9FE5A-A0B2-45E7-B806-D14F0B56A2E6}" presName="compNode" presStyleCnt="0"/>
      <dgm:spPr/>
    </dgm:pt>
    <dgm:pt modelId="{694A34E1-BAA6-41AB-94B5-AA3E00D777EA}" type="pres">
      <dgm:prSet presAssocID="{58B9FE5A-A0B2-45E7-B806-D14F0B56A2E6}" presName="iconBgRect" presStyleLbl="bgShp" presStyleIdx="1" presStyleCnt="4"/>
      <dgm:spPr/>
    </dgm:pt>
    <dgm:pt modelId="{72E28BA6-84C9-41D2-99A7-3C9B65E2E126}" type="pres">
      <dgm:prSet presAssocID="{58B9FE5A-A0B2-45E7-B806-D14F0B56A2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0D7AE06F-3F3B-44EA-986B-4042327B86BD}" type="pres">
      <dgm:prSet presAssocID="{58B9FE5A-A0B2-45E7-B806-D14F0B56A2E6}" presName="spaceRect" presStyleCnt="0"/>
      <dgm:spPr/>
    </dgm:pt>
    <dgm:pt modelId="{130C5E81-3494-4B46-8D8D-4E664DF9B276}" type="pres">
      <dgm:prSet presAssocID="{58B9FE5A-A0B2-45E7-B806-D14F0B56A2E6}" presName="textRect" presStyleLbl="revTx" presStyleIdx="1" presStyleCnt="4">
        <dgm:presLayoutVars>
          <dgm:chMax val="1"/>
          <dgm:chPref val="1"/>
        </dgm:presLayoutVars>
      </dgm:prSet>
      <dgm:spPr/>
    </dgm:pt>
    <dgm:pt modelId="{084C6DE6-82B4-48AD-8256-6DFE6EEF8A7E}" type="pres">
      <dgm:prSet presAssocID="{C31B0023-7C69-4292-9F28-E4DFB61C4490}" presName="sibTrans" presStyleCnt="0"/>
      <dgm:spPr/>
    </dgm:pt>
    <dgm:pt modelId="{E8ACBE64-67FD-4C51-A01B-40A171E6E243}" type="pres">
      <dgm:prSet presAssocID="{310090B6-42C4-4DC6-AB34-6F931CBC9450}" presName="compNode" presStyleCnt="0"/>
      <dgm:spPr/>
    </dgm:pt>
    <dgm:pt modelId="{A3E2BF13-E454-4A06-A7EA-9410DE3219C7}" type="pres">
      <dgm:prSet presAssocID="{310090B6-42C4-4DC6-AB34-6F931CBC9450}" presName="iconBgRect" presStyleLbl="bgShp" presStyleIdx="2" presStyleCnt="4"/>
      <dgm:spPr/>
    </dgm:pt>
    <dgm:pt modelId="{7FB68C2F-3993-4370-A98D-DD85C29301B3}" type="pres">
      <dgm:prSet presAssocID="{310090B6-42C4-4DC6-AB34-6F931CBC94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1F4A43BF-82DD-42D8-B425-E5B3906CAC9F}" type="pres">
      <dgm:prSet presAssocID="{310090B6-42C4-4DC6-AB34-6F931CBC9450}" presName="spaceRect" presStyleCnt="0"/>
      <dgm:spPr/>
    </dgm:pt>
    <dgm:pt modelId="{A7C1D85A-908D-49B8-B865-D5638156A52F}" type="pres">
      <dgm:prSet presAssocID="{310090B6-42C4-4DC6-AB34-6F931CBC9450}" presName="textRect" presStyleLbl="revTx" presStyleIdx="2" presStyleCnt="4">
        <dgm:presLayoutVars>
          <dgm:chMax val="1"/>
          <dgm:chPref val="1"/>
        </dgm:presLayoutVars>
      </dgm:prSet>
      <dgm:spPr/>
    </dgm:pt>
    <dgm:pt modelId="{B11529F0-FAF8-4DC9-9CCB-4C2199E2B98F}" type="pres">
      <dgm:prSet presAssocID="{FEA803C5-8AAC-464E-A2CC-8075C12792A4}" presName="sibTrans" presStyleCnt="0"/>
      <dgm:spPr/>
    </dgm:pt>
    <dgm:pt modelId="{C1181FEC-7AFD-4D4F-B4FA-4F2628403E3D}" type="pres">
      <dgm:prSet presAssocID="{7342DA70-4669-4304-AA05-865BDB5B0CD8}" presName="compNode" presStyleCnt="0"/>
      <dgm:spPr/>
    </dgm:pt>
    <dgm:pt modelId="{F72B57A4-2DBB-4BD1-9D33-EADD6FDF61F7}" type="pres">
      <dgm:prSet presAssocID="{7342DA70-4669-4304-AA05-865BDB5B0CD8}" presName="iconBgRect" presStyleLbl="bgShp" presStyleIdx="3" presStyleCnt="4"/>
      <dgm:spPr/>
    </dgm:pt>
    <dgm:pt modelId="{CEA2EBE4-B928-45B9-88C8-6B3C62488AD3}" type="pres">
      <dgm:prSet presAssocID="{7342DA70-4669-4304-AA05-865BDB5B0C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320BD862-E2C1-45B9-9790-63D7D5EBFEA2}" type="pres">
      <dgm:prSet presAssocID="{7342DA70-4669-4304-AA05-865BDB5B0CD8}" presName="spaceRect" presStyleCnt="0"/>
      <dgm:spPr/>
    </dgm:pt>
    <dgm:pt modelId="{9C2B776D-E11D-427E-B291-AC652295A897}" type="pres">
      <dgm:prSet presAssocID="{7342DA70-4669-4304-AA05-865BDB5B0CD8}" presName="textRect" presStyleLbl="revTx" presStyleIdx="3" presStyleCnt="4">
        <dgm:presLayoutVars>
          <dgm:chMax val="1"/>
          <dgm:chPref val="1"/>
        </dgm:presLayoutVars>
      </dgm:prSet>
      <dgm:spPr/>
    </dgm:pt>
  </dgm:ptLst>
  <dgm:cxnLst>
    <dgm:cxn modelId="{BC45843B-D130-402A-8BA4-F5EAE5C6D0E0}" srcId="{475484DC-8557-4DC5-84C3-23E324DEF77F}" destId="{7342DA70-4669-4304-AA05-865BDB5B0CD8}" srcOrd="3" destOrd="0" parTransId="{CDDC8AB8-4485-4E30-A7A1-07AE66D81054}" sibTransId="{6DA19D36-BDAB-4CBF-9F93-FF556A175AA1}"/>
    <dgm:cxn modelId="{97C9F752-0102-403D-9D28-669A04AE7FDA}" type="presOf" srcId="{58B9FE5A-A0B2-45E7-B806-D14F0B56A2E6}" destId="{130C5E81-3494-4B46-8D8D-4E664DF9B276}" srcOrd="0" destOrd="0" presId="urn:microsoft.com/office/officeart/2018/5/layout/IconCircleLabelList"/>
    <dgm:cxn modelId="{61870761-4F46-4E6B-8339-EA7DD5640372}" type="presOf" srcId="{475484DC-8557-4DC5-84C3-23E324DEF77F}" destId="{68068F44-33C3-419D-90D6-7F1A19230A18}" srcOrd="0" destOrd="0" presId="urn:microsoft.com/office/officeart/2018/5/layout/IconCircleLabelList"/>
    <dgm:cxn modelId="{80513B71-309E-410F-8E74-014896AAFD45}" type="presOf" srcId="{310090B6-42C4-4DC6-AB34-6F931CBC9450}" destId="{A7C1D85A-908D-49B8-B865-D5638156A52F}" srcOrd="0" destOrd="0" presId="urn:microsoft.com/office/officeart/2018/5/layout/IconCircleLabelList"/>
    <dgm:cxn modelId="{9F552F8F-57BC-4334-A5FD-8CD3D3E25B5F}" type="presOf" srcId="{7342DA70-4669-4304-AA05-865BDB5B0CD8}" destId="{9C2B776D-E11D-427E-B291-AC652295A897}" srcOrd="0" destOrd="0" presId="urn:microsoft.com/office/officeart/2018/5/layout/IconCircleLabelList"/>
    <dgm:cxn modelId="{E4DE719E-C108-4691-A72B-AA4287679B79}" srcId="{475484DC-8557-4DC5-84C3-23E324DEF77F}" destId="{4491D770-4571-41D2-996B-FF770F0C0A6F}" srcOrd="0" destOrd="0" parTransId="{1C41BB65-ADBC-4C64-8F51-0906A96B5CB3}" sibTransId="{11FFC18F-11E7-4E21-AF0C-829FE76E43D1}"/>
    <dgm:cxn modelId="{21C0A3C5-00BE-40A4-81F2-8E1282BEF188}" srcId="{475484DC-8557-4DC5-84C3-23E324DEF77F}" destId="{58B9FE5A-A0B2-45E7-B806-D14F0B56A2E6}" srcOrd="1" destOrd="0" parTransId="{763EA81D-7AB9-4F22-BD59-4A0FD141BAE7}" sibTransId="{C31B0023-7C69-4292-9F28-E4DFB61C4490}"/>
    <dgm:cxn modelId="{F9CCEACC-492E-4B1E-B06E-AFCB55399A96}" srcId="{475484DC-8557-4DC5-84C3-23E324DEF77F}" destId="{310090B6-42C4-4DC6-AB34-6F931CBC9450}" srcOrd="2" destOrd="0" parTransId="{1CBF9844-4634-4EDA-8179-0AA772BDD8B9}" sibTransId="{FEA803C5-8AAC-464E-A2CC-8075C12792A4}"/>
    <dgm:cxn modelId="{A9FA39F3-76FA-4B6A-A5BB-F69CB0C8A49E}" type="presOf" srcId="{4491D770-4571-41D2-996B-FF770F0C0A6F}" destId="{418F8566-FEB2-40AD-8CCE-CB325E72CF6E}" srcOrd="0" destOrd="0" presId="urn:microsoft.com/office/officeart/2018/5/layout/IconCircleLabelList"/>
    <dgm:cxn modelId="{7DBBCCEC-3A7D-4865-9228-D8C1827C9DE3}" type="presParOf" srcId="{68068F44-33C3-419D-90D6-7F1A19230A18}" destId="{A5CF9ACA-5F10-4E5B-B47A-B08479C4A702}" srcOrd="0" destOrd="0" presId="urn:microsoft.com/office/officeart/2018/5/layout/IconCircleLabelList"/>
    <dgm:cxn modelId="{1B1454D1-8AB0-4C92-9F06-B3E8EC64D36B}" type="presParOf" srcId="{A5CF9ACA-5F10-4E5B-B47A-B08479C4A702}" destId="{BA25FF9E-06FF-43AD-949D-FF775F597DA4}" srcOrd="0" destOrd="0" presId="urn:microsoft.com/office/officeart/2018/5/layout/IconCircleLabelList"/>
    <dgm:cxn modelId="{24768B02-266B-4BF0-B2D3-76C4FBA90B7D}" type="presParOf" srcId="{A5CF9ACA-5F10-4E5B-B47A-B08479C4A702}" destId="{2AFAF09A-AA8C-4894-9C61-A6A585FEE6E2}" srcOrd="1" destOrd="0" presId="urn:microsoft.com/office/officeart/2018/5/layout/IconCircleLabelList"/>
    <dgm:cxn modelId="{267042BD-5BB1-48F5-9B72-C417AAE60A78}" type="presParOf" srcId="{A5CF9ACA-5F10-4E5B-B47A-B08479C4A702}" destId="{F0950DFA-01B6-4498-AB8A-4C18166039F4}" srcOrd="2" destOrd="0" presId="urn:microsoft.com/office/officeart/2018/5/layout/IconCircleLabelList"/>
    <dgm:cxn modelId="{2C99DDC4-4608-41D2-BB03-4F30D63807E9}" type="presParOf" srcId="{A5CF9ACA-5F10-4E5B-B47A-B08479C4A702}" destId="{418F8566-FEB2-40AD-8CCE-CB325E72CF6E}" srcOrd="3" destOrd="0" presId="urn:microsoft.com/office/officeart/2018/5/layout/IconCircleLabelList"/>
    <dgm:cxn modelId="{665C9886-245E-484D-B46E-139DBF29EBF9}" type="presParOf" srcId="{68068F44-33C3-419D-90D6-7F1A19230A18}" destId="{A9A6C892-A674-4D90-B45F-7AE4955D4FD1}" srcOrd="1" destOrd="0" presId="urn:microsoft.com/office/officeart/2018/5/layout/IconCircleLabelList"/>
    <dgm:cxn modelId="{E446214F-8507-4030-B01D-FDD1A3A4C045}" type="presParOf" srcId="{68068F44-33C3-419D-90D6-7F1A19230A18}" destId="{1B7192BE-80D5-48A2-BCEB-0D35F71C0C5F}" srcOrd="2" destOrd="0" presId="urn:microsoft.com/office/officeart/2018/5/layout/IconCircleLabelList"/>
    <dgm:cxn modelId="{2C55E4A4-052B-43BA-9E87-0DB2287C258B}" type="presParOf" srcId="{1B7192BE-80D5-48A2-BCEB-0D35F71C0C5F}" destId="{694A34E1-BAA6-41AB-94B5-AA3E00D777EA}" srcOrd="0" destOrd="0" presId="urn:microsoft.com/office/officeart/2018/5/layout/IconCircleLabelList"/>
    <dgm:cxn modelId="{8C534686-ED65-4BC3-ACCA-8D5452F00EE7}" type="presParOf" srcId="{1B7192BE-80D5-48A2-BCEB-0D35F71C0C5F}" destId="{72E28BA6-84C9-41D2-99A7-3C9B65E2E126}" srcOrd="1" destOrd="0" presId="urn:microsoft.com/office/officeart/2018/5/layout/IconCircleLabelList"/>
    <dgm:cxn modelId="{CB5F86CD-3E51-4E2B-A35A-EFE49FEC6E03}" type="presParOf" srcId="{1B7192BE-80D5-48A2-BCEB-0D35F71C0C5F}" destId="{0D7AE06F-3F3B-44EA-986B-4042327B86BD}" srcOrd="2" destOrd="0" presId="urn:microsoft.com/office/officeart/2018/5/layout/IconCircleLabelList"/>
    <dgm:cxn modelId="{64040466-31CC-4918-8B9F-AB118519E521}" type="presParOf" srcId="{1B7192BE-80D5-48A2-BCEB-0D35F71C0C5F}" destId="{130C5E81-3494-4B46-8D8D-4E664DF9B276}" srcOrd="3" destOrd="0" presId="urn:microsoft.com/office/officeart/2018/5/layout/IconCircleLabelList"/>
    <dgm:cxn modelId="{20107B92-59B3-4326-939B-2517BD4EE70D}" type="presParOf" srcId="{68068F44-33C3-419D-90D6-7F1A19230A18}" destId="{084C6DE6-82B4-48AD-8256-6DFE6EEF8A7E}" srcOrd="3" destOrd="0" presId="urn:microsoft.com/office/officeart/2018/5/layout/IconCircleLabelList"/>
    <dgm:cxn modelId="{CE349279-1FCD-4F93-8B05-193BEB796703}" type="presParOf" srcId="{68068F44-33C3-419D-90D6-7F1A19230A18}" destId="{E8ACBE64-67FD-4C51-A01B-40A171E6E243}" srcOrd="4" destOrd="0" presId="urn:microsoft.com/office/officeart/2018/5/layout/IconCircleLabelList"/>
    <dgm:cxn modelId="{82AE6C71-CB77-443F-8EF6-654B193892B6}" type="presParOf" srcId="{E8ACBE64-67FD-4C51-A01B-40A171E6E243}" destId="{A3E2BF13-E454-4A06-A7EA-9410DE3219C7}" srcOrd="0" destOrd="0" presId="urn:microsoft.com/office/officeart/2018/5/layout/IconCircleLabelList"/>
    <dgm:cxn modelId="{132BF640-840C-4A72-AD78-E54A4FCF1B54}" type="presParOf" srcId="{E8ACBE64-67FD-4C51-A01B-40A171E6E243}" destId="{7FB68C2F-3993-4370-A98D-DD85C29301B3}" srcOrd="1" destOrd="0" presId="urn:microsoft.com/office/officeart/2018/5/layout/IconCircleLabelList"/>
    <dgm:cxn modelId="{1AB99140-A8CF-4F60-9711-74FDD76E9F86}" type="presParOf" srcId="{E8ACBE64-67FD-4C51-A01B-40A171E6E243}" destId="{1F4A43BF-82DD-42D8-B425-E5B3906CAC9F}" srcOrd="2" destOrd="0" presId="urn:microsoft.com/office/officeart/2018/5/layout/IconCircleLabelList"/>
    <dgm:cxn modelId="{01CC2186-3167-4A78-B56C-2EB8160F8F81}" type="presParOf" srcId="{E8ACBE64-67FD-4C51-A01B-40A171E6E243}" destId="{A7C1D85A-908D-49B8-B865-D5638156A52F}" srcOrd="3" destOrd="0" presId="urn:microsoft.com/office/officeart/2018/5/layout/IconCircleLabelList"/>
    <dgm:cxn modelId="{47DA950D-B50F-4187-A579-5CB0D52BE861}" type="presParOf" srcId="{68068F44-33C3-419D-90D6-7F1A19230A18}" destId="{B11529F0-FAF8-4DC9-9CCB-4C2199E2B98F}" srcOrd="5" destOrd="0" presId="urn:microsoft.com/office/officeart/2018/5/layout/IconCircleLabelList"/>
    <dgm:cxn modelId="{7CD5D458-4E3A-4C94-B809-CF08AFD5470E}" type="presParOf" srcId="{68068F44-33C3-419D-90D6-7F1A19230A18}" destId="{C1181FEC-7AFD-4D4F-B4FA-4F2628403E3D}" srcOrd="6" destOrd="0" presId="urn:microsoft.com/office/officeart/2018/5/layout/IconCircleLabelList"/>
    <dgm:cxn modelId="{A8851BB4-5791-4E79-BA2F-D3FCB2B5CF0F}" type="presParOf" srcId="{C1181FEC-7AFD-4D4F-B4FA-4F2628403E3D}" destId="{F72B57A4-2DBB-4BD1-9D33-EADD6FDF61F7}" srcOrd="0" destOrd="0" presId="urn:microsoft.com/office/officeart/2018/5/layout/IconCircleLabelList"/>
    <dgm:cxn modelId="{AB88A0FF-E9A1-449D-B716-336C28733860}" type="presParOf" srcId="{C1181FEC-7AFD-4D4F-B4FA-4F2628403E3D}" destId="{CEA2EBE4-B928-45B9-88C8-6B3C62488AD3}" srcOrd="1" destOrd="0" presId="urn:microsoft.com/office/officeart/2018/5/layout/IconCircleLabelList"/>
    <dgm:cxn modelId="{DF50627E-E236-4ADA-8CF4-9AB3EBFB778A}" type="presParOf" srcId="{C1181FEC-7AFD-4D4F-B4FA-4F2628403E3D}" destId="{320BD862-E2C1-45B9-9790-63D7D5EBFEA2}" srcOrd="2" destOrd="0" presId="urn:microsoft.com/office/officeart/2018/5/layout/IconCircleLabelList"/>
    <dgm:cxn modelId="{88FB33CF-117C-4125-94E8-DB2D11B4AB2B}" type="presParOf" srcId="{C1181FEC-7AFD-4D4F-B4FA-4F2628403E3D}" destId="{9C2B776D-E11D-427E-B291-AC652295A8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8580D4D-3384-4B95-B84A-AEC25D2AAD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BBB328-04D6-4581-AD88-AECB659503B3}">
      <dgm:prSet/>
      <dgm:spPr/>
      <dgm:t>
        <a:bodyPr/>
        <a:lstStyle/>
        <a:p>
          <a:pPr>
            <a:lnSpc>
              <a:spcPct val="100000"/>
            </a:lnSpc>
          </a:pPr>
          <a:r>
            <a:rPr lang="en-US"/>
            <a:t>Not everyone enjoys working in groups. </a:t>
          </a:r>
        </a:p>
      </dgm:t>
    </dgm:pt>
    <dgm:pt modelId="{9D4AC3C3-A0B9-45BD-B809-F50CC0BECC7C}" type="parTrans" cxnId="{B2A9B56A-9AFB-448E-802C-B4BB8BF736B6}">
      <dgm:prSet/>
      <dgm:spPr/>
      <dgm:t>
        <a:bodyPr/>
        <a:lstStyle/>
        <a:p>
          <a:endParaRPr lang="en-US"/>
        </a:p>
      </dgm:t>
    </dgm:pt>
    <dgm:pt modelId="{6FECE46C-3812-4832-9056-2507B5BC9F25}" type="sibTrans" cxnId="{B2A9B56A-9AFB-448E-802C-B4BB8BF736B6}">
      <dgm:prSet/>
      <dgm:spPr/>
      <dgm:t>
        <a:bodyPr/>
        <a:lstStyle/>
        <a:p>
          <a:endParaRPr lang="en-US"/>
        </a:p>
      </dgm:t>
    </dgm:pt>
    <dgm:pt modelId="{CDBB85C5-673F-4A81-9DA3-7294823F79F4}">
      <dgm:prSet/>
      <dgm:spPr/>
      <dgm:t>
        <a:bodyPr/>
        <a:lstStyle/>
        <a:p>
          <a:pPr>
            <a:lnSpc>
              <a:spcPct val="100000"/>
            </a:lnSpc>
          </a:pPr>
          <a:r>
            <a:rPr lang="en-US"/>
            <a:t>Everyone must participate. </a:t>
          </a:r>
        </a:p>
      </dgm:t>
    </dgm:pt>
    <dgm:pt modelId="{4468DAC2-F1BF-4894-88A0-93A3753F6A05}" type="parTrans" cxnId="{6DF70453-6544-44D8-A1E9-EB97AB1693E4}">
      <dgm:prSet/>
      <dgm:spPr/>
      <dgm:t>
        <a:bodyPr/>
        <a:lstStyle/>
        <a:p>
          <a:endParaRPr lang="en-US"/>
        </a:p>
      </dgm:t>
    </dgm:pt>
    <dgm:pt modelId="{32681947-71B3-40A6-BC2A-23BC48EA7664}" type="sibTrans" cxnId="{6DF70453-6544-44D8-A1E9-EB97AB1693E4}">
      <dgm:prSet/>
      <dgm:spPr/>
      <dgm:t>
        <a:bodyPr/>
        <a:lstStyle/>
        <a:p>
          <a:endParaRPr lang="en-US"/>
        </a:p>
      </dgm:t>
    </dgm:pt>
    <dgm:pt modelId="{736632FC-6E42-4820-AA6C-7EFCB19E529B}">
      <dgm:prSet/>
      <dgm:spPr/>
      <dgm:t>
        <a:bodyPr/>
        <a:lstStyle/>
        <a:p>
          <a:pPr>
            <a:lnSpc>
              <a:spcPct val="100000"/>
            </a:lnSpc>
          </a:pPr>
          <a:r>
            <a:rPr lang="en-US"/>
            <a:t>Always address your concerns with group members first. </a:t>
          </a:r>
        </a:p>
      </dgm:t>
    </dgm:pt>
    <dgm:pt modelId="{B322C147-A1A6-4215-904C-2DA9B1580654}" type="parTrans" cxnId="{97656CD0-CDB9-45C5-AF36-C31E6D06FC67}">
      <dgm:prSet/>
      <dgm:spPr/>
      <dgm:t>
        <a:bodyPr/>
        <a:lstStyle/>
        <a:p>
          <a:endParaRPr lang="en-US"/>
        </a:p>
      </dgm:t>
    </dgm:pt>
    <dgm:pt modelId="{F155EC58-FD7F-4E21-B8B6-F7B8446734FB}" type="sibTrans" cxnId="{97656CD0-CDB9-45C5-AF36-C31E6D06FC67}">
      <dgm:prSet/>
      <dgm:spPr/>
      <dgm:t>
        <a:bodyPr/>
        <a:lstStyle/>
        <a:p>
          <a:endParaRPr lang="en-US"/>
        </a:p>
      </dgm:t>
    </dgm:pt>
    <dgm:pt modelId="{EBD619A1-D464-4344-B348-A30801D42B59}">
      <dgm:prSet/>
      <dgm:spPr/>
      <dgm:t>
        <a:bodyPr/>
        <a:lstStyle/>
        <a:p>
          <a:pPr>
            <a:lnSpc>
              <a:spcPct val="100000"/>
            </a:lnSpc>
          </a:pPr>
          <a:r>
            <a:rPr lang="en-US"/>
            <a:t>You are learning about the project material and how to motivate others.</a:t>
          </a:r>
        </a:p>
      </dgm:t>
    </dgm:pt>
    <dgm:pt modelId="{9596F090-5B32-43D4-AD62-1F3D60A0800D}" type="parTrans" cxnId="{DB958538-F4B3-4A6C-AE29-94988916C468}">
      <dgm:prSet/>
      <dgm:spPr/>
      <dgm:t>
        <a:bodyPr/>
        <a:lstStyle/>
        <a:p>
          <a:endParaRPr lang="en-US"/>
        </a:p>
      </dgm:t>
    </dgm:pt>
    <dgm:pt modelId="{4EE037F9-6E96-45FD-A69F-D34FA2ADAB92}" type="sibTrans" cxnId="{DB958538-F4B3-4A6C-AE29-94988916C468}">
      <dgm:prSet/>
      <dgm:spPr/>
      <dgm:t>
        <a:bodyPr/>
        <a:lstStyle/>
        <a:p>
          <a:endParaRPr lang="en-US"/>
        </a:p>
      </dgm:t>
    </dgm:pt>
    <dgm:pt modelId="{FEA0BC01-8719-4FA3-BEF7-D2EDAEA8B924}" type="pres">
      <dgm:prSet presAssocID="{68580D4D-3384-4B95-B84A-AEC25D2AAD8A}" presName="root" presStyleCnt="0">
        <dgm:presLayoutVars>
          <dgm:dir/>
          <dgm:resizeHandles val="exact"/>
        </dgm:presLayoutVars>
      </dgm:prSet>
      <dgm:spPr/>
    </dgm:pt>
    <dgm:pt modelId="{5D307434-D6AA-4FE1-8357-6BB402A0D14A}" type="pres">
      <dgm:prSet presAssocID="{99BBB328-04D6-4581-AD88-AECB659503B3}" presName="compNode" presStyleCnt="0"/>
      <dgm:spPr/>
    </dgm:pt>
    <dgm:pt modelId="{C18982D8-944E-4E39-A17F-7793B14E661D}" type="pres">
      <dgm:prSet presAssocID="{99BBB328-04D6-4581-AD88-AECB659503B3}" presName="bgRect" presStyleLbl="bgShp" presStyleIdx="0" presStyleCnt="4"/>
      <dgm:spPr/>
    </dgm:pt>
    <dgm:pt modelId="{E2CDF30E-FBA2-425B-B579-C10AD40778EB}" type="pres">
      <dgm:prSet presAssocID="{99BBB328-04D6-4581-AD88-AECB659503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5EE0F909-B871-4ECE-810C-ED4211C79BB8}" type="pres">
      <dgm:prSet presAssocID="{99BBB328-04D6-4581-AD88-AECB659503B3}" presName="spaceRect" presStyleCnt="0"/>
      <dgm:spPr/>
    </dgm:pt>
    <dgm:pt modelId="{7ABDC916-EC09-4B0E-A5F6-22BA8648CAF1}" type="pres">
      <dgm:prSet presAssocID="{99BBB328-04D6-4581-AD88-AECB659503B3}" presName="parTx" presStyleLbl="revTx" presStyleIdx="0" presStyleCnt="4">
        <dgm:presLayoutVars>
          <dgm:chMax val="0"/>
          <dgm:chPref val="0"/>
        </dgm:presLayoutVars>
      </dgm:prSet>
      <dgm:spPr/>
    </dgm:pt>
    <dgm:pt modelId="{7C4E849C-A6EB-4EDD-8232-4224BBFC2D75}" type="pres">
      <dgm:prSet presAssocID="{6FECE46C-3812-4832-9056-2507B5BC9F25}" presName="sibTrans" presStyleCnt="0"/>
      <dgm:spPr/>
    </dgm:pt>
    <dgm:pt modelId="{1822464F-9D2B-433F-80D6-4EDD33B0437F}" type="pres">
      <dgm:prSet presAssocID="{CDBB85C5-673F-4A81-9DA3-7294823F79F4}" presName="compNode" presStyleCnt="0"/>
      <dgm:spPr/>
    </dgm:pt>
    <dgm:pt modelId="{B3EA5429-E8BB-47E6-9006-0921CBA79EBE}" type="pres">
      <dgm:prSet presAssocID="{CDBB85C5-673F-4A81-9DA3-7294823F79F4}" presName="bgRect" presStyleLbl="bgShp" presStyleIdx="1" presStyleCnt="4"/>
      <dgm:spPr/>
    </dgm:pt>
    <dgm:pt modelId="{FEBF4955-E178-45ED-ACC4-AD80FEF8D5C8}" type="pres">
      <dgm:prSet presAssocID="{CDBB85C5-673F-4A81-9DA3-7294823F79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ing Hands"/>
        </a:ext>
      </dgm:extLst>
    </dgm:pt>
    <dgm:pt modelId="{FA7C512C-C205-4F53-BF73-19DB66601FAD}" type="pres">
      <dgm:prSet presAssocID="{CDBB85C5-673F-4A81-9DA3-7294823F79F4}" presName="spaceRect" presStyleCnt="0"/>
      <dgm:spPr/>
    </dgm:pt>
    <dgm:pt modelId="{898C1B5F-C98B-47FE-8895-82C22E9454FC}" type="pres">
      <dgm:prSet presAssocID="{CDBB85C5-673F-4A81-9DA3-7294823F79F4}" presName="parTx" presStyleLbl="revTx" presStyleIdx="1" presStyleCnt="4">
        <dgm:presLayoutVars>
          <dgm:chMax val="0"/>
          <dgm:chPref val="0"/>
        </dgm:presLayoutVars>
      </dgm:prSet>
      <dgm:spPr/>
    </dgm:pt>
    <dgm:pt modelId="{5107AD45-05B9-4E29-9711-9E8D41803B1E}" type="pres">
      <dgm:prSet presAssocID="{32681947-71B3-40A6-BC2A-23BC48EA7664}" presName="sibTrans" presStyleCnt="0"/>
      <dgm:spPr/>
    </dgm:pt>
    <dgm:pt modelId="{580EDF65-9727-4E5B-A0EB-EF7BC7FC3598}" type="pres">
      <dgm:prSet presAssocID="{736632FC-6E42-4820-AA6C-7EFCB19E529B}" presName="compNode" presStyleCnt="0"/>
      <dgm:spPr/>
    </dgm:pt>
    <dgm:pt modelId="{20395D07-33B9-4A14-ABE9-E24953CD5E2B}" type="pres">
      <dgm:prSet presAssocID="{736632FC-6E42-4820-AA6C-7EFCB19E529B}" presName="bgRect" presStyleLbl="bgShp" presStyleIdx="2" presStyleCnt="4"/>
      <dgm:spPr/>
    </dgm:pt>
    <dgm:pt modelId="{D73B5A75-8841-484F-8C6F-2FA7137C569F}" type="pres">
      <dgm:prSet presAssocID="{736632FC-6E42-4820-AA6C-7EFCB19E52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2FECE8C6-5C8A-4DF1-8F2F-29993EF0FC01}" type="pres">
      <dgm:prSet presAssocID="{736632FC-6E42-4820-AA6C-7EFCB19E529B}" presName="spaceRect" presStyleCnt="0"/>
      <dgm:spPr/>
    </dgm:pt>
    <dgm:pt modelId="{8BD55F91-556C-455E-8B3E-70ECC508E69E}" type="pres">
      <dgm:prSet presAssocID="{736632FC-6E42-4820-AA6C-7EFCB19E529B}" presName="parTx" presStyleLbl="revTx" presStyleIdx="2" presStyleCnt="4">
        <dgm:presLayoutVars>
          <dgm:chMax val="0"/>
          <dgm:chPref val="0"/>
        </dgm:presLayoutVars>
      </dgm:prSet>
      <dgm:spPr/>
    </dgm:pt>
    <dgm:pt modelId="{D7546010-0591-4850-B1BA-ECA895F43596}" type="pres">
      <dgm:prSet presAssocID="{F155EC58-FD7F-4E21-B8B6-F7B8446734FB}" presName="sibTrans" presStyleCnt="0"/>
      <dgm:spPr/>
    </dgm:pt>
    <dgm:pt modelId="{4E4D0712-F1AA-4617-B9D0-968A44AF7D1E}" type="pres">
      <dgm:prSet presAssocID="{EBD619A1-D464-4344-B348-A30801D42B59}" presName="compNode" presStyleCnt="0"/>
      <dgm:spPr/>
    </dgm:pt>
    <dgm:pt modelId="{3621A363-0AA4-4489-A270-C79C460496C4}" type="pres">
      <dgm:prSet presAssocID="{EBD619A1-D464-4344-B348-A30801D42B59}" presName="bgRect" presStyleLbl="bgShp" presStyleIdx="3" presStyleCnt="4"/>
      <dgm:spPr/>
    </dgm:pt>
    <dgm:pt modelId="{C023B71E-9F98-434B-A933-A7C7EA282382}" type="pres">
      <dgm:prSet presAssocID="{EBD619A1-D464-4344-B348-A30801D42B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B06EA9AC-8C75-4019-86C0-A3442B83589D}" type="pres">
      <dgm:prSet presAssocID="{EBD619A1-D464-4344-B348-A30801D42B59}" presName="spaceRect" presStyleCnt="0"/>
      <dgm:spPr/>
    </dgm:pt>
    <dgm:pt modelId="{52C906EE-84F7-4E8B-95C4-8D39202646A9}" type="pres">
      <dgm:prSet presAssocID="{EBD619A1-D464-4344-B348-A30801D42B59}" presName="parTx" presStyleLbl="revTx" presStyleIdx="3" presStyleCnt="4">
        <dgm:presLayoutVars>
          <dgm:chMax val="0"/>
          <dgm:chPref val="0"/>
        </dgm:presLayoutVars>
      </dgm:prSet>
      <dgm:spPr/>
    </dgm:pt>
  </dgm:ptLst>
  <dgm:cxnLst>
    <dgm:cxn modelId="{0C346432-7037-1B40-B551-E2DC8233B5CE}" type="presOf" srcId="{68580D4D-3384-4B95-B84A-AEC25D2AAD8A}" destId="{FEA0BC01-8719-4FA3-BEF7-D2EDAEA8B924}" srcOrd="0" destOrd="0" presId="urn:microsoft.com/office/officeart/2018/2/layout/IconVerticalSolidList"/>
    <dgm:cxn modelId="{DB958538-F4B3-4A6C-AE29-94988916C468}" srcId="{68580D4D-3384-4B95-B84A-AEC25D2AAD8A}" destId="{EBD619A1-D464-4344-B348-A30801D42B59}" srcOrd="3" destOrd="0" parTransId="{9596F090-5B32-43D4-AD62-1F3D60A0800D}" sibTransId="{4EE037F9-6E96-45FD-A69F-D34FA2ADAB92}"/>
    <dgm:cxn modelId="{6DF70453-6544-44D8-A1E9-EB97AB1693E4}" srcId="{68580D4D-3384-4B95-B84A-AEC25D2AAD8A}" destId="{CDBB85C5-673F-4A81-9DA3-7294823F79F4}" srcOrd="1" destOrd="0" parTransId="{4468DAC2-F1BF-4894-88A0-93A3753F6A05}" sibTransId="{32681947-71B3-40A6-BC2A-23BC48EA7664}"/>
    <dgm:cxn modelId="{6ABD4B5C-B04F-474E-911D-8AB9F1C1AAD1}" type="presOf" srcId="{736632FC-6E42-4820-AA6C-7EFCB19E529B}" destId="{8BD55F91-556C-455E-8B3E-70ECC508E69E}" srcOrd="0" destOrd="0" presId="urn:microsoft.com/office/officeart/2018/2/layout/IconVerticalSolidList"/>
    <dgm:cxn modelId="{B2A9B56A-9AFB-448E-802C-B4BB8BF736B6}" srcId="{68580D4D-3384-4B95-B84A-AEC25D2AAD8A}" destId="{99BBB328-04D6-4581-AD88-AECB659503B3}" srcOrd="0" destOrd="0" parTransId="{9D4AC3C3-A0B9-45BD-B809-F50CC0BECC7C}" sibTransId="{6FECE46C-3812-4832-9056-2507B5BC9F25}"/>
    <dgm:cxn modelId="{B80F006E-7CB9-BD4F-818F-31AE73E0D705}" type="presOf" srcId="{99BBB328-04D6-4581-AD88-AECB659503B3}" destId="{7ABDC916-EC09-4B0E-A5F6-22BA8648CAF1}" srcOrd="0" destOrd="0" presId="urn:microsoft.com/office/officeart/2018/2/layout/IconVerticalSolidList"/>
    <dgm:cxn modelId="{A4871BA4-702B-CF49-8F8B-2A0B1CDFC6C7}" type="presOf" srcId="{CDBB85C5-673F-4A81-9DA3-7294823F79F4}" destId="{898C1B5F-C98B-47FE-8895-82C22E9454FC}" srcOrd="0" destOrd="0" presId="urn:microsoft.com/office/officeart/2018/2/layout/IconVerticalSolidList"/>
    <dgm:cxn modelId="{D52366C8-DD77-B34B-BC24-B795ADFE7861}" type="presOf" srcId="{EBD619A1-D464-4344-B348-A30801D42B59}" destId="{52C906EE-84F7-4E8B-95C4-8D39202646A9}" srcOrd="0" destOrd="0" presId="urn:microsoft.com/office/officeart/2018/2/layout/IconVerticalSolidList"/>
    <dgm:cxn modelId="{97656CD0-CDB9-45C5-AF36-C31E6D06FC67}" srcId="{68580D4D-3384-4B95-B84A-AEC25D2AAD8A}" destId="{736632FC-6E42-4820-AA6C-7EFCB19E529B}" srcOrd="2" destOrd="0" parTransId="{B322C147-A1A6-4215-904C-2DA9B1580654}" sibTransId="{F155EC58-FD7F-4E21-B8B6-F7B8446734FB}"/>
    <dgm:cxn modelId="{BB874D1F-F925-084C-9F78-153C0CF7962F}" type="presParOf" srcId="{FEA0BC01-8719-4FA3-BEF7-D2EDAEA8B924}" destId="{5D307434-D6AA-4FE1-8357-6BB402A0D14A}" srcOrd="0" destOrd="0" presId="urn:microsoft.com/office/officeart/2018/2/layout/IconVerticalSolidList"/>
    <dgm:cxn modelId="{6450BD84-52EA-E34C-B4EA-CB03CEF7AAB3}" type="presParOf" srcId="{5D307434-D6AA-4FE1-8357-6BB402A0D14A}" destId="{C18982D8-944E-4E39-A17F-7793B14E661D}" srcOrd="0" destOrd="0" presId="urn:microsoft.com/office/officeart/2018/2/layout/IconVerticalSolidList"/>
    <dgm:cxn modelId="{563A9B78-17F4-004D-AB4A-6734F3BF5514}" type="presParOf" srcId="{5D307434-D6AA-4FE1-8357-6BB402A0D14A}" destId="{E2CDF30E-FBA2-425B-B579-C10AD40778EB}" srcOrd="1" destOrd="0" presId="urn:microsoft.com/office/officeart/2018/2/layout/IconVerticalSolidList"/>
    <dgm:cxn modelId="{24CB6AEC-08A3-9C49-ABC3-1950889EDDE9}" type="presParOf" srcId="{5D307434-D6AA-4FE1-8357-6BB402A0D14A}" destId="{5EE0F909-B871-4ECE-810C-ED4211C79BB8}" srcOrd="2" destOrd="0" presId="urn:microsoft.com/office/officeart/2018/2/layout/IconVerticalSolidList"/>
    <dgm:cxn modelId="{A88864CB-90B9-6B44-B10F-860792B9C83C}" type="presParOf" srcId="{5D307434-D6AA-4FE1-8357-6BB402A0D14A}" destId="{7ABDC916-EC09-4B0E-A5F6-22BA8648CAF1}" srcOrd="3" destOrd="0" presId="urn:microsoft.com/office/officeart/2018/2/layout/IconVerticalSolidList"/>
    <dgm:cxn modelId="{9882F92F-24EE-9140-B1DD-DF548626BE61}" type="presParOf" srcId="{FEA0BC01-8719-4FA3-BEF7-D2EDAEA8B924}" destId="{7C4E849C-A6EB-4EDD-8232-4224BBFC2D75}" srcOrd="1" destOrd="0" presId="urn:microsoft.com/office/officeart/2018/2/layout/IconVerticalSolidList"/>
    <dgm:cxn modelId="{3107245E-F842-824A-9EAA-17032AA708B2}" type="presParOf" srcId="{FEA0BC01-8719-4FA3-BEF7-D2EDAEA8B924}" destId="{1822464F-9D2B-433F-80D6-4EDD33B0437F}" srcOrd="2" destOrd="0" presId="urn:microsoft.com/office/officeart/2018/2/layout/IconVerticalSolidList"/>
    <dgm:cxn modelId="{8588DE16-72D8-4D49-A9F0-04207185F9FB}" type="presParOf" srcId="{1822464F-9D2B-433F-80D6-4EDD33B0437F}" destId="{B3EA5429-E8BB-47E6-9006-0921CBA79EBE}" srcOrd="0" destOrd="0" presId="urn:microsoft.com/office/officeart/2018/2/layout/IconVerticalSolidList"/>
    <dgm:cxn modelId="{4535A573-A71C-AE40-AB49-C7608C7370D0}" type="presParOf" srcId="{1822464F-9D2B-433F-80D6-4EDD33B0437F}" destId="{FEBF4955-E178-45ED-ACC4-AD80FEF8D5C8}" srcOrd="1" destOrd="0" presId="urn:microsoft.com/office/officeart/2018/2/layout/IconVerticalSolidList"/>
    <dgm:cxn modelId="{F45D6CBA-D02A-DA40-B210-5AC8875518E7}" type="presParOf" srcId="{1822464F-9D2B-433F-80D6-4EDD33B0437F}" destId="{FA7C512C-C205-4F53-BF73-19DB66601FAD}" srcOrd="2" destOrd="0" presId="urn:microsoft.com/office/officeart/2018/2/layout/IconVerticalSolidList"/>
    <dgm:cxn modelId="{A2898A53-8922-CB46-90D8-C88A013A250B}" type="presParOf" srcId="{1822464F-9D2B-433F-80D6-4EDD33B0437F}" destId="{898C1B5F-C98B-47FE-8895-82C22E9454FC}" srcOrd="3" destOrd="0" presId="urn:microsoft.com/office/officeart/2018/2/layout/IconVerticalSolidList"/>
    <dgm:cxn modelId="{8437F3D6-924A-0B4E-B5E6-6A62F66BA3A1}" type="presParOf" srcId="{FEA0BC01-8719-4FA3-BEF7-D2EDAEA8B924}" destId="{5107AD45-05B9-4E29-9711-9E8D41803B1E}" srcOrd="3" destOrd="0" presId="urn:microsoft.com/office/officeart/2018/2/layout/IconVerticalSolidList"/>
    <dgm:cxn modelId="{10FD90EF-92EE-5843-82F3-FF89E3BD6F5F}" type="presParOf" srcId="{FEA0BC01-8719-4FA3-BEF7-D2EDAEA8B924}" destId="{580EDF65-9727-4E5B-A0EB-EF7BC7FC3598}" srcOrd="4" destOrd="0" presId="urn:microsoft.com/office/officeart/2018/2/layout/IconVerticalSolidList"/>
    <dgm:cxn modelId="{7319497C-B7D4-4146-8711-BB95B9C986BD}" type="presParOf" srcId="{580EDF65-9727-4E5B-A0EB-EF7BC7FC3598}" destId="{20395D07-33B9-4A14-ABE9-E24953CD5E2B}" srcOrd="0" destOrd="0" presId="urn:microsoft.com/office/officeart/2018/2/layout/IconVerticalSolidList"/>
    <dgm:cxn modelId="{D7E97200-112C-6B4E-85BB-5C3629B3BAA8}" type="presParOf" srcId="{580EDF65-9727-4E5B-A0EB-EF7BC7FC3598}" destId="{D73B5A75-8841-484F-8C6F-2FA7137C569F}" srcOrd="1" destOrd="0" presId="urn:microsoft.com/office/officeart/2018/2/layout/IconVerticalSolidList"/>
    <dgm:cxn modelId="{40921FBC-A49D-2242-BD00-846439BBF0A3}" type="presParOf" srcId="{580EDF65-9727-4E5B-A0EB-EF7BC7FC3598}" destId="{2FECE8C6-5C8A-4DF1-8F2F-29993EF0FC01}" srcOrd="2" destOrd="0" presId="urn:microsoft.com/office/officeart/2018/2/layout/IconVerticalSolidList"/>
    <dgm:cxn modelId="{56858005-2700-BA40-BA98-C20D4D4C9D61}" type="presParOf" srcId="{580EDF65-9727-4E5B-A0EB-EF7BC7FC3598}" destId="{8BD55F91-556C-455E-8B3E-70ECC508E69E}" srcOrd="3" destOrd="0" presId="urn:microsoft.com/office/officeart/2018/2/layout/IconVerticalSolidList"/>
    <dgm:cxn modelId="{690882C0-8EE4-D241-BFF5-6A08A75B81B3}" type="presParOf" srcId="{FEA0BC01-8719-4FA3-BEF7-D2EDAEA8B924}" destId="{D7546010-0591-4850-B1BA-ECA895F43596}" srcOrd="5" destOrd="0" presId="urn:microsoft.com/office/officeart/2018/2/layout/IconVerticalSolidList"/>
    <dgm:cxn modelId="{357ADF07-61CF-E94C-86A2-03FA5A834258}" type="presParOf" srcId="{FEA0BC01-8719-4FA3-BEF7-D2EDAEA8B924}" destId="{4E4D0712-F1AA-4617-B9D0-968A44AF7D1E}" srcOrd="6" destOrd="0" presId="urn:microsoft.com/office/officeart/2018/2/layout/IconVerticalSolidList"/>
    <dgm:cxn modelId="{616D55F0-773F-DC45-9919-CD651F96E9B8}" type="presParOf" srcId="{4E4D0712-F1AA-4617-B9D0-968A44AF7D1E}" destId="{3621A363-0AA4-4489-A270-C79C460496C4}" srcOrd="0" destOrd="0" presId="urn:microsoft.com/office/officeart/2018/2/layout/IconVerticalSolidList"/>
    <dgm:cxn modelId="{89167E02-F020-2A4A-A681-588F0CAFC23D}" type="presParOf" srcId="{4E4D0712-F1AA-4617-B9D0-968A44AF7D1E}" destId="{C023B71E-9F98-434B-A933-A7C7EA282382}" srcOrd="1" destOrd="0" presId="urn:microsoft.com/office/officeart/2018/2/layout/IconVerticalSolidList"/>
    <dgm:cxn modelId="{87EE624A-D54A-5640-A8B2-B097C162EDB0}" type="presParOf" srcId="{4E4D0712-F1AA-4617-B9D0-968A44AF7D1E}" destId="{B06EA9AC-8C75-4019-86C0-A3442B83589D}" srcOrd="2" destOrd="0" presId="urn:microsoft.com/office/officeart/2018/2/layout/IconVerticalSolidList"/>
    <dgm:cxn modelId="{6C90E517-2335-B946-90F9-C6A975761571}" type="presParOf" srcId="{4E4D0712-F1AA-4617-B9D0-968A44AF7D1E}" destId="{52C906EE-84F7-4E8B-95C4-8D39202646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A53859A-B807-477A-9E2B-2D117F5D4E0B}"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A2B2D2E-8DD3-4152-9CC6-66D08C9DB905}">
      <dgm:prSet/>
      <dgm:spPr/>
      <dgm:t>
        <a:bodyPr/>
        <a:lstStyle/>
        <a:p>
          <a:pPr>
            <a:lnSpc>
              <a:spcPct val="100000"/>
            </a:lnSpc>
          </a:pPr>
          <a:r>
            <a:rPr lang="en-US"/>
            <a:t>You are leaving your grade in the control of others.</a:t>
          </a:r>
        </a:p>
      </dgm:t>
    </dgm:pt>
    <dgm:pt modelId="{65E14583-12D9-4788-9B1A-16AB442D0B11}" type="parTrans" cxnId="{23A21B63-ECB8-4416-82EF-7E119063F937}">
      <dgm:prSet/>
      <dgm:spPr/>
      <dgm:t>
        <a:bodyPr/>
        <a:lstStyle/>
        <a:p>
          <a:endParaRPr lang="en-US"/>
        </a:p>
      </dgm:t>
    </dgm:pt>
    <dgm:pt modelId="{599D1B0F-7CB7-4A41-83AE-A6A04355D29C}" type="sibTrans" cxnId="{23A21B63-ECB8-4416-82EF-7E119063F937}">
      <dgm:prSet/>
      <dgm:spPr/>
      <dgm:t>
        <a:bodyPr/>
        <a:lstStyle/>
        <a:p>
          <a:endParaRPr lang="en-US"/>
        </a:p>
      </dgm:t>
    </dgm:pt>
    <dgm:pt modelId="{B448BCB0-B2F4-4C3D-AFF0-AF28940C7083}">
      <dgm:prSet/>
      <dgm:spPr/>
      <dgm:t>
        <a:bodyPr/>
        <a:lstStyle/>
        <a:p>
          <a:pPr>
            <a:lnSpc>
              <a:spcPct val="100000"/>
            </a:lnSpc>
          </a:pPr>
          <a:r>
            <a:rPr lang="en-US"/>
            <a:t>If you do not contribute, you are taking credit for work that you did not do.</a:t>
          </a:r>
        </a:p>
      </dgm:t>
    </dgm:pt>
    <dgm:pt modelId="{32FCF79B-C29D-4136-8B0B-1483181FABFF}" type="parTrans" cxnId="{3BB9ABC3-2381-4307-859C-38E29BDFFF47}">
      <dgm:prSet/>
      <dgm:spPr/>
      <dgm:t>
        <a:bodyPr/>
        <a:lstStyle/>
        <a:p>
          <a:endParaRPr lang="en-US"/>
        </a:p>
      </dgm:t>
    </dgm:pt>
    <dgm:pt modelId="{25F7BF7C-3C08-4D84-AEB7-BB5D0CAA8D0D}" type="sibTrans" cxnId="{3BB9ABC3-2381-4307-859C-38E29BDFFF47}">
      <dgm:prSet/>
      <dgm:spPr/>
      <dgm:t>
        <a:bodyPr/>
        <a:lstStyle/>
        <a:p>
          <a:endParaRPr lang="en-US"/>
        </a:p>
      </dgm:t>
    </dgm:pt>
    <dgm:pt modelId="{244F95B7-2FB0-4E11-8030-B7ADBCBAC31D}">
      <dgm:prSet/>
      <dgm:spPr/>
      <dgm:t>
        <a:bodyPr/>
        <a:lstStyle/>
        <a:p>
          <a:pPr>
            <a:lnSpc>
              <a:spcPct val="100000"/>
            </a:lnSpc>
          </a:pPr>
          <a:r>
            <a:rPr lang="en-US"/>
            <a:t>Volunteer early for a portion of the work that you are interested in or feel you can manage.</a:t>
          </a:r>
        </a:p>
      </dgm:t>
    </dgm:pt>
    <dgm:pt modelId="{6961D20F-3A15-4C6A-A776-A0D97BEB6EFC}" type="parTrans" cxnId="{6764CDEC-93D3-4437-B758-950BF7AC9A9F}">
      <dgm:prSet/>
      <dgm:spPr/>
      <dgm:t>
        <a:bodyPr/>
        <a:lstStyle/>
        <a:p>
          <a:endParaRPr lang="en-US"/>
        </a:p>
      </dgm:t>
    </dgm:pt>
    <dgm:pt modelId="{FE3D3E7E-0691-4DB5-858D-BDA7F3AA858A}" type="sibTrans" cxnId="{6764CDEC-93D3-4437-B758-950BF7AC9A9F}">
      <dgm:prSet/>
      <dgm:spPr/>
      <dgm:t>
        <a:bodyPr/>
        <a:lstStyle/>
        <a:p>
          <a:endParaRPr lang="en-US"/>
        </a:p>
      </dgm:t>
    </dgm:pt>
    <dgm:pt modelId="{7703E797-8BDC-4DB8-8D86-CBA542E8774E}" type="pres">
      <dgm:prSet presAssocID="{3A53859A-B807-477A-9E2B-2D117F5D4E0B}" presName="root" presStyleCnt="0">
        <dgm:presLayoutVars>
          <dgm:dir/>
          <dgm:resizeHandles val="exact"/>
        </dgm:presLayoutVars>
      </dgm:prSet>
      <dgm:spPr/>
    </dgm:pt>
    <dgm:pt modelId="{BD27A5CF-C537-43B6-B150-16A1855D148C}" type="pres">
      <dgm:prSet presAssocID="{8A2B2D2E-8DD3-4152-9CC6-66D08C9DB905}" presName="compNode" presStyleCnt="0"/>
      <dgm:spPr/>
    </dgm:pt>
    <dgm:pt modelId="{4CDFECA9-8037-45E5-8AD6-7A33BFBB69C9}" type="pres">
      <dgm:prSet presAssocID="{8A2B2D2E-8DD3-4152-9CC6-66D08C9DB905}" presName="bgRect" presStyleLbl="bgShp" presStyleIdx="0" presStyleCnt="3"/>
      <dgm:spPr/>
    </dgm:pt>
    <dgm:pt modelId="{EF0722A0-FD67-4004-B80E-C26A4B2E1E96}" type="pres">
      <dgm:prSet presAssocID="{8A2B2D2E-8DD3-4152-9CC6-66D08C9DB9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8E8B2401-3CC9-4931-A1D8-450950508026}" type="pres">
      <dgm:prSet presAssocID="{8A2B2D2E-8DD3-4152-9CC6-66D08C9DB905}" presName="spaceRect" presStyleCnt="0"/>
      <dgm:spPr/>
    </dgm:pt>
    <dgm:pt modelId="{01F08E77-8FB1-4642-B175-3975D899AC93}" type="pres">
      <dgm:prSet presAssocID="{8A2B2D2E-8DD3-4152-9CC6-66D08C9DB905}" presName="parTx" presStyleLbl="revTx" presStyleIdx="0" presStyleCnt="3">
        <dgm:presLayoutVars>
          <dgm:chMax val="0"/>
          <dgm:chPref val="0"/>
        </dgm:presLayoutVars>
      </dgm:prSet>
      <dgm:spPr/>
    </dgm:pt>
    <dgm:pt modelId="{C873EA75-B1B1-4FEB-8A17-68198A1CA3DA}" type="pres">
      <dgm:prSet presAssocID="{599D1B0F-7CB7-4A41-83AE-A6A04355D29C}" presName="sibTrans" presStyleCnt="0"/>
      <dgm:spPr/>
    </dgm:pt>
    <dgm:pt modelId="{0C8C4930-5200-4715-AF9A-198D5BE20D46}" type="pres">
      <dgm:prSet presAssocID="{B448BCB0-B2F4-4C3D-AFF0-AF28940C7083}" presName="compNode" presStyleCnt="0"/>
      <dgm:spPr/>
    </dgm:pt>
    <dgm:pt modelId="{95E01808-9D28-4075-9658-F0D186FD11DF}" type="pres">
      <dgm:prSet presAssocID="{B448BCB0-B2F4-4C3D-AFF0-AF28940C7083}" presName="bgRect" presStyleLbl="bgShp" presStyleIdx="1" presStyleCnt="3"/>
      <dgm:spPr/>
    </dgm:pt>
    <dgm:pt modelId="{F1DF798F-1B82-44F0-8982-5216D4BFC4C5}" type="pres">
      <dgm:prSet presAssocID="{B448BCB0-B2F4-4C3D-AFF0-AF28940C70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D603649-745C-4C7F-BA89-4DDEFB112C21}" type="pres">
      <dgm:prSet presAssocID="{B448BCB0-B2F4-4C3D-AFF0-AF28940C7083}" presName="spaceRect" presStyleCnt="0"/>
      <dgm:spPr/>
    </dgm:pt>
    <dgm:pt modelId="{56D5478D-EF19-44B7-A9A1-CBFD0CEE2D28}" type="pres">
      <dgm:prSet presAssocID="{B448BCB0-B2F4-4C3D-AFF0-AF28940C7083}" presName="parTx" presStyleLbl="revTx" presStyleIdx="1" presStyleCnt="3">
        <dgm:presLayoutVars>
          <dgm:chMax val="0"/>
          <dgm:chPref val="0"/>
        </dgm:presLayoutVars>
      </dgm:prSet>
      <dgm:spPr/>
    </dgm:pt>
    <dgm:pt modelId="{CD89B951-6760-43B4-98F7-19E4227C5491}" type="pres">
      <dgm:prSet presAssocID="{25F7BF7C-3C08-4D84-AEB7-BB5D0CAA8D0D}" presName="sibTrans" presStyleCnt="0"/>
      <dgm:spPr/>
    </dgm:pt>
    <dgm:pt modelId="{40DF6CE9-535C-4B6C-843B-5B1341597386}" type="pres">
      <dgm:prSet presAssocID="{244F95B7-2FB0-4E11-8030-B7ADBCBAC31D}" presName="compNode" presStyleCnt="0"/>
      <dgm:spPr/>
    </dgm:pt>
    <dgm:pt modelId="{8C0A64C1-BE93-4EF8-9DCC-4AD69086A1E3}" type="pres">
      <dgm:prSet presAssocID="{244F95B7-2FB0-4E11-8030-B7ADBCBAC31D}" presName="bgRect" presStyleLbl="bgShp" presStyleIdx="2" presStyleCnt="3"/>
      <dgm:spPr/>
    </dgm:pt>
    <dgm:pt modelId="{C8F95654-A796-4B3A-89FF-80F391103458}" type="pres">
      <dgm:prSet presAssocID="{244F95B7-2FB0-4E11-8030-B7ADBCBAC3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with Solid Fill"/>
        </a:ext>
      </dgm:extLst>
    </dgm:pt>
    <dgm:pt modelId="{82B1ED01-696B-4AB8-B18D-B3A6D7783280}" type="pres">
      <dgm:prSet presAssocID="{244F95B7-2FB0-4E11-8030-B7ADBCBAC31D}" presName="spaceRect" presStyleCnt="0"/>
      <dgm:spPr/>
    </dgm:pt>
    <dgm:pt modelId="{D1298783-9468-4043-8CBD-7518C7B12132}" type="pres">
      <dgm:prSet presAssocID="{244F95B7-2FB0-4E11-8030-B7ADBCBAC31D}" presName="parTx" presStyleLbl="revTx" presStyleIdx="2" presStyleCnt="3">
        <dgm:presLayoutVars>
          <dgm:chMax val="0"/>
          <dgm:chPref val="0"/>
        </dgm:presLayoutVars>
      </dgm:prSet>
      <dgm:spPr/>
    </dgm:pt>
  </dgm:ptLst>
  <dgm:cxnLst>
    <dgm:cxn modelId="{B2091402-FB4B-4EFD-BA78-D532A3A013B4}" type="presOf" srcId="{8A2B2D2E-8DD3-4152-9CC6-66D08C9DB905}" destId="{01F08E77-8FB1-4642-B175-3975D899AC93}" srcOrd="0" destOrd="0" presId="urn:microsoft.com/office/officeart/2018/2/layout/IconVerticalSolidList"/>
    <dgm:cxn modelId="{8E1A862A-54F4-4F0B-9F9B-295B755C7D6D}" type="presOf" srcId="{3A53859A-B807-477A-9E2B-2D117F5D4E0B}" destId="{7703E797-8BDC-4DB8-8D86-CBA542E8774E}" srcOrd="0" destOrd="0" presId="urn:microsoft.com/office/officeart/2018/2/layout/IconVerticalSolidList"/>
    <dgm:cxn modelId="{38EFD13F-17AA-4591-B88D-D53D23B8B0CF}" type="presOf" srcId="{244F95B7-2FB0-4E11-8030-B7ADBCBAC31D}" destId="{D1298783-9468-4043-8CBD-7518C7B12132}" srcOrd="0" destOrd="0" presId="urn:microsoft.com/office/officeart/2018/2/layout/IconVerticalSolidList"/>
    <dgm:cxn modelId="{23A21B63-ECB8-4416-82EF-7E119063F937}" srcId="{3A53859A-B807-477A-9E2B-2D117F5D4E0B}" destId="{8A2B2D2E-8DD3-4152-9CC6-66D08C9DB905}" srcOrd="0" destOrd="0" parTransId="{65E14583-12D9-4788-9B1A-16AB442D0B11}" sibTransId="{599D1B0F-7CB7-4A41-83AE-A6A04355D29C}"/>
    <dgm:cxn modelId="{BA960D9C-6CF2-469F-83F9-4FEDFEE70454}" type="presOf" srcId="{B448BCB0-B2F4-4C3D-AFF0-AF28940C7083}" destId="{56D5478D-EF19-44B7-A9A1-CBFD0CEE2D28}" srcOrd="0" destOrd="0" presId="urn:microsoft.com/office/officeart/2018/2/layout/IconVerticalSolidList"/>
    <dgm:cxn modelId="{3BB9ABC3-2381-4307-859C-38E29BDFFF47}" srcId="{3A53859A-B807-477A-9E2B-2D117F5D4E0B}" destId="{B448BCB0-B2F4-4C3D-AFF0-AF28940C7083}" srcOrd="1" destOrd="0" parTransId="{32FCF79B-C29D-4136-8B0B-1483181FABFF}" sibTransId="{25F7BF7C-3C08-4D84-AEB7-BB5D0CAA8D0D}"/>
    <dgm:cxn modelId="{6764CDEC-93D3-4437-B758-950BF7AC9A9F}" srcId="{3A53859A-B807-477A-9E2B-2D117F5D4E0B}" destId="{244F95B7-2FB0-4E11-8030-B7ADBCBAC31D}" srcOrd="2" destOrd="0" parTransId="{6961D20F-3A15-4C6A-A776-A0D97BEB6EFC}" sibTransId="{FE3D3E7E-0691-4DB5-858D-BDA7F3AA858A}"/>
    <dgm:cxn modelId="{1551A153-A8D5-4160-A5BA-446867F03514}" type="presParOf" srcId="{7703E797-8BDC-4DB8-8D86-CBA542E8774E}" destId="{BD27A5CF-C537-43B6-B150-16A1855D148C}" srcOrd="0" destOrd="0" presId="urn:microsoft.com/office/officeart/2018/2/layout/IconVerticalSolidList"/>
    <dgm:cxn modelId="{0E99A045-3C53-411C-8DFD-FD3376C53D5F}" type="presParOf" srcId="{BD27A5CF-C537-43B6-B150-16A1855D148C}" destId="{4CDFECA9-8037-45E5-8AD6-7A33BFBB69C9}" srcOrd="0" destOrd="0" presId="urn:microsoft.com/office/officeart/2018/2/layout/IconVerticalSolidList"/>
    <dgm:cxn modelId="{B62EC69D-382E-4638-A859-F2582AD50F64}" type="presParOf" srcId="{BD27A5CF-C537-43B6-B150-16A1855D148C}" destId="{EF0722A0-FD67-4004-B80E-C26A4B2E1E96}" srcOrd="1" destOrd="0" presId="urn:microsoft.com/office/officeart/2018/2/layout/IconVerticalSolidList"/>
    <dgm:cxn modelId="{2BA19BA7-FB1E-4D4C-87A0-5C00AEDD5152}" type="presParOf" srcId="{BD27A5CF-C537-43B6-B150-16A1855D148C}" destId="{8E8B2401-3CC9-4931-A1D8-450950508026}" srcOrd="2" destOrd="0" presId="urn:microsoft.com/office/officeart/2018/2/layout/IconVerticalSolidList"/>
    <dgm:cxn modelId="{B5EA5C1D-F752-4AA1-A9FA-0A0D0BA584F4}" type="presParOf" srcId="{BD27A5CF-C537-43B6-B150-16A1855D148C}" destId="{01F08E77-8FB1-4642-B175-3975D899AC93}" srcOrd="3" destOrd="0" presId="urn:microsoft.com/office/officeart/2018/2/layout/IconVerticalSolidList"/>
    <dgm:cxn modelId="{6AE0A762-8FCB-464D-834F-15DE3073EB2D}" type="presParOf" srcId="{7703E797-8BDC-4DB8-8D86-CBA542E8774E}" destId="{C873EA75-B1B1-4FEB-8A17-68198A1CA3DA}" srcOrd="1" destOrd="0" presId="urn:microsoft.com/office/officeart/2018/2/layout/IconVerticalSolidList"/>
    <dgm:cxn modelId="{43B3340A-3D1D-4BB4-AD64-AD5949D71214}" type="presParOf" srcId="{7703E797-8BDC-4DB8-8D86-CBA542E8774E}" destId="{0C8C4930-5200-4715-AF9A-198D5BE20D46}" srcOrd="2" destOrd="0" presId="urn:microsoft.com/office/officeart/2018/2/layout/IconVerticalSolidList"/>
    <dgm:cxn modelId="{3194DDBF-8F4D-4144-A55A-E678616A49BD}" type="presParOf" srcId="{0C8C4930-5200-4715-AF9A-198D5BE20D46}" destId="{95E01808-9D28-4075-9658-F0D186FD11DF}" srcOrd="0" destOrd="0" presId="urn:microsoft.com/office/officeart/2018/2/layout/IconVerticalSolidList"/>
    <dgm:cxn modelId="{17ECED81-EADA-45D0-B37E-A8A96059FB9F}" type="presParOf" srcId="{0C8C4930-5200-4715-AF9A-198D5BE20D46}" destId="{F1DF798F-1B82-44F0-8982-5216D4BFC4C5}" srcOrd="1" destOrd="0" presId="urn:microsoft.com/office/officeart/2018/2/layout/IconVerticalSolidList"/>
    <dgm:cxn modelId="{14819311-7959-42AC-8ED0-40B5FD5ABFF1}" type="presParOf" srcId="{0C8C4930-5200-4715-AF9A-198D5BE20D46}" destId="{8D603649-745C-4C7F-BA89-4DDEFB112C21}" srcOrd="2" destOrd="0" presId="urn:microsoft.com/office/officeart/2018/2/layout/IconVerticalSolidList"/>
    <dgm:cxn modelId="{16CA07CF-0BD6-438A-8C4F-0E1B6DCB9DE7}" type="presParOf" srcId="{0C8C4930-5200-4715-AF9A-198D5BE20D46}" destId="{56D5478D-EF19-44B7-A9A1-CBFD0CEE2D28}" srcOrd="3" destOrd="0" presId="urn:microsoft.com/office/officeart/2018/2/layout/IconVerticalSolidList"/>
    <dgm:cxn modelId="{3A9E9B08-5845-40DA-955F-2A570B2A648B}" type="presParOf" srcId="{7703E797-8BDC-4DB8-8D86-CBA542E8774E}" destId="{CD89B951-6760-43B4-98F7-19E4227C5491}" srcOrd="3" destOrd="0" presId="urn:microsoft.com/office/officeart/2018/2/layout/IconVerticalSolidList"/>
    <dgm:cxn modelId="{67C9A2EF-D239-4343-97E4-2FEBBB752AFF}" type="presParOf" srcId="{7703E797-8BDC-4DB8-8D86-CBA542E8774E}" destId="{40DF6CE9-535C-4B6C-843B-5B1341597386}" srcOrd="4" destOrd="0" presId="urn:microsoft.com/office/officeart/2018/2/layout/IconVerticalSolidList"/>
    <dgm:cxn modelId="{BE0EB70F-616C-4AF5-A6BA-A5B4BBD5E9A3}" type="presParOf" srcId="{40DF6CE9-535C-4B6C-843B-5B1341597386}" destId="{8C0A64C1-BE93-4EF8-9DCC-4AD69086A1E3}" srcOrd="0" destOrd="0" presId="urn:microsoft.com/office/officeart/2018/2/layout/IconVerticalSolidList"/>
    <dgm:cxn modelId="{A0DC7DBE-29B8-48AC-9E74-FEE5614BC0D0}" type="presParOf" srcId="{40DF6CE9-535C-4B6C-843B-5B1341597386}" destId="{C8F95654-A796-4B3A-89FF-80F391103458}" srcOrd="1" destOrd="0" presId="urn:microsoft.com/office/officeart/2018/2/layout/IconVerticalSolidList"/>
    <dgm:cxn modelId="{EEA83008-F922-41DB-97F6-7B9FE06E3756}" type="presParOf" srcId="{40DF6CE9-535C-4B6C-843B-5B1341597386}" destId="{82B1ED01-696B-4AB8-B18D-B3A6D7783280}" srcOrd="2" destOrd="0" presId="urn:microsoft.com/office/officeart/2018/2/layout/IconVerticalSolidList"/>
    <dgm:cxn modelId="{8B701F2C-B8F5-44F2-9B5A-D38677E6D82F}" type="presParOf" srcId="{40DF6CE9-535C-4B6C-843B-5B1341597386}" destId="{D1298783-9468-4043-8CBD-7518C7B121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FD40A85-D27A-4D54-BFC9-2453C52DD43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26E9FC6-F722-4465-A9E5-D92473502441}">
      <dgm:prSet/>
      <dgm:spPr/>
      <dgm:t>
        <a:bodyPr/>
        <a:lstStyle/>
        <a:p>
          <a:r>
            <a:rPr lang="en-US" dirty="0"/>
            <a:t>The editor may not understand every idea another author wrote, leading to ambiguity/mistakes . </a:t>
          </a:r>
        </a:p>
      </dgm:t>
    </dgm:pt>
    <dgm:pt modelId="{E9AC9ACC-C7B4-46B9-A908-9E9A2E9A149D}" type="parTrans" cxnId="{0D3D3EC8-AB03-4A12-A1E5-346C1674F9F6}">
      <dgm:prSet/>
      <dgm:spPr/>
      <dgm:t>
        <a:bodyPr/>
        <a:lstStyle/>
        <a:p>
          <a:endParaRPr lang="en-US"/>
        </a:p>
      </dgm:t>
    </dgm:pt>
    <dgm:pt modelId="{61683FD5-10D6-423B-A99E-FD7DA0027952}" type="sibTrans" cxnId="{0D3D3EC8-AB03-4A12-A1E5-346C1674F9F6}">
      <dgm:prSet/>
      <dgm:spPr/>
      <dgm:t>
        <a:bodyPr/>
        <a:lstStyle/>
        <a:p>
          <a:endParaRPr lang="en-US"/>
        </a:p>
      </dgm:t>
    </dgm:pt>
    <dgm:pt modelId="{80916B7F-BA37-40FC-A0CD-D710EB9160D3}">
      <dgm:prSet/>
      <dgm:spPr/>
      <dgm:t>
        <a:bodyPr/>
        <a:lstStyle/>
        <a:p>
          <a:r>
            <a:rPr lang="en-US" dirty="0"/>
            <a:t>The editor must decipher and merge the original contributions under the time pressure. </a:t>
          </a:r>
        </a:p>
      </dgm:t>
    </dgm:pt>
    <dgm:pt modelId="{ED01C132-2FC7-48CF-BDC2-AE901FF1614B}" type="parTrans" cxnId="{0B4B02D2-A8D9-4BDF-9A17-EA3F47F2CDD6}">
      <dgm:prSet/>
      <dgm:spPr/>
      <dgm:t>
        <a:bodyPr/>
        <a:lstStyle/>
        <a:p>
          <a:endParaRPr lang="en-US"/>
        </a:p>
      </dgm:t>
    </dgm:pt>
    <dgm:pt modelId="{475FFBE8-5320-4FAD-9490-571DBF7B7A4D}" type="sibTrans" cxnId="{0B4B02D2-A8D9-4BDF-9A17-EA3F47F2CDD6}">
      <dgm:prSet/>
      <dgm:spPr/>
      <dgm:t>
        <a:bodyPr/>
        <a:lstStyle/>
        <a:p>
          <a:endParaRPr lang="en-US"/>
        </a:p>
      </dgm:t>
    </dgm:pt>
    <dgm:pt modelId="{EF38EBB5-4AD8-4C90-BEF7-E4ABCCD5E75B}" type="pres">
      <dgm:prSet presAssocID="{3FD40A85-D27A-4D54-BFC9-2453C52DD43E}" presName="root" presStyleCnt="0">
        <dgm:presLayoutVars>
          <dgm:dir/>
          <dgm:resizeHandles val="exact"/>
        </dgm:presLayoutVars>
      </dgm:prSet>
      <dgm:spPr/>
    </dgm:pt>
    <dgm:pt modelId="{50A4A2B0-C344-4E2A-949F-B37B1FEE5069}" type="pres">
      <dgm:prSet presAssocID="{126E9FC6-F722-4465-A9E5-D92473502441}" presName="compNode" presStyleCnt="0"/>
      <dgm:spPr/>
    </dgm:pt>
    <dgm:pt modelId="{011BC954-AA22-42EF-B598-4950407BE7FD}" type="pres">
      <dgm:prSet presAssocID="{126E9FC6-F722-4465-A9E5-D924735024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er"/>
        </a:ext>
      </dgm:extLst>
    </dgm:pt>
    <dgm:pt modelId="{25447AAF-5A36-4D83-A5C2-7183A1D472E4}" type="pres">
      <dgm:prSet presAssocID="{126E9FC6-F722-4465-A9E5-D92473502441}" presName="spaceRect" presStyleCnt="0"/>
      <dgm:spPr/>
    </dgm:pt>
    <dgm:pt modelId="{E3C5A2BC-C20B-436C-A53E-B5EC2596FFED}" type="pres">
      <dgm:prSet presAssocID="{126E9FC6-F722-4465-A9E5-D92473502441}" presName="textRect" presStyleLbl="revTx" presStyleIdx="0" presStyleCnt="2">
        <dgm:presLayoutVars>
          <dgm:chMax val="1"/>
          <dgm:chPref val="1"/>
        </dgm:presLayoutVars>
      </dgm:prSet>
      <dgm:spPr/>
    </dgm:pt>
    <dgm:pt modelId="{A26F0827-9FBC-483F-BCA4-E3D27B4ADA8B}" type="pres">
      <dgm:prSet presAssocID="{61683FD5-10D6-423B-A99E-FD7DA0027952}" presName="sibTrans" presStyleCnt="0"/>
      <dgm:spPr/>
    </dgm:pt>
    <dgm:pt modelId="{8833C0B7-6F9D-4A1C-8B1C-00791C401950}" type="pres">
      <dgm:prSet presAssocID="{80916B7F-BA37-40FC-A0CD-D710EB9160D3}" presName="compNode" presStyleCnt="0"/>
      <dgm:spPr/>
    </dgm:pt>
    <dgm:pt modelId="{D40C686A-6B6E-4DC8-AC80-898354AD04BF}" type="pres">
      <dgm:prSet presAssocID="{80916B7F-BA37-40FC-A0CD-D710EB9160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it"/>
        </a:ext>
      </dgm:extLst>
    </dgm:pt>
    <dgm:pt modelId="{DF509D49-62EC-4590-870B-7FE7164CE630}" type="pres">
      <dgm:prSet presAssocID="{80916B7F-BA37-40FC-A0CD-D710EB9160D3}" presName="spaceRect" presStyleCnt="0"/>
      <dgm:spPr/>
    </dgm:pt>
    <dgm:pt modelId="{B71C87A6-00C1-4EDB-9FC9-18D10F743C78}" type="pres">
      <dgm:prSet presAssocID="{80916B7F-BA37-40FC-A0CD-D710EB9160D3}" presName="textRect" presStyleLbl="revTx" presStyleIdx="1" presStyleCnt="2">
        <dgm:presLayoutVars>
          <dgm:chMax val="1"/>
          <dgm:chPref val="1"/>
        </dgm:presLayoutVars>
      </dgm:prSet>
      <dgm:spPr/>
    </dgm:pt>
  </dgm:ptLst>
  <dgm:cxnLst>
    <dgm:cxn modelId="{E5D98C33-6513-42A8-9553-D7EDA52E8658}" type="presOf" srcId="{80916B7F-BA37-40FC-A0CD-D710EB9160D3}" destId="{B71C87A6-00C1-4EDB-9FC9-18D10F743C78}" srcOrd="0" destOrd="0" presId="urn:microsoft.com/office/officeart/2018/2/layout/IconLabelList"/>
    <dgm:cxn modelId="{9536894D-5125-4759-AB28-077B95CE514E}" type="presOf" srcId="{3FD40A85-D27A-4D54-BFC9-2453C52DD43E}" destId="{EF38EBB5-4AD8-4C90-BEF7-E4ABCCD5E75B}" srcOrd="0" destOrd="0" presId="urn:microsoft.com/office/officeart/2018/2/layout/IconLabelList"/>
    <dgm:cxn modelId="{4AC9CAA8-D32C-4F6D-9143-A7CFD45E4D5F}" type="presOf" srcId="{126E9FC6-F722-4465-A9E5-D92473502441}" destId="{E3C5A2BC-C20B-436C-A53E-B5EC2596FFED}" srcOrd="0" destOrd="0" presId="urn:microsoft.com/office/officeart/2018/2/layout/IconLabelList"/>
    <dgm:cxn modelId="{0D3D3EC8-AB03-4A12-A1E5-346C1674F9F6}" srcId="{3FD40A85-D27A-4D54-BFC9-2453C52DD43E}" destId="{126E9FC6-F722-4465-A9E5-D92473502441}" srcOrd="0" destOrd="0" parTransId="{E9AC9ACC-C7B4-46B9-A908-9E9A2E9A149D}" sibTransId="{61683FD5-10D6-423B-A99E-FD7DA0027952}"/>
    <dgm:cxn modelId="{0B4B02D2-A8D9-4BDF-9A17-EA3F47F2CDD6}" srcId="{3FD40A85-D27A-4D54-BFC9-2453C52DD43E}" destId="{80916B7F-BA37-40FC-A0CD-D710EB9160D3}" srcOrd="1" destOrd="0" parTransId="{ED01C132-2FC7-48CF-BDC2-AE901FF1614B}" sibTransId="{475FFBE8-5320-4FAD-9490-571DBF7B7A4D}"/>
    <dgm:cxn modelId="{3B5533A0-9797-4A8C-8721-2038199F2DBF}" type="presParOf" srcId="{EF38EBB5-4AD8-4C90-BEF7-E4ABCCD5E75B}" destId="{50A4A2B0-C344-4E2A-949F-B37B1FEE5069}" srcOrd="0" destOrd="0" presId="urn:microsoft.com/office/officeart/2018/2/layout/IconLabelList"/>
    <dgm:cxn modelId="{A85560C7-295D-495A-8526-B369F8091F07}" type="presParOf" srcId="{50A4A2B0-C344-4E2A-949F-B37B1FEE5069}" destId="{011BC954-AA22-42EF-B598-4950407BE7FD}" srcOrd="0" destOrd="0" presId="urn:microsoft.com/office/officeart/2018/2/layout/IconLabelList"/>
    <dgm:cxn modelId="{A8D65397-1BBC-4830-B798-4944082135F1}" type="presParOf" srcId="{50A4A2B0-C344-4E2A-949F-B37B1FEE5069}" destId="{25447AAF-5A36-4D83-A5C2-7183A1D472E4}" srcOrd="1" destOrd="0" presId="urn:microsoft.com/office/officeart/2018/2/layout/IconLabelList"/>
    <dgm:cxn modelId="{969DEF57-61CA-4043-93A6-52F053EF8F78}" type="presParOf" srcId="{50A4A2B0-C344-4E2A-949F-B37B1FEE5069}" destId="{E3C5A2BC-C20B-436C-A53E-B5EC2596FFED}" srcOrd="2" destOrd="0" presId="urn:microsoft.com/office/officeart/2018/2/layout/IconLabelList"/>
    <dgm:cxn modelId="{4A9702E7-E53B-4711-9970-C35F9522B685}" type="presParOf" srcId="{EF38EBB5-4AD8-4C90-BEF7-E4ABCCD5E75B}" destId="{A26F0827-9FBC-483F-BCA4-E3D27B4ADA8B}" srcOrd="1" destOrd="0" presId="urn:microsoft.com/office/officeart/2018/2/layout/IconLabelList"/>
    <dgm:cxn modelId="{1DF53849-E860-44F0-A230-A77570AC3010}" type="presParOf" srcId="{EF38EBB5-4AD8-4C90-BEF7-E4ABCCD5E75B}" destId="{8833C0B7-6F9D-4A1C-8B1C-00791C401950}" srcOrd="2" destOrd="0" presId="urn:microsoft.com/office/officeart/2018/2/layout/IconLabelList"/>
    <dgm:cxn modelId="{14AE7295-86FF-4E4C-B03A-7321C413E0D7}" type="presParOf" srcId="{8833C0B7-6F9D-4A1C-8B1C-00791C401950}" destId="{D40C686A-6B6E-4DC8-AC80-898354AD04BF}" srcOrd="0" destOrd="0" presId="urn:microsoft.com/office/officeart/2018/2/layout/IconLabelList"/>
    <dgm:cxn modelId="{6310AEB2-EBA2-4FBB-80AE-A66803C21C6D}" type="presParOf" srcId="{8833C0B7-6F9D-4A1C-8B1C-00791C401950}" destId="{DF509D49-62EC-4590-870B-7FE7164CE630}" srcOrd="1" destOrd="0" presId="urn:microsoft.com/office/officeart/2018/2/layout/IconLabelList"/>
    <dgm:cxn modelId="{FF8CEB35-3193-4984-BA37-FD60557DF532}" type="presParOf" srcId="{8833C0B7-6F9D-4A1C-8B1C-00791C401950}" destId="{B71C87A6-00C1-4EDB-9FC9-18D10F743C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385BEE2-8D94-413E-A1CA-6A7ECF4781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765B5B-44B7-477D-B3CA-F9DB27F1E4AA}">
      <dgm:prSet/>
      <dgm:spPr/>
      <dgm:t>
        <a:bodyPr/>
        <a:lstStyle/>
        <a:p>
          <a:pPr>
            <a:lnSpc>
              <a:spcPct val="100000"/>
            </a:lnSpc>
          </a:pPr>
          <a:r>
            <a:rPr lang="en-US"/>
            <a:t>highlight positive parts of the project </a:t>
          </a:r>
        </a:p>
      </dgm:t>
    </dgm:pt>
    <dgm:pt modelId="{1F528699-8355-410B-863A-49CE0E0FBFAC}" type="parTrans" cxnId="{A3E886BA-1533-4979-8A96-C19DBA5049A0}">
      <dgm:prSet/>
      <dgm:spPr/>
      <dgm:t>
        <a:bodyPr/>
        <a:lstStyle/>
        <a:p>
          <a:endParaRPr lang="en-US"/>
        </a:p>
      </dgm:t>
    </dgm:pt>
    <dgm:pt modelId="{CE753DAA-3BBA-4E38-B3E0-361D4794AC84}" type="sibTrans" cxnId="{A3E886BA-1533-4979-8A96-C19DBA5049A0}">
      <dgm:prSet/>
      <dgm:spPr/>
      <dgm:t>
        <a:bodyPr/>
        <a:lstStyle/>
        <a:p>
          <a:endParaRPr lang="en-US"/>
        </a:p>
      </dgm:t>
    </dgm:pt>
    <dgm:pt modelId="{B7223C3D-F7ED-A841-B1A6-E2B2CF74C5B4}">
      <dgm:prSet/>
      <dgm:spPr/>
      <dgm:t>
        <a:bodyPr/>
        <a:lstStyle/>
        <a:p>
          <a:pPr>
            <a:lnSpc>
              <a:spcPct val="100000"/>
            </a:lnSpc>
          </a:pPr>
          <a:r>
            <a:rPr lang="en-US"/>
            <a:t>point out things that need work</a:t>
          </a:r>
        </a:p>
      </dgm:t>
    </dgm:pt>
    <dgm:pt modelId="{A64EA217-9311-9F4B-9BE2-EFB970C04FAE}" type="parTrans" cxnId="{75988954-DA05-EF43-B031-E21E9E892297}">
      <dgm:prSet/>
      <dgm:spPr/>
      <dgm:t>
        <a:bodyPr/>
        <a:lstStyle/>
        <a:p>
          <a:endParaRPr lang="en-US"/>
        </a:p>
      </dgm:t>
    </dgm:pt>
    <dgm:pt modelId="{64E58C6E-29DF-A944-A4B1-CA422ECEF2BF}" type="sibTrans" cxnId="{75988954-DA05-EF43-B031-E21E9E892297}">
      <dgm:prSet/>
      <dgm:spPr/>
      <dgm:t>
        <a:bodyPr/>
        <a:lstStyle/>
        <a:p>
          <a:endParaRPr lang="en-US"/>
        </a:p>
      </dgm:t>
    </dgm:pt>
    <dgm:pt modelId="{45705F59-EFBC-5845-B59C-AFC3C470D7DD}">
      <dgm:prSet/>
      <dgm:spPr/>
      <dgm:t>
        <a:bodyPr/>
        <a:lstStyle/>
        <a:p>
          <a:pPr>
            <a:lnSpc>
              <a:spcPct val="100000"/>
            </a:lnSpc>
          </a:pPr>
          <a:r>
            <a:rPr lang="en-US"/>
            <a:t>add concrete, specific suggestions on how to proceed</a:t>
          </a:r>
        </a:p>
      </dgm:t>
    </dgm:pt>
    <dgm:pt modelId="{15F1FD9F-C241-EB45-BB77-778B289D2BC8}" type="parTrans" cxnId="{2B92A1FD-B914-4549-B541-A4BE1876E823}">
      <dgm:prSet/>
      <dgm:spPr/>
      <dgm:t>
        <a:bodyPr/>
        <a:lstStyle/>
        <a:p>
          <a:endParaRPr lang="en-US"/>
        </a:p>
      </dgm:t>
    </dgm:pt>
    <dgm:pt modelId="{D546BE86-F029-9444-8EA0-376CC9BF98A1}" type="sibTrans" cxnId="{2B92A1FD-B914-4549-B541-A4BE1876E823}">
      <dgm:prSet/>
      <dgm:spPr/>
      <dgm:t>
        <a:bodyPr/>
        <a:lstStyle/>
        <a:p>
          <a:endParaRPr lang="en-US"/>
        </a:p>
      </dgm:t>
    </dgm:pt>
    <dgm:pt modelId="{ABF1199A-08AC-4A4A-8560-4E6E7E79C412}">
      <dgm:prSet/>
      <dgm:spPr/>
      <dgm:t>
        <a:bodyPr/>
        <a:lstStyle/>
        <a:p>
          <a:pPr>
            <a:lnSpc>
              <a:spcPct val="100000"/>
            </a:lnSpc>
          </a:pPr>
          <a:r>
            <a:rPr lang="en-US"/>
            <a:t>“I had trouble understanding this paragraph because I couldn’t see how it tied back to our main argument.” vs “This paragraph is unclear and irrelevant.”</a:t>
          </a:r>
        </a:p>
      </dgm:t>
    </dgm:pt>
    <dgm:pt modelId="{91B1E12F-D5F2-D74F-9776-2846550D066A}" type="parTrans" cxnId="{88F7B388-DC32-934D-88C4-ED2A85C68BA3}">
      <dgm:prSet/>
      <dgm:spPr/>
      <dgm:t>
        <a:bodyPr/>
        <a:lstStyle/>
        <a:p>
          <a:endParaRPr lang="en-US"/>
        </a:p>
      </dgm:t>
    </dgm:pt>
    <dgm:pt modelId="{546CABCA-953A-0441-96D7-0CBC3D0CE644}" type="sibTrans" cxnId="{88F7B388-DC32-934D-88C4-ED2A85C68BA3}">
      <dgm:prSet/>
      <dgm:spPr/>
      <dgm:t>
        <a:bodyPr/>
        <a:lstStyle/>
        <a:p>
          <a:endParaRPr lang="en-US"/>
        </a:p>
      </dgm:t>
    </dgm:pt>
    <dgm:pt modelId="{7707585B-8FFC-4A88-9EE7-7712E92C15D8}" type="pres">
      <dgm:prSet presAssocID="{B385BEE2-8D94-413E-A1CA-6A7ECF4781EB}" presName="root" presStyleCnt="0">
        <dgm:presLayoutVars>
          <dgm:dir/>
          <dgm:resizeHandles val="exact"/>
        </dgm:presLayoutVars>
      </dgm:prSet>
      <dgm:spPr/>
    </dgm:pt>
    <dgm:pt modelId="{72962D19-CA03-4D60-9B07-62C7BD3C16CF}" type="pres">
      <dgm:prSet presAssocID="{FB765B5B-44B7-477D-B3CA-F9DB27F1E4AA}" presName="compNode" presStyleCnt="0"/>
      <dgm:spPr/>
    </dgm:pt>
    <dgm:pt modelId="{0F6E6B2E-B88F-4947-8D19-3FEA0A9C4389}" type="pres">
      <dgm:prSet presAssocID="{FB765B5B-44B7-477D-B3CA-F9DB27F1E4AA}" presName="bgRect" presStyleLbl="bgShp" presStyleIdx="0" presStyleCnt="4"/>
      <dgm:spPr/>
    </dgm:pt>
    <dgm:pt modelId="{9C3CDF49-6F76-44B6-B748-A840C7790C9D}" type="pres">
      <dgm:prSet presAssocID="{FB765B5B-44B7-477D-B3CA-F9DB27F1E4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9993EB30-595B-40ED-8E34-80D70ED9DCAC}" type="pres">
      <dgm:prSet presAssocID="{FB765B5B-44B7-477D-B3CA-F9DB27F1E4AA}" presName="spaceRect" presStyleCnt="0"/>
      <dgm:spPr/>
    </dgm:pt>
    <dgm:pt modelId="{6C2F9EF6-5919-49C3-A4F8-1F02E5AFD05F}" type="pres">
      <dgm:prSet presAssocID="{FB765B5B-44B7-477D-B3CA-F9DB27F1E4AA}" presName="parTx" presStyleLbl="revTx" presStyleIdx="0" presStyleCnt="4">
        <dgm:presLayoutVars>
          <dgm:chMax val="0"/>
          <dgm:chPref val="0"/>
        </dgm:presLayoutVars>
      </dgm:prSet>
      <dgm:spPr/>
    </dgm:pt>
    <dgm:pt modelId="{E7D85797-0009-4B62-B132-D25C6983CCD9}" type="pres">
      <dgm:prSet presAssocID="{CE753DAA-3BBA-4E38-B3E0-361D4794AC84}" presName="sibTrans" presStyleCnt="0"/>
      <dgm:spPr/>
    </dgm:pt>
    <dgm:pt modelId="{5296BAF7-9AB3-40C5-89E5-3C956F6188F1}" type="pres">
      <dgm:prSet presAssocID="{B7223C3D-F7ED-A841-B1A6-E2B2CF74C5B4}" presName="compNode" presStyleCnt="0"/>
      <dgm:spPr/>
    </dgm:pt>
    <dgm:pt modelId="{FED65799-D236-4EEA-B38F-F51308D395F8}" type="pres">
      <dgm:prSet presAssocID="{B7223C3D-F7ED-A841-B1A6-E2B2CF74C5B4}" presName="bgRect" presStyleLbl="bgShp" presStyleIdx="1" presStyleCnt="4"/>
      <dgm:spPr/>
    </dgm:pt>
    <dgm:pt modelId="{9FEC2BF3-817F-44D4-90A5-19F76AC4C88C}" type="pres">
      <dgm:prSet presAssocID="{B7223C3D-F7ED-A841-B1A6-E2B2CF74C5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OfThings"/>
        </a:ext>
      </dgm:extLst>
    </dgm:pt>
    <dgm:pt modelId="{651AE0FB-CE53-4D14-B5BC-653AE3048CBD}" type="pres">
      <dgm:prSet presAssocID="{B7223C3D-F7ED-A841-B1A6-E2B2CF74C5B4}" presName="spaceRect" presStyleCnt="0"/>
      <dgm:spPr/>
    </dgm:pt>
    <dgm:pt modelId="{C7EAF959-3AF1-4FE7-AC1C-0D1AF6B05082}" type="pres">
      <dgm:prSet presAssocID="{B7223C3D-F7ED-A841-B1A6-E2B2CF74C5B4}" presName="parTx" presStyleLbl="revTx" presStyleIdx="1" presStyleCnt="4">
        <dgm:presLayoutVars>
          <dgm:chMax val="0"/>
          <dgm:chPref val="0"/>
        </dgm:presLayoutVars>
      </dgm:prSet>
      <dgm:spPr/>
    </dgm:pt>
    <dgm:pt modelId="{07A253CE-FBFA-440B-817F-7EF1376EE285}" type="pres">
      <dgm:prSet presAssocID="{64E58C6E-29DF-A944-A4B1-CA422ECEF2BF}" presName="sibTrans" presStyleCnt="0"/>
      <dgm:spPr/>
    </dgm:pt>
    <dgm:pt modelId="{76C0852F-17DC-47C2-9423-FA1E2A5DF54B}" type="pres">
      <dgm:prSet presAssocID="{45705F59-EFBC-5845-B59C-AFC3C470D7DD}" presName="compNode" presStyleCnt="0"/>
      <dgm:spPr/>
    </dgm:pt>
    <dgm:pt modelId="{AFA67008-86CD-4673-9B92-4D7C91CC91B5}" type="pres">
      <dgm:prSet presAssocID="{45705F59-EFBC-5845-B59C-AFC3C470D7DD}" presName="bgRect" presStyleLbl="bgShp" presStyleIdx="2" presStyleCnt="4"/>
      <dgm:spPr/>
    </dgm:pt>
    <dgm:pt modelId="{C54BD683-1DEB-4764-8A4E-E638AF412C9B}" type="pres">
      <dgm:prSet presAssocID="{45705F59-EFBC-5845-B59C-AFC3C470D7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F646F0E6-DF9C-4784-974A-018E0F77494C}" type="pres">
      <dgm:prSet presAssocID="{45705F59-EFBC-5845-B59C-AFC3C470D7DD}" presName="spaceRect" presStyleCnt="0"/>
      <dgm:spPr/>
    </dgm:pt>
    <dgm:pt modelId="{26EF5EC8-26D4-418B-B836-CEA6EC811AA0}" type="pres">
      <dgm:prSet presAssocID="{45705F59-EFBC-5845-B59C-AFC3C470D7DD}" presName="parTx" presStyleLbl="revTx" presStyleIdx="2" presStyleCnt="4">
        <dgm:presLayoutVars>
          <dgm:chMax val="0"/>
          <dgm:chPref val="0"/>
        </dgm:presLayoutVars>
      </dgm:prSet>
      <dgm:spPr/>
    </dgm:pt>
    <dgm:pt modelId="{81BFF376-E5BC-4826-9C5E-5D8BB579E74D}" type="pres">
      <dgm:prSet presAssocID="{D546BE86-F029-9444-8EA0-376CC9BF98A1}" presName="sibTrans" presStyleCnt="0"/>
      <dgm:spPr/>
    </dgm:pt>
    <dgm:pt modelId="{8CB1D5BD-1A40-4158-80D9-2D9EE595178A}" type="pres">
      <dgm:prSet presAssocID="{ABF1199A-08AC-4A4A-8560-4E6E7E79C412}" presName="compNode" presStyleCnt="0"/>
      <dgm:spPr/>
    </dgm:pt>
    <dgm:pt modelId="{2D792346-2810-45C3-A616-8F7EA0C8161B}" type="pres">
      <dgm:prSet presAssocID="{ABF1199A-08AC-4A4A-8560-4E6E7E79C412}" presName="bgRect" presStyleLbl="bgShp" presStyleIdx="3" presStyleCnt="4"/>
      <dgm:spPr/>
    </dgm:pt>
    <dgm:pt modelId="{79F41D55-7236-4FA3-B458-CC49CAC2626C}" type="pres">
      <dgm:prSet presAssocID="{ABF1199A-08AC-4A4A-8560-4E6E7E79C4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BEBE7C48-8D73-45FF-B3D0-4D3DB0685FE7}" type="pres">
      <dgm:prSet presAssocID="{ABF1199A-08AC-4A4A-8560-4E6E7E79C412}" presName="spaceRect" presStyleCnt="0"/>
      <dgm:spPr/>
    </dgm:pt>
    <dgm:pt modelId="{F35B4B8B-568C-4143-915F-6E41FB0C1BEB}" type="pres">
      <dgm:prSet presAssocID="{ABF1199A-08AC-4A4A-8560-4E6E7E79C412}" presName="parTx" presStyleLbl="revTx" presStyleIdx="3" presStyleCnt="4">
        <dgm:presLayoutVars>
          <dgm:chMax val="0"/>
          <dgm:chPref val="0"/>
        </dgm:presLayoutVars>
      </dgm:prSet>
      <dgm:spPr/>
    </dgm:pt>
  </dgm:ptLst>
  <dgm:cxnLst>
    <dgm:cxn modelId="{9D4E4231-FA35-464F-B9C8-DFDA4EE2876E}" type="presOf" srcId="{ABF1199A-08AC-4A4A-8560-4E6E7E79C412}" destId="{F35B4B8B-568C-4143-915F-6E41FB0C1BEB}" srcOrd="0" destOrd="0" presId="urn:microsoft.com/office/officeart/2018/2/layout/IconVerticalSolidList"/>
    <dgm:cxn modelId="{75988954-DA05-EF43-B031-E21E9E892297}" srcId="{B385BEE2-8D94-413E-A1CA-6A7ECF4781EB}" destId="{B7223C3D-F7ED-A841-B1A6-E2B2CF74C5B4}" srcOrd="1" destOrd="0" parTransId="{A64EA217-9311-9F4B-9BE2-EFB970C04FAE}" sibTransId="{64E58C6E-29DF-A944-A4B1-CA422ECEF2BF}"/>
    <dgm:cxn modelId="{A3755185-9B5D-BC47-A137-0623E7098B51}" type="presOf" srcId="{FB765B5B-44B7-477D-B3CA-F9DB27F1E4AA}" destId="{6C2F9EF6-5919-49C3-A4F8-1F02E5AFD05F}" srcOrd="0" destOrd="0" presId="urn:microsoft.com/office/officeart/2018/2/layout/IconVerticalSolidList"/>
    <dgm:cxn modelId="{88F7B388-DC32-934D-88C4-ED2A85C68BA3}" srcId="{B385BEE2-8D94-413E-A1CA-6A7ECF4781EB}" destId="{ABF1199A-08AC-4A4A-8560-4E6E7E79C412}" srcOrd="3" destOrd="0" parTransId="{91B1E12F-D5F2-D74F-9776-2846550D066A}" sibTransId="{546CABCA-953A-0441-96D7-0CBC3D0CE644}"/>
    <dgm:cxn modelId="{BA8F3B9F-AA95-EF49-A320-312DB67DF428}" type="presOf" srcId="{B7223C3D-F7ED-A841-B1A6-E2B2CF74C5B4}" destId="{C7EAF959-3AF1-4FE7-AC1C-0D1AF6B05082}" srcOrd="0" destOrd="0" presId="urn:microsoft.com/office/officeart/2018/2/layout/IconVerticalSolidList"/>
    <dgm:cxn modelId="{A3E886BA-1533-4979-8A96-C19DBA5049A0}" srcId="{B385BEE2-8D94-413E-A1CA-6A7ECF4781EB}" destId="{FB765B5B-44B7-477D-B3CA-F9DB27F1E4AA}" srcOrd="0" destOrd="0" parTransId="{1F528699-8355-410B-863A-49CE0E0FBFAC}" sibTransId="{CE753DAA-3BBA-4E38-B3E0-361D4794AC84}"/>
    <dgm:cxn modelId="{735888C2-50C7-C941-83A8-4AFDDDE4E5A8}" type="presOf" srcId="{B385BEE2-8D94-413E-A1CA-6A7ECF4781EB}" destId="{7707585B-8FFC-4A88-9EE7-7712E92C15D8}" srcOrd="0" destOrd="0" presId="urn:microsoft.com/office/officeart/2018/2/layout/IconVerticalSolidList"/>
    <dgm:cxn modelId="{24EDD7D1-1C66-BC4D-9C14-5BFFFD8ED6FC}" type="presOf" srcId="{45705F59-EFBC-5845-B59C-AFC3C470D7DD}" destId="{26EF5EC8-26D4-418B-B836-CEA6EC811AA0}" srcOrd="0" destOrd="0" presId="urn:microsoft.com/office/officeart/2018/2/layout/IconVerticalSolidList"/>
    <dgm:cxn modelId="{2B92A1FD-B914-4549-B541-A4BE1876E823}" srcId="{B385BEE2-8D94-413E-A1CA-6A7ECF4781EB}" destId="{45705F59-EFBC-5845-B59C-AFC3C470D7DD}" srcOrd="2" destOrd="0" parTransId="{15F1FD9F-C241-EB45-BB77-778B289D2BC8}" sibTransId="{D546BE86-F029-9444-8EA0-376CC9BF98A1}"/>
    <dgm:cxn modelId="{AEA44815-59CA-D54E-AD73-D1E8514B3971}" type="presParOf" srcId="{7707585B-8FFC-4A88-9EE7-7712E92C15D8}" destId="{72962D19-CA03-4D60-9B07-62C7BD3C16CF}" srcOrd="0" destOrd="0" presId="urn:microsoft.com/office/officeart/2018/2/layout/IconVerticalSolidList"/>
    <dgm:cxn modelId="{8ED7BEF4-26B3-9A47-998E-BDC731231A9A}" type="presParOf" srcId="{72962D19-CA03-4D60-9B07-62C7BD3C16CF}" destId="{0F6E6B2E-B88F-4947-8D19-3FEA0A9C4389}" srcOrd="0" destOrd="0" presId="urn:microsoft.com/office/officeart/2018/2/layout/IconVerticalSolidList"/>
    <dgm:cxn modelId="{AC14975B-9D26-F445-995B-74F3EB2FB90A}" type="presParOf" srcId="{72962D19-CA03-4D60-9B07-62C7BD3C16CF}" destId="{9C3CDF49-6F76-44B6-B748-A840C7790C9D}" srcOrd="1" destOrd="0" presId="urn:microsoft.com/office/officeart/2018/2/layout/IconVerticalSolidList"/>
    <dgm:cxn modelId="{65004C16-BEAA-7B4C-9248-A77B24CA4A80}" type="presParOf" srcId="{72962D19-CA03-4D60-9B07-62C7BD3C16CF}" destId="{9993EB30-595B-40ED-8E34-80D70ED9DCAC}" srcOrd="2" destOrd="0" presId="urn:microsoft.com/office/officeart/2018/2/layout/IconVerticalSolidList"/>
    <dgm:cxn modelId="{002592BD-C1E9-8F4E-91C1-801B793EEE4C}" type="presParOf" srcId="{72962D19-CA03-4D60-9B07-62C7BD3C16CF}" destId="{6C2F9EF6-5919-49C3-A4F8-1F02E5AFD05F}" srcOrd="3" destOrd="0" presId="urn:microsoft.com/office/officeart/2018/2/layout/IconVerticalSolidList"/>
    <dgm:cxn modelId="{30A3F1CE-858D-3843-9054-15F4A1A12DF4}" type="presParOf" srcId="{7707585B-8FFC-4A88-9EE7-7712E92C15D8}" destId="{E7D85797-0009-4B62-B132-D25C6983CCD9}" srcOrd="1" destOrd="0" presId="urn:microsoft.com/office/officeart/2018/2/layout/IconVerticalSolidList"/>
    <dgm:cxn modelId="{5B96BE51-D93D-924A-98F9-14B60822F581}" type="presParOf" srcId="{7707585B-8FFC-4A88-9EE7-7712E92C15D8}" destId="{5296BAF7-9AB3-40C5-89E5-3C956F6188F1}" srcOrd="2" destOrd="0" presId="urn:microsoft.com/office/officeart/2018/2/layout/IconVerticalSolidList"/>
    <dgm:cxn modelId="{EEDEA154-A906-0945-928C-7F9E70A20E4B}" type="presParOf" srcId="{5296BAF7-9AB3-40C5-89E5-3C956F6188F1}" destId="{FED65799-D236-4EEA-B38F-F51308D395F8}" srcOrd="0" destOrd="0" presId="urn:microsoft.com/office/officeart/2018/2/layout/IconVerticalSolidList"/>
    <dgm:cxn modelId="{81E0BE8D-B0E0-734B-A1B0-9A55013E66EC}" type="presParOf" srcId="{5296BAF7-9AB3-40C5-89E5-3C956F6188F1}" destId="{9FEC2BF3-817F-44D4-90A5-19F76AC4C88C}" srcOrd="1" destOrd="0" presId="urn:microsoft.com/office/officeart/2018/2/layout/IconVerticalSolidList"/>
    <dgm:cxn modelId="{FEAA9A20-276B-2D45-AF84-50B29F484B86}" type="presParOf" srcId="{5296BAF7-9AB3-40C5-89E5-3C956F6188F1}" destId="{651AE0FB-CE53-4D14-B5BC-653AE3048CBD}" srcOrd="2" destOrd="0" presId="urn:microsoft.com/office/officeart/2018/2/layout/IconVerticalSolidList"/>
    <dgm:cxn modelId="{84BA4077-A379-8B49-83EC-3D8A467A4199}" type="presParOf" srcId="{5296BAF7-9AB3-40C5-89E5-3C956F6188F1}" destId="{C7EAF959-3AF1-4FE7-AC1C-0D1AF6B05082}" srcOrd="3" destOrd="0" presId="urn:microsoft.com/office/officeart/2018/2/layout/IconVerticalSolidList"/>
    <dgm:cxn modelId="{B5062764-169A-3D42-A7F8-43E744F65C3F}" type="presParOf" srcId="{7707585B-8FFC-4A88-9EE7-7712E92C15D8}" destId="{07A253CE-FBFA-440B-817F-7EF1376EE285}" srcOrd="3" destOrd="0" presId="urn:microsoft.com/office/officeart/2018/2/layout/IconVerticalSolidList"/>
    <dgm:cxn modelId="{209CDFBB-8121-824C-8192-D801CD46652A}" type="presParOf" srcId="{7707585B-8FFC-4A88-9EE7-7712E92C15D8}" destId="{76C0852F-17DC-47C2-9423-FA1E2A5DF54B}" srcOrd="4" destOrd="0" presId="urn:microsoft.com/office/officeart/2018/2/layout/IconVerticalSolidList"/>
    <dgm:cxn modelId="{2E1FCF6A-D504-E943-8076-BD484CEE270B}" type="presParOf" srcId="{76C0852F-17DC-47C2-9423-FA1E2A5DF54B}" destId="{AFA67008-86CD-4673-9B92-4D7C91CC91B5}" srcOrd="0" destOrd="0" presId="urn:microsoft.com/office/officeart/2018/2/layout/IconVerticalSolidList"/>
    <dgm:cxn modelId="{6CEC7E46-11D9-9249-A010-36A89F46A63D}" type="presParOf" srcId="{76C0852F-17DC-47C2-9423-FA1E2A5DF54B}" destId="{C54BD683-1DEB-4764-8A4E-E638AF412C9B}" srcOrd="1" destOrd="0" presId="urn:microsoft.com/office/officeart/2018/2/layout/IconVerticalSolidList"/>
    <dgm:cxn modelId="{1DD5A264-0F74-1242-9D92-7E5353A3EF04}" type="presParOf" srcId="{76C0852F-17DC-47C2-9423-FA1E2A5DF54B}" destId="{F646F0E6-DF9C-4784-974A-018E0F77494C}" srcOrd="2" destOrd="0" presId="urn:microsoft.com/office/officeart/2018/2/layout/IconVerticalSolidList"/>
    <dgm:cxn modelId="{6F15DAF8-72B2-524E-87C6-3EAA22050E04}" type="presParOf" srcId="{76C0852F-17DC-47C2-9423-FA1E2A5DF54B}" destId="{26EF5EC8-26D4-418B-B836-CEA6EC811AA0}" srcOrd="3" destOrd="0" presId="urn:microsoft.com/office/officeart/2018/2/layout/IconVerticalSolidList"/>
    <dgm:cxn modelId="{E8461C87-7CF1-4649-A8AD-9E4DC8A80A23}" type="presParOf" srcId="{7707585B-8FFC-4A88-9EE7-7712E92C15D8}" destId="{81BFF376-E5BC-4826-9C5E-5D8BB579E74D}" srcOrd="5" destOrd="0" presId="urn:microsoft.com/office/officeart/2018/2/layout/IconVerticalSolidList"/>
    <dgm:cxn modelId="{D7B8FEC4-C9C8-EC45-93A3-5455F8F660A8}" type="presParOf" srcId="{7707585B-8FFC-4A88-9EE7-7712E92C15D8}" destId="{8CB1D5BD-1A40-4158-80D9-2D9EE595178A}" srcOrd="6" destOrd="0" presId="urn:microsoft.com/office/officeart/2018/2/layout/IconVerticalSolidList"/>
    <dgm:cxn modelId="{0C9D2207-B443-8047-B923-34324433020C}" type="presParOf" srcId="{8CB1D5BD-1A40-4158-80D9-2D9EE595178A}" destId="{2D792346-2810-45C3-A616-8F7EA0C8161B}" srcOrd="0" destOrd="0" presId="urn:microsoft.com/office/officeart/2018/2/layout/IconVerticalSolidList"/>
    <dgm:cxn modelId="{42BEB6FA-C4C7-394B-848A-E90362848245}" type="presParOf" srcId="{8CB1D5BD-1A40-4158-80D9-2D9EE595178A}" destId="{79F41D55-7236-4FA3-B458-CC49CAC2626C}" srcOrd="1" destOrd="0" presId="urn:microsoft.com/office/officeart/2018/2/layout/IconVerticalSolidList"/>
    <dgm:cxn modelId="{55C30443-F6E8-E243-A9F3-2147E2499438}" type="presParOf" srcId="{8CB1D5BD-1A40-4158-80D9-2D9EE595178A}" destId="{BEBE7C48-8D73-45FF-B3D0-4D3DB0685FE7}" srcOrd="2" destOrd="0" presId="urn:microsoft.com/office/officeart/2018/2/layout/IconVerticalSolidList"/>
    <dgm:cxn modelId="{12FD3B6E-33A6-3F43-8727-9EBFB493990C}" type="presParOf" srcId="{8CB1D5BD-1A40-4158-80D9-2D9EE595178A}" destId="{F35B4B8B-568C-4143-915F-6E41FB0C1B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2147A-3379-4AC3-B3AB-C55A1959EF7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9CDFA6-ABE7-47B0-B311-AA554BBBDBBB}">
      <dgm:prSet/>
      <dgm:spPr/>
      <dgm:t>
        <a:bodyPr/>
        <a:lstStyle/>
        <a:p>
          <a:r>
            <a:rPr lang="en-US" dirty="0"/>
            <a:t>Brainstorm </a:t>
          </a:r>
        </a:p>
      </dgm:t>
    </dgm:pt>
    <dgm:pt modelId="{DB336F2A-3717-4A4C-96D2-ECCDE04C3EBB}" type="parTrans" cxnId="{528CA525-6399-4395-9C8C-55850057A1E2}">
      <dgm:prSet/>
      <dgm:spPr/>
      <dgm:t>
        <a:bodyPr/>
        <a:lstStyle/>
        <a:p>
          <a:endParaRPr lang="en-US"/>
        </a:p>
      </dgm:t>
    </dgm:pt>
    <dgm:pt modelId="{1179D59C-902C-4D1F-A74F-DAF6A61FC6B9}" type="sibTrans" cxnId="{528CA525-6399-4395-9C8C-55850057A1E2}">
      <dgm:prSet/>
      <dgm:spPr/>
      <dgm:t>
        <a:bodyPr/>
        <a:lstStyle/>
        <a:p>
          <a:endParaRPr lang="en-US"/>
        </a:p>
      </dgm:t>
    </dgm:pt>
    <dgm:pt modelId="{D779EBE1-A305-4A4F-9731-84EC7B7ECC12}">
      <dgm:prSet/>
      <dgm:spPr/>
      <dgm:t>
        <a:bodyPr/>
        <a:lstStyle/>
        <a:p>
          <a:r>
            <a:rPr lang="en-US" dirty="0"/>
            <a:t>Formulate an argument </a:t>
          </a:r>
        </a:p>
      </dgm:t>
    </dgm:pt>
    <dgm:pt modelId="{EA8AD587-B2E2-47F7-BDF8-211A7ADFE8B9}" type="parTrans" cxnId="{1BD15817-A402-44C2-9C5D-72F91F4D7DF4}">
      <dgm:prSet/>
      <dgm:spPr/>
      <dgm:t>
        <a:bodyPr/>
        <a:lstStyle/>
        <a:p>
          <a:endParaRPr lang="en-US"/>
        </a:p>
      </dgm:t>
    </dgm:pt>
    <dgm:pt modelId="{5AFD65C8-14D1-4C8A-A465-3E4C1B666BA1}" type="sibTrans" cxnId="{1BD15817-A402-44C2-9C5D-72F91F4D7DF4}">
      <dgm:prSet/>
      <dgm:spPr/>
      <dgm:t>
        <a:bodyPr/>
        <a:lstStyle/>
        <a:p>
          <a:endParaRPr lang="en-US"/>
        </a:p>
      </dgm:t>
    </dgm:pt>
    <dgm:pt modelId="{D0766C26-0807-47CE-819B-A7073F0F105D}">
      <dgm:prSet/>
      <dgm:spPr/>
      <dgm:t>
        <a:bodyPr/>
        <a:lstStyle/>
        <a:p>
          <a:r>
            <a:rPr lang="en-US" dirty="0"/>
            <a:t>Imagine final product</a:t>
          </a:r>
        </a:p>
      </dgm:t>
    </dgm:pt>
    <dgm:pt modelId="{648B062F-B063-43C5-B9BB-D397CA17450E}" type="parTrans" cxnId="{5E300522-879C-4111-B3F2-46F2BF82EACB}">
      <dgm:prSet/>
      <dgm:spPr/>
      <dgm:t>
        <a:bodyPr/>
        <a:lstStyle/>
        <a:p>
          <a:endParaRPr lang="en-US"/>
        </a:p>
      </dgm:t>
    </dgm:pt>
    <dgm:pt modelId="{BCDC9BCB-20A7-4256-8C73-C7A44E041A09}" type="sibTrans" cxnId="{5E300522-879C-4111-B3F2-46F2BF82EACB}">
      <dgm:prSet/>
      <dgm:spPr/>
      <dgm:t>
        <a:bodyPr/>
        <a:lstStyle/>
        <a:p>
          <a:endParaRPr lang="en-US"/>
        </a:p>
      </dgm:t>
    </dgm:pt>
    <dgm:pt modelId="{1FE281D6-218A-4385-B0FE-2930AD39A120}">
      <dgm:prSet/>
      <dgm:spPr/>
      <dgm:t>
        <a:bodyPr/>
        <a:lstStyle/>
        <a:p>
          <a:r>
            <a:rPr lang="en-US" dirty="0"/>
            <a:t>Consider audience </a:t>
          </a:r>
        </a:p>
      </dgm:t>
    </dgm:pt>
    <dgm:pt modelId="{7501AD74-4166-4218-99CC-DDB9374CDA9E}" type="parTrans" cxnId="{29EDCFB8-7F6C-4D16-9A62-08E216FB10E6}">
      <dgm:prSet/>
      <dgm:spPr/>
      <dgm:t>
        <a:bodyPr/>
        <a:lstStyle/>
        <a:p>
          <a:endParaRPr lang="en-US"/>
        </a:p>
      </dgm:t>
    </dgm:pt>
    <dgm:pt modelId="{0FFB5C98-E483-40DA-8C4C-66E620CD40C7}" type="sibTrans" cxnId="{29EDCFB8-7F6C-4D16-9A62-08E216FB10E6}">
      <dgm:prSet/>
      <dgm:spPr/>
      <dgm:t>
        <a:bodyPr/>
        <a:lstStyle/>
        <a:p>
          <a:endParaRPr lang="en-US"/>
        </a:p>
      </dgm:t>
    </dgm:pt>
    <dgm:pt modelId="{74A644F2-60DE-487C-AD4D-909B600FE394}" type="pres">
      <dgm:prSet presAssocID="{4312147A-3379-4AC3-B3AB-C55A1959EF79}" presName="root" presStyleCnt="0">
        <dgm:presLayoutVars>
          <dgm:dir/>
          <dgm:resizeHandles val="exact"/>
        </dgm:presLayoutVars>
      </dgm:prSet>
      <dgm:spPr/>
    </dgm:pt>
    <dgm:pt modelId="{9081FD9F-AECF-40AD-A293-EB54C9F190E1}" type="pres">
      <dgm:prSet presAssocID="{BB9CDFA6-ABE7-47B0-B311-AA554BBBDBBB}" presName="compNode" presStyleCnt="0"/>
      <dgm:spPr/>
    </dgm:pt>
    <dgm:pt modelId="{72E1404E-D0B8-4D2B-A993-B89D05123241}" type="pres">
      <dgm:prSet presAssocID="{BB9CDFA6-ABE7-47B0-B311-AA554BBBDBBB}" presName="bgRect" presStyleLbl="bgShp" presStyleIdx="0" presStyleCnt="4"/>
      <dgm:spPr/>
    </dgm:pt>
    <dgm:pt modelId="{0AE5E248-2FB7-4B27-9471-97EFD957F79A}" type="pres">
      <dgm:prSet presAssocID="{BB9CDFA6-ABE7-47B0-B311-AA554BBBDB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53ED143D-87C8-45AA-943C-C83B7E95B6CE}" type="pres">
      <dgm:prSet presAssocID="{BB9CDFA6-ABE7-47B0-B311-AA554BBBDBBB}" presName="spaceRect" presStyleCnt="0"/>
      <dgm:spPr/>
    </dgm:pt>
    <dgm:pt modelId="{3A2A2ED9-0874-4412-9477-B32BD03F67DF}" type="pres">
      <dgm:prSet presAssocID="{BB9CDFA6-ABE7-47B0-B311-AA554BBBDBBB}" presName="parTx" presStyleLbl="revTx" presStyleIdx="0" presStyleCnt="4">
        <dgm:presLayoutVars>
          <dgm:chMax val="0"/>
          <dgm:chPref val="0"/>
        </dgm:presLayoutVars>
      </dgm:prSet>
      <dgm:spPr/>
    </dgm:pt>
    <dgm:pt modelId="{71B666C1-B7AB-4E25-83B0-A5D3BC535616}" type="pres">
      <dgm:prSet presAssocID="{1179D59C-902C-4D1F-A74F-DAF6A61FC6B9}" presName="sibTrans" presStyleCnt="0"/>
      <dgm:spPr/>
    </dgm:pt>
    <dgm:pt modelId="{1DEE8D3B-0D7B-41D7-AB2F-00C01DD501B7}" type="pres">
      <dgm:prSet presAssocID="{D779EBE1-A305-4A4F-9731-84EC7B7ECC12}" presName="compNode" presStyleCnt="0"/>
      <dgm:spPr/>
    </dgm:pt>
    <dgm:pt modelId="{97BE34C7-2023-4C1D-917E-773101C1AC9C}" type="pres">
      <dgm:prSet presAssocID="{D779EBE1-A305-4A4F-9731-84EC7B7ECC12}" presName="bgRect" presStyleLbl="bgShp" presStyleIdx="1" presStyleCnt="4"/>
      <dgm:spPr/>
    </dgm:pt>
    <dgm:pt modelId="{3502CAAA-9ECA-4BCC-A398-0F3558F463CC}" type="pres">
      <dgm:prSet presAssocID="{D779EBE1-A305-4A4F-9731-84EC7B7ECC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0FB90F4F-A2F3-4B7D-9F50-C7F9665563CA}" type="pres">
      <dgm:prSet presAssocID="{D779EBE1-A305-4A4F-9731-84EC7B7ECC12}" presName="spaceRect" presStyleCnt="0"/>
      <dgm:spPr/>
    </dgm:pt>
    <dgm:pt modelId="{5F1ECDF1-C4D5-4273-8652-B11071C6F11A}" type="pres">
      <dgm:prSet presAssocID="{D779EBE1-A305-4A4F-9731-84EC7B7ECC12}" presName="parTx" presStyleLbl="revTx" presStyleIdx="1" presStyleCnt="4">
        <dgm:presLayoutVars>
          <dgm:chMax val="0"/>
          <dgm:chPref val="0"/>
        </dgm:presLayoutVars>
      </dgm:prSet>
      <dgm:spPr/>
    </dgm:pt>
    <dgm:pt modelId="{3B75C8EC-4657-4050-BED5-402286E70EFD}" type="pres">
      <dgm:prSet presAssocID="{5AFD65C8-14D1-4C8A-A465-3E4C1B666BA1}" presName="sibTrans" presStyleCnt="0"/>
      <dgm:spPr/>
    </dgm:pt>
    <dgm:pt modelId="{4190B811-ABD6-44B4-8B3F-30B6090718DB}" type="pres">
      <dgm:prSet presAssocID="{D0766C26-0807-47CE-819B-A7073F0F105D}" presName="compNode" presStyleCnt="0"/>
      <dgm:spPr/>
    </dgm:pt>
    <dgm:pt modelId="{4A59FDED-E649-43AB-8BED-1902EABB6703}" type="pres">
      <dgm:prSet presAssocID="{D0766C26-0807-47CE-819B-A7073F0F105D}" presName="bgRect" presStyleLbl="bgShp" presStyleIdx="2" presStyleCnt="4"/>
      <dgm:spPr/>
    </dgm:pt>
    <dgm:pt modelId="{A4CD0965-1878-4D77-8D71-5FC8A670D571}" type="pres">
      <dgm:prSet presAssocID="{D0766C26-0807-47CE-819B-A7073F0F10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67AD66A6-6B21-4513-9023-EAE0AC9450B4}" type="pres">
      <dgm:prSet presAssocID="{D0766C26-0807-47CE-819B-A7073F0F105D}" presName="spaceRect" presStyleCnt="0"/>
      <dgm:spPr/>
    </dgm:pt>
    <dgm:pt modelId="{C16AF60D-F5FE-4660-B156-F2A1BECE1C4B}" type="pres">
      <dgm:prSet presAssocID="{D0766C26-0807-47CE-819B-A7073F0F105D}" presName="parTx" presStyleLbl="revTx" presStyleIdx="2" presStyleCnt="4">
        <dgm:presLayoutVars>
          <dgm:chMax val="0"/>
          <dgm:chPref val="0"/>
        </dgm:presLayoutVars>
      </dgm:prSet>
      <dgm:spPr/>
    </dgm:pt>
    <dgm:pt modelId="{2026C825-E783-44BB-8D36-C93A2A5F3BDB}" type="pres">
      <dgm:prSet presAssocID="{BCDC9BCB-20A7-4256-8C73-C7A44E041A09}" presName="sibTrans" presStyleCnt="0"/>
      <dgm:spPr/>
    </dgm:pt>
    <dgm:pt modelId="{BF76ABCB-ED6D-41F4-96EE-9D13C595BF1D}" type="pres">
      <dgm:prSet presAssocID="{1FE281D6-218A-4385-B0FE-2930AD39A120}" presName="compNode" presStyleCnt="0"/>
      <dgm:spPr/>
    </dgm:pt>
    <dgm:pt modelId="{C64B324A-3E53-4C5D-A9C6-AE937C70431A}" type="pres">
      <dgm:prSet presAssocID="{1FE281D6-218A-4385-B0FE-2930AD39A120}" presName="bgRect" presStyleLbl="bgShp" presStyleIdx="3" presStyleCnt="4"/>
      <dgm:spPr/>
    </dgm:pt>
    <dgm:pt modelId="{FB9E7D46-C85F-4A3A-A364-00BD01206D19}" type="pres">
      <dgm:prSet presAssocID="{1FE281D6-218A-4385-B0FE-2930AD39A1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ising"/>
        </a:ext>
      </dgm:extLst>
    </dgm:pt>
    <dgm:pt modelId="{DD90DAF8-2BCC-47DF-9E60-A3244F50B97A}" type="pres">
      <dgm:prSet presAssocID="{1FE281D6-218A-4385-B0FE-2930AD39A120}" presName="spaceRect" presStyleCnt="0"/>
      <dgm:spPr/>
    </dgm:pt>
    <dgm:pt modelId="{0DFDFBC2-F564-470D-9076-483318C1ECCB}" type="pres">
      <dgm:prSet presAssocID="{1FE281D6-218A-4385-B0FE-2930AD39A120}" presName="parTx" presStyleLbl="revTx" presStyleIdx="3" presStyleCnt="4">
        <dgm:presLayoutVars>
          <dgm:chMax val="0"/>
          <dgm:chPref val="0"/>
        </dgm:presLayoutVars>
      </dgm:prSet>
      <dgm:spPr/>
    </dgm:pt>
  </dgm:ptLst>
  <dgm:cxnLst>
    <dgm:cxn modelId="{1BD15817-A402-44C2-9C5D-72F91F4D7DF4}" srcId="{4312147A-3379-4AC3-B3AB-C55A1959EF79}" destId="{D779EBE1-A305-4A4F-9731-84EC7B7ECC12}" srcOrd="1" destOrd="0" parTransId="{EA8AD587-B2E2-47F7-BDF8-211A7ADFE8B9}" sibTransId="{5AFD65C8-14D1-4C8A-A465-3E4C1B666BA1}"/>
    <dgm:cxn modelId="{3752831C-A26F-4462-80CF-67887508BECA}" type="presOf" srcId="{BB9CDFA6-ABE7-47B0-B311-AA554BBBDBBB}" destId="{3A2A2ED9-0874-4412-9477-B32BD03F67DF}" srcOrd="0" destOrd="0" presId="urn:microsoft.com/office/officeart/2018/2/layout/IconVerticalSolidList"/>
    <dgm:cxn modelId="{1FB3E820-8CAE-40A8-83E6-5EE2E9524279}" type="presOf" srcId="{1FE281D6-218A-4385-B0FE-2930AD39A120}" destId="{0DFDFBC2-F564-470D-9076-483318C1ECCB}" srcOrd="0" destOrd="0" presId="urn:microsoft.com/office/officeart/2018/2/layout/IconVerticalSolidList"/>
    <dgm:cxn modelId="{5E300522-879C-4111-B3F2-46F2BF82EACB}" srcId="{4312147A-3379-4AC3-B3AB-C55A1959EF79}" destId="{D0766C26-0807-47CE-819B-A7073F0F105D}" srcOrd="2" destOrd="0" parTransId="{648B062F-B063-43C5-B9BB-D397CA17450E}" sibTransId="{BCDC9BCB-20A7-4256-8C73-C7A44E041A09}"/>
    <dgm:cxn modelId="{528CA525-6399-4395-9C8C-55850057A1E2}" srcId="{4312147A-3379-4AC3-B3AB-C55A1959EF79}" destId="{BB9CDFA6-ABE7-47B0-B311-AA554BBBDBBB}" srcOrd="0" destOrd="0" parTransId="{DB336F2A-3717-4A4C-96D2-ECCDE04C3EBB}" sibTransId="{1179D59C-902C-4D1F-A74F-DAF6A61FC6B9}"/>
    <dgm:cxn modelId="{9ABAB837-05A1-412C-A94C-837B8FB1900E}" type="presOf" srcId="{4312147A-3379-4AC3-B3AB-C55A1959EF79}" destId="{74A644F2-60DE-487C-AD4D-909B600FE394}" srcOrd="0" destOrd="0" presId="urn:microsoft.com/office/officeart/2018/2/layout/IconVerticalSolidList"/>
    <dgm:cxn modelId="{4399273B-5309-41EF-B1A9-3EF8F70B5597}" type="presOf" srcId="{D779EBE1-A305-4A4F-9731-84EC7B7ECC12}" destId="{5F1ECDF1-C4D5-4273-8652-B11071C6F11A}" srcOrd="0" destOrd="0" presId="urn:microsoft.com/office/officeart/2018/2/layout/IconVerticalSolidList"/>
    <dgm:cxn modelId="{29EDCFB8-7F6C-4D16-9A62-08E216FB10E6}" srcId="{4312147A-3379-4AC3-B3AB-C55A1959EF79}" destId="{1FE281D6-218A-4385-B0FE-2930AD39A120}" srcOrd="3" destOrd="0" parTransId="{7501AD74-4166-4218-99CC-DDB9374CDA9E}" sibTransId="{0FFB5C98-E483-40DA-8C4C-66E620CD40C7}"/>
    <dgm:cxn modelId="{CEB42DC7-7A2F-42A7-BE78-4FBA54348429}" type="presOf" srcId="{D0766C26-0807-47CE-819B-A7073F0F105D}" destId="{C16AF60D-F5FE-4660-B156-F2A1BECE1C4B}" srcOrd="0" destOrd="0" presId="urn:microsoft.com/office/officeart/2018/2/layout/IconVerticalSolidList"/>
    <dgm:cxn modelId="{DD9F64AE-67AA-47E8-80F4-16BC182E2FA8}" type="presParOf" srcId="{74A644F2-60DE-487C-AD4D-909B600FE394}" destId="{9081FD9F-AECF-40AD-A293-EB54C9F190E1}" srcOrd="0" destOrd="0" presId="urn:microsoft.com/office/officeart/2018/2/layout/IconVerticalSolidList"/>
    <dgm:cxn modelId="{31C925EF-9522-44F2-9F09-1A56859ED4C1}" type="presParOf" srcId="{9081FD9F-AECF-40AD-A293-EB54C9F190E1}" destId="{72E1404E-D0B8-4D2B-A993-B89D05123241}" srcOrd="0" destOrd="0" presId="urn:microsoft.com/office/officeart/2018/2/layout/IconVerticalSolidList"/>
    <dgm:cxn modelId="{D127E574-6912-4866-B54F-05C708F50111}" type="presParOf" srcId="{9081FD9F-AECF-40AD-A293-EB54C9F190E1}" destId="{0AE5E248-2FB7-4B27-9471-97EFD957F79A}" srcOrd="1" destOrd="0" presId="urn:microsoft.com/office/officeart/2018/2/layout/IconVerticalSolidList"/>
    <dgm:cxn modelId="{3ACF7FA1-29A2-45A8-954D-21935B5A11E4}" type="presParOf" srcId="{9081FD9F-AECF-40AD-A293-EB54C9F190E1}" destId="{53ED143D-87C8-45AA-943C-C83B7E95B6CE}" srcOrd="2" destOrd="0" presId="urn:microsoft.com/office/officeart/2018/2/layout/IconVerticalSolidList"/>
    <dgm:cxn modelId="{B7FF4435-2921-4096-B51E-08C1A258E463}" type="presParOf" srcId="{9081FD9F-AECF-40AD-A293-EB54C9F190E1}" destId="{3A2A2ED9-0874-4412-9477-B32BD03F67DF}" srcOrd="3" destOrd="0" presId="urn:microsoft.com/office/officeart/2018/2/layout/IconVerticalSolidList"/>
    <dgm:cxn modelId="{A8B6FB40-0710-4B07-8A5D-D10AA1F5DABE}" type="presParOf" srcId="{74A644F2-60DE-487C-AD4D-909B600FE394}" destId="{71B666C1-B7AB-4E25-83B0-A5D3BC535616}" srcOrd="1" destOrd="0" presId="urn:microsoft.com/office/officeart/2018/2/layout/IconVerticalSolidList"/>
    <dgm:cxn modelId="{05F2C139-040E-469C-8204-E4E50745C92D}" type="presParOf" srcId="{74A644F2-60DE-487C-AD4D-909B600FE394}" destId="{1DEE8D3B-0D7B-41D7-AB2F-00C01DD501B7}" srcOrd="2" destOrd="0" presId="urn:microsoft.com/office/officeart/2018/2/layout/IconVerticalSolidList"/>
    <dgm:cxn modelId="{9A7A4668-25FB-4922-9F1D-3F6D6C154D69}" type="presParOf" srcId="{1DEE8D3B-0D7B-41D7-AB2F-00C01DD501B7}" destId="{97BE34C7-2023-4C1D-917E-773101C1AC9C}" srcOrd="0" destOrd="0" presId="urn:microsoft.com/office/officeart/2018/2/layout/IconVerticalSolidList"/>
    <dgm:cxn modelId="{B06EEC52-FDA2-408A-860C-EB1F744AE4E2}" type="presParOf" srcId="{1DEE8D3B-0D7B-41D7-AB2F-00C01DD501B7}" destId="{3502CAAA-9ECA-4BCC-A398-0F3558F463CC}" srcOrd="1" destOrd="0" presId="urn:microsoft.com/office/officeart/2018/2/layout/IconVerticalSolidList"/>
    <dgm:cxn modelId="{1C743E79-5DB8-4104-9BBF-20CBA75CD965}" type="presParOf" srcId="{1DEE8D3B-0D7B-41D7-AB2F-00C01DD501B7}" destId="{0FB90F4F-A2F3-4B7D-9F50-C7F9665563CA}" srcOrd="2" destOrd="0" presId="urn:microsoft.com/office/officeart/2018/2/layout/IconVerticalSolidList"/>
    <dgm:cxn modelId="{1E64C060-E4AB-48A9-8B36-8F50D2968136}" type="presParOf" srcId="{1DEE8D3B-0D7B-41D7-AB2F-00C01DD501B7}" destId="{5F1ECDF1-C4D5-4273-8652-B11071C6F11A}" srcOrd="3" destOrd="0" presId="urn:microsoft.com/office/officeart/2018/2/layout/IconVerticalSolidList"/>
    <dgm:cxn modelId="{51FD77BA-0928-47FE-A1D1-93B5F22B54EB}" type="presParOf" srcId="{74A644F2-60DE-487C-AD4D-909B600FE394}" destId="{3B75C8EC-4657-4050-BED5-402286E70EFD}" srcOrd="3" destOrd="0" presId="urn:microsoft.com/office/officeart/2018/2/layout/IconVerticalSolidList"/>
    <dgm:cxn modelId="{D87EF56C-8BED-4FCF-B83F-8AE5040482E2}" type="presParOf" srcId="{74A644F2-60DE-487C-AD4D-909B600FE394}" destId="{4190B811-ABD6-44B4-8B3F-30B6090718DB}" srcOrd="4" destOrd="0" presId="urn:microsoft.com/office/officeart/2018/2/layout/IconVerticalSolidList"/>
    <dgm:cxn modelId="{436DEE43-D7BF-443E-B20E-08BF792AC17A}" type="presParOf" srcId="{4190B811-ABD6-44B4-8B3F-30B6090718DB}" destId="{4A59FDED-E649-43AB-8BED-1902EABB6703}" srcOrd="0" destOrd="0" presId="urn:microsoft.com/office/officeart/2018/2/layout/IconVerticalSolidList"/>
    <dgm:cxn modelId="{D461F8F7-D59B-41B9-9B7B-E8C79FA65719}" type="presParOf" srcId="{4190B811-ABD6-44B4-8B3F-30B6090718DB}" destId="{A4CD0965-1878-4D77-8D71-5FC8A670D571}" srcOrd="1" destOrd="0" presId="urn:microsoft.com/office/officeart/2018/2/layout/IconVerticalSolidList"/>
    <dgm:cxn modelId="{996C724E-3E28-4B11-B6C2-108D5DCE076E}" type="presParOf" srcId="{4190B811-ABD6-44B4-8B3F-30B6090718DB}" destId="{67AD66A6-6B21-4513-9023-EAE0AC9450B4}" srcOrd="2" destOrd="0" presId="urn:microsoft.com/office/officeart/2018/2/layout/IconVerticalSolidList"/>
    <dgm:cxn modelId="{E762DE8A-F18F-4D1C-9046-A2CE052C528F}" type="presParOf" srcId="{4190B811-ABD6-44B4-8B3F-30B6090718DB}" destId="{C16AF60D-F5FE-4660-B156-F2A1BECE1C4B}" srcOrd="3" destOrd="0" presId="urn:microsoft.com/office/officeart/2018/2/layout/IconVerticalSolidList"/>
    <dgm:cxn modelId="{C0E8D881-D454-45EB-B849-7E07A03CB3D6}" type="presParOf" srcId="{74A644F2-60DE-487C-AD4D-909B600FE394}" destId="{2026C825-E783-44BB-8D36-C93A2A5F3BDB}" srcOrd="5" destOrd="0" presId="urn:microsoft.com/office/officeart/2018/2/layout/IconVerticalSolidList"/>
    <dgm:cxn modelId="{10BEBFC0-2F57-43F9-84E7-616810A9715B}" type="presParOf" srcId="{74A644F2-60DE-487C-AD4D-909B600FE394}" destId="{BF76ABCB-ED6D-41F4-96EE-9D13C595BF1D}" srcOrd="6" destOrd="0" presId="urn:microsoft.com/office/officeart/2018/2/layout/IconVerticalSolidList"/>
    <dgm:cxn modelId="{1CF62720-7BF4-4A8E-8503-B4F42D10BDC3}" type="presParOf" srcId="{BF76ABCB-ED6D-41F4-96EE-9D13C595BF1D}" destId="{C64B324A-3E53-4C5D-A9C6-AE937C70431A}" srcOrd="0" destOrd="0" presId="urn:microsoft.com/office/officeart/2018/2/layout/IconVerticalSolidList"/>
    <dgm:cxn modelId="{355C02D6-F7B8-4BF6-B1F4-88C94EE9653B}" type="presParOf" srcId="{BF76ABCB-ED6D-41F4-96EE-9D13C595BF1D}" destId="{FB9E7D46-C85F-4A3A-A364-00BD01206D19}" srcOrd="1" destOrd="0" presId="urn:microsoft.com/office/officeart/2018/2/layout/IconVerticalSolidList"/>
    <dgm:cxn modelId="{F6EBF76C-4591-4586-8BAB-6A9E04DAE08B}" type="presParOf" srcId="{BF76ABCB-ED6D-41F4-96EE-9D13C595BF1D}" destId="{DD90DAF8-2BCC-47DF-9E60-A3244F50B97A}" srcOrd="2" destOrd="0" presId="urn:microsoft.com/office/officeart/2018/2/layout/IconVerticalSolidList"/>
    <dgm:cxn modelId="{4D0F2B2A-F5CA-4E2E-8916-D13F81A5780E}" type="presParOf" srcId="{BF76ABCB-ED6D-41F4-96EE-9D13C595BF1D}" destId="{0DFDFBC2-F564-470D-9076-483318C1EC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0726E9F-F11E-42AE-A947-4D47C7DCBEDB}"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56727482-525E-43CA-AE85-661256F2C874}">
      <dgm:prSet/>
      <dgm:spPr/>
      <dgm:t>
        <a:bodyPr/>
        <a:lstStyle/>
        <a:p>
          <a:r>
            <a:rPr lang="en-US"/>
            <a:t>Several coaches worked together to create this advice and experienced the pros and the cons of the collaborative process. </a:t>
          </a:r>
        </a:p>
      </dgm:t>
    </dgm:pt>
    <dgm:pt modelId="{D5EE8039-4479-47A8-B69E-5BA8BA611D77}" type="parTrans" cxnId="{2FC491A0-8AB0-427A-AAD6-C4F3831366EA}">
      <dgm:prSet/>
      <dgm:spPr/>
      <dgm:t>
        <a:bodyPr/>
        <a:lstStyle/>
        <a:p>
          <a:endParaRPr lang="en-US"/>
        </a:p>
      </dgm:t>
    </dgm:pt>
    <dgm:pt modelId="{A3871D57-11F6-4CBC-BB54-BA74F543ED42}" type="sibTrans" cxnId="{2FC491A0-8AB0-427A-AAD6-C4F3831366EA}">
      <dgm:prSet/>
      <dgm:spPr/>
      <dgm:t>
        <a:bodyPr/>
        <a:lstStyle/>
        <a:p>
          <a:endParaRPr lang="en-US"/>
        </a:p>
      </dgm:t>
    </dgm:pt>
    <dgm:pt modelId="{E5AB13F8-3C0D-43BB-BB4A-3CE45EA5F3B3}">
      <dgm:prSet/>
      <dgm:spPr/>
      <dgm:t>
        <a:bodyPr/>
        <a:lstStyle/>
        <a:p>
          <a:r>
            <a:rPr lang="en-US"/>
            <a:t>The coaches have personally tested the various methods for sharing files and scheduling meetings described here, but do not advocate any service or site.</a:t>
          </a:r>
        </a:p>
      </dgm:t>
    </dgm:pt>
    <dgm:pt modelId="{39B8BB8D-8ACF-4D14-BFD1-6236C1AF9A45}" type="parTrans" cxnId="{32E0307E-1146-4EE5-8619-C0B7B7CD505D}">
      <dgm:prSet/>
      <dgm:spPr/>
      <dgm:t>
        <a:bodyPr/>
        <a:lstStyle/>
        <a:p>
          <a:endParaRPr lang="en-US"/>
        </a:p>
      </dgm:t>
    </dgm:pt>
    <dgm:pt modelId="{C72C535D-E8AC-42EA-8B9E-49D0B06AC996}" type="sibTrans" cxnId="{32E0307E-1146-4EE5-8619-C0B7B7CD505D}">
      <dgm:prSet/>
      <dgm:spPr/>
      <dgm:t>
        <a:bodyPr/>
        <a:lstStyle/>
        <a:p>
          <a:endParaRPr lang="en-US"/>
        </a:p>
      </dgm:t>
    </dgm:pt>
    <dgm:pt modelId="{9B2DB20D-7826-EF40-839D-AE0F4483E1D8}" type="pres">
      <dgm:prSet presAssocID="{E0726E9F-F11E-42AE-A947-4D47C7DCBEDB}" presName="diagram" presStyleCnt="0">
        <dgm:presLayoutVars>
          <dgm:dir/>
          <dgm:resizeHandles val="exact"/>
        </dgm:presLayoutVars>
      </dgm:prSet>
      <dgm:spPr/>
    </dgm:pt>
    <dgm:pt modelId="{9404AEED-252F-C44E-AFEA-9E011B3FB204}" type="pres">
      <dgm:prSet presAssocID="{56727482-525E-43CA-AE85-661256F2C874}" presName="node" presStyleLbl="node1" presStyleIdx="0" presStyleCnt="2">
        <dgm:presLayoutVars>
          <dgm:bulletEnabled val="1"/>
        </dgm:presLayoutVars>
      </dgm:prSet>
      <dgm:spPr/>
    </dgm:pt>
    <dgm:pt modelId="{0E398339-45F1-3F41-8399-5551D5B0E824}" type="pres">
      <dgm:prSet presAssocID="{A3871D57-11F6-4CBC-BB54-BA74F543ED42}" presName="sibTrans" presStyleCnt="0"/>
      <dgm:spPr/>
    </dgm:pt>
    <dgm:pt modelId="{23431FF0-4654-C14A-9F75-376FA325DDBD}" type="pres">
      <dgm:prSet presAssocID="{E5AB13F8-3C0D-43BB-BB4A-3CE45EA5F3B3}" presName="node" presStyleLbl="node1" presStyleIdx="1" presStyleCnt="2">
        <dgm:presLayoutVars>
          <dgm:bulletEnabled val="1"/>
        </dgm:presLayoutVars>
      </dgm:prSet>
      <dgm:spPr/>
    </dgm:pt>
  </dgm:ptLst>
  <dgm:cxnLst>
    <dgm:cxn modelId="{6D51BE25-2122-9C42-82D8-B66142DC64B7}" type="presOf" srcId="{E5AB13F8-3C0D-43BB-BB4A-3CE45EA5F3B3}" destId="{23431FF0-4654-C14A-9F75-376FA325DDBD}" srcOrd="0" destOrd="0" presId="urn:microsoft.com/office/officeart/2005/8/layout/default"/>
    <dgm:cxn modelId="{7657605B-7B15-5A48-8471-0B6FD45F21F1}" type="presOf" srcId="{E0726E9F-F11E-42AE-A947-4D47C7DCBEDB}" destId="{9B2DB20D-7826-EF40-839D-AE0F4483E1D8}" srcOrd="0" destOrd="0" presId="urn:microsoft.com/office/officeart/2005/8/layout/default"/>
    <dgm:cxn modelId="{32E0307E-1146-4EE5-8619-C0B7B7CD505D}" srcId="{E0726E9F-F11E-42AE-A947-4D47C7DCBEDB}" destId="{E5AB13F8-3C0D-43BB-BB4A-3CE45EA5F3B3}" srcOrd="1" destOrd="0" parTransId="{39B8BB8D-8ACF-4D14-BFD1-6236C1AF9A45}" sibTransId="{C72C535D-E8AC-42EA-8B9E-49D0B06AC996}"/>
    <dgm:cxn modelId="{2FC491A0-8AB0-427A-AAD6-C4F3831366EA}" srcId="{E0726E9F-F11E-42AE-A947-4D47C7DCBEDB}" destId="{56727482-525E-43CA-AE85-661256F2C874}" srcOrd="0" destOrd="0" parTransId="{D5EE8039-4479-47A8-B69E-5BA8BA611D77}" sibTransId="{A3871D57-11F6-4CBC-BB54-BA74F543ED42}"/>
    <dgm:cxn modelId="{F23B5FA3-1C2A-1A46-9281-9AFFB4D1C172}" type="presOf" srcId="{56727482-525E-43CA-AE85-661256F2C874}" destId="{9404AEED-252F-C44E-AFEA-9E011B3FB204}" srcOrd="0" destOrd="0" presId="urn:microsoft.com/office/officeart/2005/8/layout/default"/>
    <dgm:cxn modelId="{24D6EAC9-8F9C-F34F-9371-390B7FBF1F22}" type="presParOf" srcId="{9B2DB20D-7826-EF40-839D-AE0F4483E1D8}" destId="{9404AEED-252F-C44E-AFEA-9E011B3FB204}" srcOrd="0" destOrd="0" presId="urn:microsoft.com/office/officeart/2005/8/layout/default"/>
    <dgm:cxn modelId="{AFF9B653-13FE-DA4B-A00C-A3831804F574}" type="presParOf" srcId="{9B2DB20D-7826-EF40-839D-AE0F4483E1D8}" destId="{0E398339-45F1-3F41-8399-5551D5B0E824}" srcOrd="1" destOrd="0" presId="urn:microsoft.com/office/officeart/2005/8/layout/default"/>
    <dgm:cxn modelId="{9B6AB7FF-E46A-094F-8016-536E05451253}" type="presParOf" srcId="{9B2DB20D-7826-EF40-839D-AE0F4483E1D8}" destId="{23431FF0-4654-C14A-9F75-376FA325DDBD}"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B76C6-39EC-40BE-A3D5-ABE22DF2B6C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9DAA0066-6A82-4DF3-A74F-1165544F59D7}">
      <dgm:prSet/>
      <dgm:spPr/>
      <dgm:t>
        <a:bodyPr/>
        <a:lstStyle/>
        <a:p>
          <a:r>
            <a:rPr lang="en-US" dirty="0"/>
            <a:t>Assign parts</a:t>
          </a:r>
        </a:p>
      </dgm:t>
    </dgm:pt>
    <dgm:pt modelId="{A31E3CD9-C1C3-44C6-BAD6-CE292B2EF56C}" type="parTrans" cxnId="{DA5F2144-968D-493A-9310-0E181FFE7EDF}">
      <dgm:prSet/>
      <dgm:spPr/>
      <dgm:t>
        <a:bodyPr/>
        <a:lstStyle/>
        <a:p>
          <a:endParaRPr lang="en-US"/>
        </a:p>
      </dgm:t>
    </dgm:pt>
    <dgm:pt modelId="{60447356-8051-48DF-B648-41A3311C1723}" type="sibTrans" cxnId="{DA5F2144-968D-493A-9310-0E181FFE7EDF}">
      <dgm:prSet/>
      <dgm:spPr/>
      <dgm:t>
        <a:bodyPr/>
        <a:lstStyle/>
        <a:p>
          <a:endParaRPr lang="en-US"/>
        </a:p>
      </dgm:t>
    </dgm:pt>
    <dgm:pt modelId="{5D694B9A-89E0-4DB0-9656-343964B91C40}">
      <dgm:prSet/>
      <dgm:spPr/>
      <dgm:t>
        <a:bodyPr/>
        <a:lstStyle/>
        <a:p>
          <a:r>
            <a:rPr lang="en-US" dirty="0"/>
            <a:t>Determine format</a:t>
          </a:r>
        </a:p>
      </dgm:t>
    </dgm:pt>
    <dgm:pt modelId="{61F4B174-257E-4BB1-BA36-619D0E6C93FB}" type="parTrans" cxnId="{EFF88773-F4CB-4BF6-BC46-173E87581239}">
      <dgm:prSet/>
      <dgm:spPr/>
      <dgm:t>
        <a:bodyPr/>
        <a:lstStyle/>
        <a:p>
          <a:endParaRPr lang="en-US"/>
        </a:p>
      </dgm:t>
    </dgm:pt>
    <dgm:pt modelId="{310669B7-64E8-4CFA-B671-5C25673FED6B}" type="sibTrans" cxnId="{EFF88773-F4CB-4BF6-BC46-173E87581239}">
      <dgm:prSet/>
      <dgm:spPr/>
      <dgm:t>
        <a:bodyPr/>
        <a:lstStyle/>
        <a:p>
          <a:endParaRPr lang="en-US"/>
        </a:p>
      </dgm:t>
    </dgm:pt>
    <dgm:pt modelId="{B6A81DA0-B330-4BAA-AB42-9A36F6401233}">
      <dgm:prSet/>
      <dgm:spPr/>
      <dgm:t>
        <a:bodyPr/>
        <a:lstStyle/>
        <a:p>
          <a:r>
            <a:rPr lang="en-US" dirty="0"/>
            <a:t>Arrange meetings</a:t>
          </a:r>
        </a:p>
      </dgm:t>
    </dgm:pt>
    <dgm:pt modelId="{19AAB825-697D-424C-94F1-99E097D66B5A}" type="parTrans" cxnId="{8184E32F-EADB-4979-9965-21603E11C3E9}">
      <dgm:prSet/>
      <dgm:spPr/>
      <dgm:t>
        <a:bodyPr/>
        <a:lstStyle/>
        <a:p>
          <a:endParaRPr lang="en-US"/>
        </a:p>
      </dgm:t>
    </dgm:pt>
    <dgm:pt modelId="{2D4E79F5-BF52-454A-AF4B-7F341BCDD646}" type="sibTrans" cxnId="{8184E32F-EADB-4979-9965-21603E11C3E9}">
      <dgm:prSet/>
      <dgm:spPr/>
      <dgm:t>
        <a:bodyPr/>
        <a:lstStyle/>
        <a:p>
          <a:endParaRPr lang="en-US"/>
        </a:p>
      </dgm:t>
    </dgm:pt>
    <dgm:pt modelId="{87BA5AAE-B969-46B6-8279-587327DDAB9F}">
      <dgm:prSet/>
      <dgm:spPr/>
      <dgm:t>
        <a:bodyPr/>
        <a:lstStyle/>
        <a:p>
          <a:r>
            <a:rPr lang="en-US" dirty="0"/>
            <a:t>Schedule it</a:t>
          </a:r>
        </a:p>
      </dgm:t>
    </dgm:pt>
    <dgm:pt modelId="{97633B9F-6F6B-4D49-AD59-CE3A31DBCBB3}" type="parTrans" cxnId="{DDF524BB-12FC-4CAA-ACC9-8AE4D67AB903}">
      <dgm:prSet/>
      <dgm:spPr/>
      <dgm:t>
        <a:bodyPr/>
        <a:lstStyle/>
        <a:p>
          <a:endParaRPr lang="en-US"/>
        </a:p>
      </dgm:t>
    </dgm:pt>
    <dgm:pt modelId="{6AA54BC4-7F49-491A-8888-E64124D5DB50}" type="sibTrans" cxnId="{DDF524BB-12FC-4CAA-ACC9-8AE4D67AB903}">
      <dgm:prSet/>
      <dgm:spPr/>
      <dgm:t>
        <a:bodyPr/>
        <a:lstStyle/>
        <a:p>
          <a:endParaRPr lang="en-US"/>
        </a:p>
      </dgm:t>
    </dgm:pt>
    <dgm:pt modelId="{B657DFD0-3142-7448-BFAD-50564FB47031}" type="pres">
      <dgm:prSet presAssocID="{F7DB76C6-39EC-40BE-A3D5-ABE22DF2B6C8}" presName="matrix" presStyleCnt="0">
        <dgm:presLayoutVars>
          <dgm:chMax val="1"/>
          <dgm:dir/>
          <dgm:resizeHandles val="exact"/>
        </dgm:presLayoutVars>
      </dgm:prSet>
      <dgm:spPr/>
    </dgm:pt>
    <dgm:pt modelId="{3243E5FC-D73E-3A4F-B6FE-18CE964DA759}" type="pres">
      <dgm:prSet presAssocID="{F7DB76C6-39EC-40BE-A3D5-ABE22DF2B6C8}" presName="diamond" presStyleLbl="bgShp" presStyleIdx="0" presStyleCnt="1"/>
      <dgm:spPr/>
    </dgm:pt>
    <dgm:pt modelId="{3AF9922D-78AE-BC4A-8E21-BAC6365CE1BE}" type="pres">
      <dgm:prSet presAssocID="{F7DB76C6-39EC-40BE-A3D5-ABE22DF2B6C8}" presName="quad1" presStyleLbl="node1" presStyleIdx="0" presStyleCnt="4">
        <dgm:presLayoutVars>
          <dgm:chMax val="0"/>
          <dgm:chPref val="0"/>
          <dgm:bulletEnabled val="1"/>
        </dgm:presLayoutVars>
      </dgm:prSet>
      <dgm:spPr/>
    </dgm:pt>
    <dgm:pt modelId="{FEBE11DB-3D65-DD43-9629-1621E1DD6570}" type="pres">
      <dgm:prSet presAssocID="{F7DB76C6-39EC-40BE-A3D5-ABE22DF2B6C8}" presName="quad2" presStyleLbl="node1" presStyleIdx="1" presStyleCnt="4">
        <dgm:presLayoutVars>
          <dgm:chMax val="0"/>
          <dgm:chPref val="0"/>
          <dgm:bulletEnabled val="1"/>
        </dgm:presLayoutVars>
      </dgm:prSet>
      <dgm:spPr/>
    </dgm:pt>
    <dgm:pt modelId="{F0BD901F-5BD8-2541-B11B-420B8180FB9B}" type="pres">
      <dgm:prSet presAssocID="{F7DB76C6-39EC-40BE-A3D5-ABE22DF2B6C8}" presName="quad3" presStyleLbl="node1" presStyleIdx="2" presStyleCnt="4">
        <dgm:presLayoutVars>
          <dgm:chMax val="0"/>
          <dgm:chPref val="0"/>
          <dgm:bulletEnabled val="1"/>
        </dgm:presLayoutVars>
      </dgm:prSet>
      <dgm:spPr/>
    </dgm:pt>
    <dgm:pt modelId="{EA182F38-E0F6-594E-A631-EBF5AE9AA0D7}" type="pres">
      <dgm:prSet presAssocID="{F7DB76C6-39EC-40BE-A3D5-ABE22DF2B6C8}" presName="quad4" presStyleLbl="node1" presStyleIdx="3" presStyleCnt="4">
        <dgm:presLayoutVars>
          <dgm:chMax val="0"/>
          <dgm:chPref val="0"/>
          <dgm:bulletEnabled val="1"/>
        </dgm:presLayoutVars>
      </dgm:prSet>
      <dgm:spPr/>
    </dgm:pt>
  </dgm:ptLst>
  <dgm:cxnLst>
    <dgm:cxn modelId="{8184E32F-EADB-4979-9965-21603E11C3E9}" srcId="{F7DB76C6-39EC-40BE-A3D5-ABE22DF2B6C8}" destId="{B6A81DA0-B330-4BAA-AB42-9A36F6401233}" srcOrd="2" destOrd="0" parTransId="{19AAB825-697D-424C-94F1-99E097D66B5A}" sibTransId="{2D4E79F5-BF52-454A-AF4B-7F341BCDD646}"/>
    <dgm:cxn modelId="{A781053F-3A84-BA4E-89BA-D6A2B2727E1C}" type="presOf" srcId="{5D694B9A-89E0-4DB0-9656-343964B91C40}" destId="{FEBE11DB-3D65-DD43-9629-1621E1DD6570}" srcOrd="0" destOrd="0" presId="urn:microsoft.com/office/officeart/2005/8/layout/matrix3"/>
    <dgm:cxn modelId="{DA5F2144-968D-493A-9310-0E181FFE7EDF}" srcId="{F7DB76C6-39EC-40BE-A3D5-ABE22DF2B6C8}" destId="{9DAA0066-6A82-4DF3-A74F-1165544F59D7}" srcOrd="0" destOrd="0" parTransId="{A31E3CD9-C1C3-44C6-BAD6-CE292B2EF56C}" sibTransId="{60447356-8051-48DF-B648-41A3311C1723}"/>
    <dgm:cxn modelId="{4C24106C-152D-C247-BF23-F37C18CB29E9}" type="presOf" srcId="{87BA5AAE-B969-46B6-8279-587327DDAB9F}" destId="{EA182F38-E0F6-594E-A631-EBF5AE9AA0D7}" srcOrd="0" destOrd="0" presId="urn:microsoft.com/office/officeart/2005/8/layout/matrix3"/>
    <dgm:cxn modelId="{8C1F4E6C-5015-D444-88FA-AE0DDD0A0DDF}" type="presOf" srcId="{B6A81DA0-B330-4BAA-AB42-9A36F6401233}" destId="{F0BD901F-5BD8-2541-B11B-420B8180FB9B}" srcOrd="0" destOrd="0" presId="urn:microsoft.com/office/officeart/2005/8/layout/matrix3"/>
    <dgm:cxn modelId="{EFF88773-F4CB-4BF6-BC46-173E87581239}" srcId="{F7DB76C6-39EC-40BE-A3D5-ABE22DF2B6C8}" destId="{5D694B9A-89E0-4DB0-9656-343964B91C40}" srcOrd="1" destOrd="0" parTransId="{61F4B174-257E-4BB1-BA36-619D0E6C93FB}" sibTransId="{310669B7-64E8-4CFA-B671-5C25673FED6B}"/>
    <dgm:cxn modelId="{A3A1EB9E-95FA-914C-ADD4-91644345EC0B}" type="presOf" srcId="{F7DB76C6-39EC-40BE-A3D5-ABE22DF2B6C8}" destId="{B657DFD0-3142-7448-BFAD-50564FB47031}" srcOrd="0" destOrd="0" presId="urn:microsoft.com/office/officeart/2005/8/layout/matrix3"/>
    <dgm:cxn modelId="{DDF524BB-12FC-4CAA-ACC9-8AE4D67AB903}" srcId="{F7DB76C6-39EC-40BE-A3D5-ABE22DF2B6C8}" destId="{87BA5AAE-B969-46B6-8279-587327DDAB9F}" srcOrd="3" destOrd="0" parTransId="{97633B9F-6F6B-4D49-AD59-CE3A31DBCBB3}" sibTransId="{6AA54BC4-7F49-491A-8888-E64124D5DB50}"/>
    <dgm:cxn modelId="{0CFE98F1-9BAF-FA42-99D8-71E13E8FCDAF}" type="presOf" srcId="{9DAA0066-6A82-4DF3-A74F-1165544F59D7}" destId="{3AF9922D-78AE-BC4A-8E21-BAC6365CE1BE}" srcOrd="0" destOrd="0" presId="urn:microsoft.com/office/officeart/2005/8/layout/matrix3"/>
    <dgm:cxn modelId="{78137ED9-68F1-834B-B9A8-9AC12E1D0F3D}" type="presParOf" srcId="{B657DFD0-3142-7448-BFAD-50564FB47031}" destId="{3243E5FC-D73E-3A4F-B6FE-18CE964DA759}" srcOrd="0" destOrd="0" presId="urn:microsoft.com/office/officeart/2005/8/layout/matrix3"/>
    <dgm:cxn modelId="{F5B5FF23-A47D-0A47-B8B9-D46EFBE2B5DD}" type="presParOf" srcId="{B657DFD0-3142-7448-BFAD-50564FB47031}" destId="{3AF9922D-78AE-BC4A-8E21-BAC6365CE1BE}" srcOrd="1" destOrd="0" presId="urn:microsoft.com/office/officeart/2005/8/layout/matrix3"/>
    <dgm:cxn modelId="{2D120326-9767-0842-AB90-52CBC056A2E9}" type="presParOf" srcId="{B657DFD0-3142-7448-BFAD-50564FB47031}" destId="{FEBE11DB-3D65-DD43-9629-1621E1DD6570}" srcOrd="2" destOrd="0" presId="urn:microsoft.com/office/officeart/2005/8/layout/matrix3"/>
    <dgm:cxn modelId="{1A153F4D-7D07-1A46-9012-FC185E7A8D12}" type="presParOf" srcId="{B657DFD0-3142-7448-BFAD-50564FB47031}" destId="{F0BD901F-5BD8-2541-B11B-420B8180FB9B}" srcOrd="3" destOrd="0" presId="urn:microsoft.com/office/officeart/2005/8/layout/matrix3"/>
    <dgm:cxn modelId="{56CEF377-D38B-264B-B1A4-D845F66EA4D8}" type="presParOf" srcId="{B657DFD0-3142-7448-BFAD-50564FB47031}" destId="{EA182F38-E0F6-594E-A631-EBF5AE9AA0D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4704EF-2DDD-4540-9297-51C113B4922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1F5FEE-07D2-42E3-9990-47EDE713D892}">
      <dgm:prSet/>
      <dgm:spPr/>
      <dgm:t>
        <a:bodyPr/>
        <a:lstStyle/>
        <a:p>
          <a:pPr>
            <a:lnSpc>
              <a:spcPct val="100000"/>
            </a:lnSpc>
          </a:pPr>
          <a:r>
            <a:rPr lang="en-US" dirty="0"/>
            <a:t>Sources</a:t>
          </a:r>
        </a:p>
      </dgm:t>
    </dgm:pt>
    <dgm:pt modelId="{814AC559-F2FE-45FA-9843-FC3FE67B1034}" type="parTrans" cxnId="{E8F7BF41-582A-47C7-9F5E-1E0695C70971}">
      <dgm:prSet/>
      <dgm:spPr/>
      <dgm:t>
        <a:bodyPr/>
        <a:lstStyle/>
        <a:p>
          <a:endParaRPr lang="en-US"/>
        </a:p>
      </dgm:t>
    </dgm:pt>
    <dgm:pt modelId="{87B114BA-F512-490A-A674-1EE66847D356}" type="sibTrans" cxnId="{E8F7BF41-582A-47C7-9F5E-1E0695C70971}">
      <dgm:prSet/>
      <dgm:spPr/>
      <dgm:t>
        <a:bodyPr/>
        <a:lstStyle/>
        <a:p>
          <a:endParaRPr lang="en-US"/>
        </a:p>
      </dgm:t>
    </dgm:pt>
    <dgm:pt modelId="{7ADF10A6-61A8-4376-B718-0180B57E219F}">
      <dgm:prSet/>
      <dgm:spPr/>
      <dgm:t>
        <a:bodyPr/>
        <a:lstStyle/>
        <a:p>
          <a:pPr>
            <a:lnSpc>
              <a:spcPct val="100000"/>
            </a:lnSpc>
          </a:pPr>
          <a:r>
            <a:rPr lang="en-US" dirty="0"/>
            <a:t>Process Info </a:t>
          </a:r>
        </a:p>
      </dgm:t>
    </dgm:pt>
    <dgm:pt modelId="{52E77453-A6B6-4064-9931-42372FE4F796}" type="parTrans" cxnId="{84522C41-E7D2-439B-AC6D-C801BA8650B5}">
      <dgm:prSet/>
      <dgm:spPr/>
      <dgm:t>
        <a:bodyPr/>
        <a:lstStyle/>
        <a:p>
          <a:endParaRPr lang="en-US"/>
        </a:p>
      </dgm:t>
    </dgm:pt>
    <dgm:pt modelId="{B30B651E-9CF6-4E9B-93F1-BE7A61DAC737}" type="sibTrans" cxnId="{84522C41-E7D2-439B-AC6D-C801BA8650B5}">
      <dgm:prSet/>
      <dgm:spPr/>
      <dgm:t>
        <a:bodyPr/>
        <a:lstStyle/>
        <a:p>
          <a:endParaRPr lang="en-US"/>
        </a:p>
      </dgm:t>
    </dgm:pt>
    <dgm:pt modelId="{A4522113-366F-467B-BDD4-3A7E8A83AE87}">
      <dgm:prSet/>
      <dgm:spPr/>
      <dgm:t>
        <a:bodyPr/>
        <a:lstStyle/>
        <a:p>
          <a:pPr>
            <a:lnSpc>
              <a:spcPct val="100000"/>
            </a:lnSpc>
          </a:pPr>
          <a:r>
            <a:rPr lang="en-US" dirty="0"/>
            <a:t>What to Include </a:t>
          </a:r>
        </a:p>
      </dgm:t>
    </dgm:pt>
    <dgm:pt modelId="{DFE0F508-A7F9-4F88-AA74-24B8EEA07770}" type="parTrans" cxnId="{900F9A0C-2C3E-439B-AE44-C51120809E32}">
      <dgm:prSet/>
      <dgm:spPr/>
      <dgm:t>
        <a:bodyPr/>
        <a:lstStyle/>
        <a:p>
          <a:endParaRPr lang="en-US"/>
        </a:p>
      </dgm:t>
    </dgm:pt>
    <dgm:pt modelId="{35289E77-A891-44C6-8578-A724CA024134}" type="sibTrans" cxnId="{900F9A0C-2C3E-439B-AE44-C51120809E32}">
      <dgm:prSet/>
      <dgm:spPr/>
      <dgm:t>
        <a:bodyPr/>
        <a:lstStyle/>
        <a:p>
          <a:endParaRPr lang="en-US"/>
        </a:p>
      </dgm:t>
    </dgm:pt>
    <dgm:pt modelId="{9E8C2D8E-55BC-4058-A0D4-38FF30201F30}">
      <dgm:prSet/>
      <dgm:spPr/>
      <dgm:t>
        <a:bodyPr/>
        <a:lstStyle/>
        <a:p>
          <a:pPr>
            <a:lnSpc>
              <a:spcPct val="100000"/>
            </a:lnSpc>
          </a:pPr>
          <a:r>
            <a:rPr lang="en-US" dirty="0"/>
            <a:t>Interpret Findings </a:t>
          </a:r>
        </a:p>
      </dgm:t>
    </dgm:pt>
    <dgm:pt modelId="{0EE4CEBB-026D-4741-B51A-51C22651584B}" type="parTrans" cxnId="{7AB2A68B-9983-4AF1-A769-505FAC211B28}">
      <dgm:prSet/>
      <dgm:spPr/>
      <dgm:t>
        <a:bodyPr/>
        <a:lstStyle/>
        <a:p>
          <a:endParaRPr lang="en-US"/>
        </a:p>
      </dgm:t>
    </dgm:pt>
    <dgm:pt modelId="{D8E405FC-0035-4536-A53B-52E4D47D37F4}" type="sibTrans" cxnId="{7AB2A68B-9983-4AF1-A769-505FAC211B28}">
      <dgm:prSet/>
      <dgm:spPr/>
      <dgm:t>
        <a:bodyPr/>
        <a:lstStyle/>
        <a:p>
          <a:endParaRPr lang="en-US"/>
        </a:p>
      </dgm:t>
    </dgm:pt>
    <dgm:pt modelId="{3B5B643B-F289-3A4F-AEE1-51FF62592E0A}">
      <dgm:prSet/>
      <dgm:spPr/>
      <dgm:t>
        <a:bodyPr/>
        <a:lstStyle/>
        <a:p>
          <a:pPr>
            <a:lnSpc>
              <a:spcPct val="100000"/>
            </a:lnSpc>
          </a:pPr>
          <a:r>
            <a:rPr lang="en-US" dirty="0"/>
            <a:t>Data Collection </a:t>
          </a:r>
        </a:p>
      </dgm:t>
    </dgm:pt>
    <dgm:pt modelId="{AEFDC782-82B3-E346-BB60-D7C8E94F0845}" type="parTrans" cxnId="{23EBECDD-B93B-0945-A77D-DA67472682C7}">
      <dgm:prSet/>
      <dgm:spPr/>
      <dgm:t>
        <a:bodyPr/>
        <a:lstStyle/>
        <a:p>
          <a:endParaRPr lang="en-US"/>
        </a:p>
      </dgm:t>
    </dgm:pt>
    <dgm:pt modelId="{1F6322C5-2995-8F4C-B388-A8BA176DA571}" type="sibTrans" cxnId="{23EBECDD-B93B-0945-A77D-DA67472682C7}">
      <dgm:prSet/>
      <dgm:spPr/>
      <dgm:t>
        <a:bodyPr/>
        <a:lstStyle/>
        <a:p>
          <a:endParaRPr lang="en-US"/>
        </a:p>
      </dgm:t>
    </dgm:pt>
    <dgm:pt modelId="{00DFFFA9-877C-6946-A0C5-C356ADB82AE0}">
      <dgm:prSet/>
      <dgm:spPr/>
      <dgm:t>
        <a:bodyPr/>
        <a:lstStyle/>
        <a:p>
          <a:pPr>
            <a:lnSpc>
              <a:spcPct val="100000"/>
            </a:lnSpc>
          </a:pPr>
          <a:r>
            <a:rPr lang="en-US" dirty="0"/>
            <a:t>Present Info</a:t>
          </a:r>
        </a:p>
      </dgm:t>
    </dgm:pt>
    <dgm:pt modelId="{9054DF58-DF2B-4E43-AA3F-575B47D5D6AF}" type="parTrans" cxnId="{6446D210-185E-DE4B-9409-9DAF2804DA96}">
      <dgm:prSet/>
      <dgm:spPr/>
      <dgm:t>
        <a:bodyPr/>
        <a:lstStyle/>
        <a:p>
          <a:endParaRPr lang="en-US"/>
        </a:p>
      </dgm:t>
    </dgm:pt>
    <dgm:pt modelId="{9C8A9AB9-9929-DF4D-9865-403B04EDD177}" type="sibTrans" cxnId="{6446D210-185E-DE4B-9409-9DAF2804DA96}">
      <dgm:prSet/>
      <dgm:spPr/>
      <dgm:t>
        <a:bodyPr/>
        <a:lstStyle/>
        <a:p>
          <a:endParaRPr lang="en-US"/>
        </a:p>
      </dgm:t>
    </dgm:pt>
    <dgm:pt modelId="{BA67D7DD-1854-40E9-9CCD-5B1FED7EA259}" type="pres">
      <dgm:prSet presAssocID="{CF4704EF-2DDD-4540-9297-51C113B49228}" presName="root" presStyleCnt="0">
        <dgm:presLayoutVars>
          <dgm:dir/>
          <dgm:resizeHandles val="exact"/>
        </dgm:presLayoutVars>
      </dgm:prSet>
      <dgm:spPr/>
    </dgm:pt>
    <dgm:pt modelId="{57C373A1-C10C-401E-8B36-65FC974EA218}" type="pres">
      <dgm:prSet presAssocID="{431F5FEE-07D2-42E3-9990-47EDE713D892}" presName="compNode" presStyleCnt="0"/>
      <dgm:spPr/>
    </dgm:pt>
    <dgm:pt modelId="{23A9A5B5-093F-4DF4-A12B-FD08353CBD41}" type="pres">
      <dgm:prSet presAssocID="{431F5FEE-07D2-42E3-9990-47EDE713D89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C9726C8-051E-475C-BD22-2BD208313AAF}" type="pres">
      <dgm:prSet presAssocID="{431F5FEE-07D2-42E3-9990-47EDE713D892}" presName="spaceRect" presStyleCnt="0"/>
      <dgm:spPr/>
    </dgm:pt>
    <dgm:pt modelId="{4AD21E31-9C9F-4D1A-94BE-BA621B5732AE}" type="pres">
      <dgm:prSet presAssocID="{431F5FEE-07D2-42E3-9990-47EDE713D892}" presName="textRect" presStyleLbl="revTx" presStyleIdx="0" presStyleCnt="6">
        <dgm:presLayoutVars>
          <dgm:chMax val="1"/>
          <dgm:chPref val="1"/>
        </dgm:presLayoutVars>
      </dgm:prSet>
      <dgm:spPr/>
    </dgm:pt>
    <dgm:pt modelId="{386B806D-0D70-4B83-89B1-AE9A657DED1C}" type="pres">
      <dgm:prSet presAssocID="{87B114BA-F512-490A-A674-1EE66847D356}" presName="sibTrans" presStyleCnt="0"/>
      <dgm:spPr/>
    </dgm:pt>
    <dgm:pt modelId="{D66CB83C-6ED6-4000-AD9D-7B7C38340C97}" type="pres">
      <dgm:prSet presAssocID="{3B5B643B-F289-3A4F-AEE1-51FF62592E0A}" presName="compNode" presStyleCnt="0"/>
      <dgm:spPr/>
    </dgm:pt>
    <dgm:pt modelId="{B85F06BA-C024-4AF6-AE17-DBEC445CBEB2}" type="pres">
      <dgm:prSet presAssocID="{3B5B643B-F289-3A4F-AEE1-51FF62592E0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D968EFEA-742F-43B9-AAFC-6206DF59ACB8}" type="pres">
      <dgm:prSet presAssocID="{3B5B643B-F289-3A4F-AEE1-51FF62592E0A}" presName="spaceRect" presStyleCnt="0"/>
      <dgm:spPr/>
    </dgm:pt>
    <dgm:pt modelId="{A27BCA04-B31D-4704-9C8E-D07FB156C183}" type="pres">
      <dgm:prSet presAssocID="{3B5B643B-F289-3A4F-AEE1-51FF62592E0A}" presName="textRect" presStyleLbl="revTx" presStyleIdx="1" presStyleCnt="6">
        <dgm:presLayoutVars>
          <dgm:chMax val="1"/>
          <dgm:chPref val="1"/>
        </dgm:presLayoutVars>
      </dgm:prSet>
      <dgm:spPr/>
    </dgm:pt>
    <dgm:pt modelId="{39B33E1B-B8A1-4646-81AD-F21A39AED47F}" type="pres">
      <dgm:prSet presAssocID="{1F6322C5-2995-8F4C-B388-A8BA176DA571}" presName="sibTrans" presStyleCnt="0"/>
      <dgm:spPr/>
    </dgm:pt>
    <dgm:pt modelId="{2C00CECC-1B8E-4316-A59E-E97FFF9BB441}" type="pres">
      <dgm:prSet presAssocID="{7ADF10A6-61A8-4376-B718-0180B57E219F}" presName="compNode" presStyleCnt="0"/>
      <dgm:spPr/>
    </dgm:pt>
    <dgm:pt modelId="{F2EA3E40-17F4-49CC-B61C-203141800A6D}" type="pres">
      <dgm:prSet presAssocID="{7ADF10A6-61A8-4376-B718-0180B57E219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FB940653-55BF-43AC-8A50-5C6B9FCDF2E3}" type="pres">
      <dgm:prSet presAssocID="{7ADF10A6-61A8-4376-B718-0180B57E219F}" presName="spaceRect" presStyleCnt="0"/>
      <dgm:spPr/>
    </dgm:pt>
    <dgm:pt modelId="{70E439B9-2887-4687-8A7B-E142A8942FD9}" type="pres">
      <dgm:prSet presAssocID="{7ADF10A6-61A8-4376-B718-0180B57E219F}" presName="textRect" presStyleLbl="revTx" presStyleIdx="2" presStyleCnt="6">
        <dgm:presLayoutVars>
          <dgm:chMax val="1"/>
          <dgm:chPref val="1"/>
        </dgm:presLayoutVars>
      </dgm:prSet>
      <dgm:spPr/>
    </dgm:pt>
    <dgm:pt modelId="{7135B0B0-C8DD-4939-B270-E287CD43E8B8}" type="pres">
      <dgm:prSet presAssocID="{B30B651E-9CF6-4E9B-93F1-BE7A61DAC737}" presName="sibTrans" presStyleCnt="0"/>
      <dgm:spPr/>
    </dgm:pt>
    <dgm:pt modelId="{B35ABFD0-2133-4CD6-9FFA-A1BF7D999E30}" type="pres">
      <dgm:prSet presAssocID="{A4522113-366F-467B-BDD4-3A7E8A83AE87}" presName="compNode" presStyleCnt="0"/>
      <dgm:spPr/>
    </dgm:pt>
    <dgm:pt modelId="{27D5E0A5-E23A-4628-9357-8E1FAC80F457}" type="pres">
      <dgm:prSet presAssocID="{A4522113-366F-467B-BDD4-3A7E8A83AE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8D12D856-AACD-4654-B655-4AE734ECAF66}" type="pres">
      <dgm:prSet presAssocID="{A4522113-366F-467B-BDD4-3A7E8A83AE87}" presName="spaceRect" presStyleCnt="0"/>
      <dgm:spPr/>
    </dgm:pt>
    <dgm:pt modelId="{4FAE3268-DE7F-4DB8-81A1-E3437C071E86}" type="pres">
      <dgm:prSet presAssocID="{A4522113-366F-467B-BDD4-3A7E8A83AE87}" presName="textRect" presStyleLbl="revTx" presStyleIdx="3" presStyleCnt="6">
        <dgm:presLayoutVars>
          <dgm:chMax val="1"/>
          <dgm:chPref val="1"/>
        </dgm:presLayoutVars>
      </dgm:prSet>
      <dgm:spPr/>
    </dgm:pt>
    <dgm:pt modelId="{8450E723-CB89-4D0A-B420-19BA8C4BFC42}" type="pres">
      <dgm:prSet presAssocID="{35289E77-A891-44C6-8578-A724CA024134}" presName="sibTrans" presStyleCnt="0"/>
      <dgm:spPr/>
    </dgm:pt>
    <dgm:pt modelId="{DBD22D6B-8A69-46C5-BD50-B9084A2E6746}" type="pres">
      <dgm:prSet presAssocID="{9E8C2D8E-55BC-4058-A0D4-38FF30201F30}" presName="compNode" presStyleCnt="0"/>
      <dgm:spPr/>
    </dgm:pt>
    <dgm:pt modelId="{9E0989EF-C33E-4BD8-BB1B-A4B5F66712E1}" type="pres">
      <dgm:prSet presAssocID="{9E8C2D8E-55BC-4058-A0D4-38FF30201F3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5DABB127-C952-4CDF-A73E-A5A9D2CA2307}" type="pres">
      <dgm:prSet presAssocID="{9E8C2D8E-55BC-4058-A0D4-38FF30201F30}" presName="spaceRect" presStyleCnt="0"/>
      <dgm:spPr/>
    </dgm:pt>
    <dgm:pt modelId="{710DA454-1970-415C-B27E-81C6C3357B66}" type="pres">
      <dgm:prSet presAssocID="{9E8C2D8E-55BC-4058-A0D4-38FF30201F30}" presName="textRect" presStyleLbl="revTx" presStyleIdx="4" presStyleCnt="6">
        <dgm:presLayoutVars>
          <dgm:chMax val="1"/>
          <dgm:chPref val="1"/>
        </dgm:presLayoutVars>
      </dgm:prSet>
      <dgm:spPr/>
    </dgm:pt>
    <dgm:pt modelId="{42A64A76-32B1-4862-98F5-B44BBCB18804}" type="pres">
      <dgm:prSet presAssocID="{D8E405FC-0035-4536-A53B-52E4D47D37F4}" presName="sibTrans" presStyleCnt="0"/>
      <dgm:spPr/>
    </dgm:pt>
    <dgm:pt modelId="{26DDE6BF-8643-4139-AFC4-998F3A20FE66}" type="pres">
      <dgm:prSet presAssocID="{00DFFFA9-877C-6946-A0C5-C356ADB82AE0}" presName="compNode" presStyleCnt="0"/>
      <dgm:spPr/>
    </dgm:pt>
    <dgm:pt modelId="{5E275ACF-E718-46EE-80B9-67CC8A8CD7FF}" type="pres">
      <dgm:prSet presAssocID="{00DFFFA9-877C-6946-A0C5-C356ADB82AE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 Bulb and Gear"/>
        </a:ext>
      </dgm:extLst>
    </dgm:pt>
    <dgm:pt modelId="{CC2750D4-6AF6-40C3-B2E3-A40720573393}" type="pres">
      <dgm:prSet presAssocID="{00DFFFA9-877C-6946-A0C5-C356ADB82AE0}" presName="spaceRect" presStyleCnt="0"/>
      <dgm:spPr/>
    </dgm:pt>
    <dgm:pt modelId="{F6D713FB-17B4-4F7F-8D93-7193B60DCF4D}" type="pres">
      <dgm:prSet presAssocID="{00DFFFA9-877C-6946-A0C5-C356ADB82AE0}" presName="textRect" presStyleLbl="revTx" presStyleIdx="5" presStyleCnt="6">
        <dgm:presLayoutVars>
          <dgm:chMax val="1"/>
          <dgm:chPref val="1"/>
        </dgm:presLayoutVars>
      </dgm:prSet>
      <dgm:spPr/>
    </dgm:pt>
  </dgm:ptLst>
  <dgm:cxnLst>
    <dgm:cxn modelId="{900F9A0C-2C3E-439B-AE44-C51120809E32}" srcId="{CF4704EF-2DDD-4540-9297-51C113B49228}" destId="{A4522113-366F-467B-BDD4-3A7E8A83AE87}" srcOrd="3" destOrd="0" parTransId="{DFE0F508-A7F9-4F88-AA74-24B8EEA07770}" sibTransId="{35289E77-A891-44C6-8578-A724CA024134}"/>
    <dgm:cxn modelId="{A577250D-319D-AE4F-BAF7-C46C35DF9D6F}" type="presOf" srcId="{431F5FEE-07D2-42E3-9990-47EDE713D892}" destId="{4AD21E31-9C9F-4D1A-94BE-BA621B5732AE}" srcOrd="0" destOrd="0" presId="urn:microsoft.com/office/officeart/2018/2/layout/IconLabelList"/>
    <dgm:cxn modelId="{6446D210-185E-DE4B-9409-9DAF2804DA96}" srcId="{CF4704EF-2DDD-4540-9297-51C113B49228}" destId="{00DFFFA9-877C-6946-A0C5-C356ADB82AE0}" srcOrd="5" destOrd="0" parTransId="{9054DF58-DF2B-4E43-AA3F-575B47D5D6AF}" sibTransId="{9C8A9AB9-9929-DF4D-9865-403B04EDD177}"/>
    <dgm:cxn modelId="{84522C41-E7D2-439B-AC6D-C801BA8650B5}" srcId="{CF4704EF-2DDD-4540-9297-51C113B49228}" destId="{7ADF10A6-61A8-4376-B718-0180B57E219F}" srcOrd="2" destOrd="0" parTransId="{52E77453-A6B6-4064-9931-42372FE4F796}" sibTransId="{B30B651E-9CF6-4E9B-93F1-BE7A61DAC737}"/>
    <dgm:cxn modelId="{E8F7BF41-582A-47C7-9F5E-1E0695C70971}" srcId="{CF4704EF-2DDD-4540-9297-51C113B49228}" destId="{431F5FEE-07D2-42E3-9990-47EDE713D892}" srcOrd="0" destOrd="0" parTransId="{814AC559-F2FE-45FA-9843-FC3FE67B1034}" sibTransId="{87B114BA-F512-490A-A674-1EE66847D356}"/>
    <dgm:cxn modelId="{25419847-2B48-AD4B-AEB9-269270CCBD2F}" type="presOf" srcId="{A4522113-366F-467B-BDD4-3A7E8A83AE87}" destId="{4FAE3268-DE7F-4DB8-81A1-E3437C071E86}" srcOrd="0" destOrd="0" presId="urn:microsoft.com/office/officeart/2018/2/layout/IconLabelList"/>
    <dgm:cxn modelId="{97968E68-0CA9-5349-B61B-3485374CED3C}" type="presOf" srcId="{00DFFFA9-877C-6946-A0C5-C356ADB82AE0}" destId="{F6D713FB-17B4-4F7F-8D93-7193B60DCF4D}" srcOrd="0" destOrd="0" presId="urn:microsoft.com/office/officeart/2018/2/layout/IconLabelList"/>
    <dgm:cxn modelId="{7AB2A68B-9983-4AF1-A769-505FAC211B28}" srcId="{CF4704EF-2DDD-4540-9297-51C113B49228}" destId="{9E8C2D8E-55BC-4058-A0D4-38FF30201F30}" srcOrd="4" destOrd="0" parTransId="{0EE4CEBB-026D-4741-B51A-51C22651584B}" sibTransId="{D8E405FC-0035-4536-A53B-52E4D47D37F4}"/>
    <dgm:cxn modelId="{C69D5195-42D6-0143-B9CC-1EE100DEF220}" type="presOf" srcId="{CF4704EF-2DDD-4540-9297-51C113B49228}" destId="{BA67D7DD-1854-40E9-9CCD-5B1FED7EA259}" srcOrd="0" destOrd="0" presId="urn:microsoft.com/office/officeart/2018/2/layout/IconLabelList"/>
    <dgm:cxn modelId="{85ACB9A3-0842-A349-9352-BA8C9DE87369}" type="presOf" srcId="{7ADF10A6-61A8-4376-B718-0180B57E219F}" destId="{70E439B9-2887-4687-8A7B-E142A8942FD9}" srcOrd="0" destOrd="0" presId="urn:microsoft.com/office/officeart/2018/2/layout/IconLabelList"/>
    <dgm:cxn modelId="{26C009B2-0C21-DA40-B120-573117B98E4B}" type="presOf" srcId="{9E8C2D8E-55BC-4058-A0D4-38FF30201F30}" destId="{710DA454-1970-415C-B27E-81C6C3357B66}" srcOrd="0" destOrd="0" presId="urn:microsoft.com/office/officeart/2018/2/layout/IconLabelList"/>
    <dgm:cxn modelId="{23EBECDD-B93B-0945-A77D-DA67472682C7}" srcId="{CF4704EF-2DDD-4540-9297-51C113B49228}" destId="{3B5B643B-F289-3A4F-AEE1-51FF62592E0A}" srcOrd="1" destOrd="0" parTransId="{AEFDC782-82B3-E346-BB60-D7C8E94F0845}" sibTransId="{1F6322C5-2995-8F4C-B388-A8BA176DA571}"/>
    <dgm:cxn modelId="{B220B6E9-1827-144C-AF00-2F00655D7502}" type="presOf" srcId="{3B5B643B-F289-3A4F-AEE1-51FF62592E0A}" destId="{A27BCA04-B31D-4704-9C8E-D07FB156C183}" srcOrd="0" destOrd="0" presId="urn:microsoft.com/office/officeart/2018/2/layout/IconLabelList"/>
    <dgm:cxn modelId="{D54213BE-A58C-264E-9127-BA007294E180}" type="presParOf" srcId="{BA67D7DD-1854-40E9-9CCD-5B1FED7EA259}" destId="{57C373A1-C10C-401E-8B36-65FC974EA218}" srcOrd="0" destOrd="0" presId="urn:microsoft.com/office/officeart/2018/2/layout/IconLabelList"/>
    <dgm:cxn modelId="{CF076B5D-E689-DE41-8172-302EA074BD81}" type="presParOf" srcId="{57C373A1-C10C-401E-8B36-65FC974EA218}" destId="{23A9A5B5-093F-4DF4-A12B-FD08353CBD41}" srcOrd="0" destOrd="0" presId="urn:microsoft.com/office/officeart/2018/2/layout/IconLabelList"/>
    <dgm:cxn modelId="{79E86386-0A03-AB47-B981-6585945918EE}" type="presParOf" srcId="{57C373A1-C10C-401E-8B36-65FC974EA218}" destId="{2C9726C8-051E-475C-BD22-2BD208313AAF}" srcOrd="1" destOrd="0" presId="urn:microsoft.com/office/officeart/2018/2/layout/IconLabelList"/>
    <dgm:cxn modelId="{884C99B5-57A4-2042-833A-9A6E0631E45A}" type="presParOf" srcId="{57C373A1-C10C-401E-8B36-65FC974EA218}" destId="{4AD21E31-9C9F-4D1A-94BE-BA621B5732AE}" srcOrd="2" destOrd="0" presId="urn:microsoft.com/office/officeart/2018/2/layout/IconLabelList"/>
    <dgm:cxn modelId="{48524575-C671-8C4C-8318-39EBF29ABE88}" type="presParOf" srcId="{BA67D7DD-1854-40E9-9CCD-5B1FED7EA259}" destId="{386B806D-0D70-4B83-89B1-AE9A657DED1C}" srcOrd="1" destOrd="0" presId="urn:microsoft.com/office/officeart/2018/2/layout/IconLabelList"/>
    <dgm:cxn modelId="{1A1C2FAA-7256-0F46-A281-61847073BF6A}" type="presParOf" srcId="{BA67D7DD-1854-40E9-9CCD-5B1FED7EA259}" destId="{D66CB83C-6ED6-4000-AD9D-7B7C38340C97}" srcOrd="2" destOrd="0" presId="urn:microsoft.com/office/officeart/2018/2/layout/IconLabelList"/>
    <dgm:cxn modelId="{08B22528-2367-DB45-98CC-36027EFD1FAE}" type="presParOf" srcId="{D66CB83C-6ED6-4000-AD9D-7B7C38340C97}" destId="{B85F06BA-C024-4AF6-AE17-DBEC445CBEB2}" srcOrd="0" destOrd="0" presId="urn:microsoft.com/office/officeart/2018/2/layout/IconLabelList"/>
    <dgm:cxn modelId="{379FBA22-BA8E-6A4B-8EBC-35637519AE04}" type="presParOf" srcId="{D66CB83C-6ED6-4000-AD9D-7B7C38340C97}" destId="{D968EFEA-742F-43B9-AAFC-6206DF59ACB8}" srcOrd="1" destOrd="0" presId="urn:microsoft.com/office/officeart/2018/2/layout/IconLabelList"/>
    <dgm:cxn modelId="{295FBA80-DF41-8244-96FF-B9DC9C0AD1D5}" type="presParOf" srcId="{D66CB83C-6ED6-4000-AD9D-7B7C38340C97}" destId="{A27BCA04-B31D-4704-9C8E-D07FB156C183}" srcOrd="2" destOrd="0" presId="urn:microsoft.com/office/officeart/2018/2/layout/IconLabelList"/>
    <dgm:cxn modelId="{645F7BDF-1FE7-9F4B-936E-8001D172A76D}" type="presParOf" srcId="{BA67D7DD-1854-40E9-9CCD-5B1FED7EA259}" destId="{39B33E1B-B8A1-4646-81AD-F21A39AED47F}" srcOrd="3" destOrd="0" presId="urn:microsoft.com/office/officeart/2018/2/layout/IconLabelList"/>
    <dgm:cxn modelId="{A3CBE804-E968-1641-A54F-3066A320F372}" type="presParOf" srcId="{BA67D7DD-1854-40E9-9CCD-5B1FED7EA259}" destId="{2C00CECC-1B8E-4316-A59E-E97FFF9BB441}" srcOrd="4" destOrd="0" presId="urn:microsoft.com/office/officeart/2018/2/layout/IconLabelList"/>
    <dgm:cxn modelId="{08C626C2-23FA-F64B-B48B-C116196D6EE2}" type="presParOf" srcId="{2C00CECC-1B8E-4316-A59E-E97FFF9BB441}" destId="{F2EA3E40-17F4-49CC-B61C-203141800A6D}" srcOrd="0" destOrd="0" presId="urn:microsoft.com/office/officeart/2018/2/layout/IconLabelList"/>
    <dgm:cxn modelId="{7289940B-CA71-3E44-B855-023FEFA9EC7B}" type="presParOf" srcId="{2C00CECC-1B8E-4316-A59E-E97FFF9BB441}" destId="{FB940653-55BF-43AC-8A50-5C6B9FCDF2E3}" srcOrd="1" destOrd="0" presId="urn:microsoft.com/office/officeart/2018/2/layout/IconLabelList"/>
    <dgm:cxn modelId="{D0A62DD4-0B6A-C346-AFE3-6B4F8DC5BD3B}" type="presParOf" srcId="{2C00CECC-1B8E-4316-A59E-E97FFF9BB441}" destId="{70E439B9-2887-4687-8A7B-E142A8942FD9}" srcOrd="2" destOrd="0" presId="urn:microsoft.com/office/officeart/2018/2/layout/IconLabelList"/>
    <dgm:cxn modelId="{3C896850-B384-F844-ACD2-93064153CFF0}" type="presParOf" srcId="{BA67D7DD-1854-40E9-9CCD-5B1FED7EA259}" destId="{7135B0B0-C8DD-4939-B270-E287CD43E8B8}" srcOrd="5" destOrd="0" presId="urn:microsoft.com/office/officeart/2018/2/layout/IconLabelList"/>
    <dgm:cxn modelId="{9C92E385-AD31-EF4F-8EB4-11747CEC5C76}" type="presParOf" srcId="{BA67D7DD-1854-40E9-9CCD-5B1FED7EA259}" destId="{B35ABFD0-2133-4CD6-9FFA-A1BF7D999E30}" srcOrd="6" destOrd="0" presId="urn:microsoft.com/office/officeart/2018/2/layout/IconLabelList"/>
    <dgm:cxn modelId="{7CD4807F-A873-D248-AC79-F55635B8AAA5}" type="presParOf" srcId="{B35ABFD0-2133-4CD6-9FFA-A1BF7D999E30}" destId="{27D5E0A5-E23A-4628-9357-8E1FAC80F457}" srcOrd="0" destOrd="0" presId="urn:microsoft.com/office/officeart/2018/2/layout/IconLabelList"/>
    <dgm:cxn modelId="{0CD13D71-3F1C-2141-AF3C-FAC4BC1674A2}" type="presParOf" srcId="{B35ABFD0-2133-4CD6-9FFA-A1BF7D999E30}" destId="{8D12D856-AACD-4654-B655-4AE734ECAF66}" srcOrd="1" destOrd="0" presId="urn:microsoft.com/office/officeart/2018/2/layout/IconLabelList"/>
    <dgm:cxn modelId="{F22D90BD-62FE-104E-8CCE-6C3AB3121642}" type="presParOf" srcId="{B35ABFD0-2133-4CD6-9FFA-A1BF7D999E30}" destId="{4FAE3268-DE7F-4DB8-81A1-E3437C071E86}" srcOrd="2" destOrd="0" presId="urn:microsoft.com/office/officeart/2018/2/layout/IconLabelList"/>
    <dgm:cxn modelId="{299C40DF-A396-B143-ABE1-5944A4E0DF21}" type="presParOf" srcId="{BA67D7DD-1854-40E9-9CCD-5B1FED7EA259}" destId="{8450E723-CB89-4D0A-B420-19BA8C4BFC42}" srcOrd="7" destOrd="0" presId="urn:microsoft.com/office/officeart/2018/2/layout/IconLabelList"/>
    <dgm:cxn modelId="{9DAC6323-CF1C-FB4E-9EDD-1FFC97E985D7}" type="presParOf" srcId="{BA67D7DD-1854-40E9-9CCD-5B1FED7EA259}" destId="{DBD22D6B-8A69-46C5-BD50-B9084A2E6746}" srcOrd="8" destOrd="0" presId="urn:microsoft.com/office/officeart/2018/2/layout/IconLabelList"/>
    <dgm:cxn modelId="{84DA7797-2591-3F41-AE3E-AF16BBB85419}" type="presParOf" srcId="{DBD22D6B-8A69-46C5-BD50-B9084A2E6746}" destId="{9E0989EF-C33E-4BD8-BB1B-A4B5F66712E1}" srcOrd="0" destOrd="0" presId="urn:microsoft.com/office/officeart/2018/2/layout/IconLabelList"/>
    <dgm:cxn modelId="{5A5DE5AC-F12C-E34F-B542-D1E8318CB49B}" type="presParOf" srcId="{DBD22D6B-8A69-46C5-BD50-B9084A2E6746}" destId="{5DABB127-C952-4CDF-A73E-A5A9D2CA2307}" srcOrd="1" destOrd="0" presId="urn:microsoft.com/office/officeart/2018/2/layout/IconLabelList"/>
    <dgm:cxn modelId="{577F2981-C59A-0647-8222-F1BE8E827BD2}" type="presParOf" srcId="{DBD22D6B-8A69-46C5-BD50-B9084A2E6746}" destId="{710DA454-1970-415C-B27E-81C6C3357B66}" srcOrd="2" destOrd="0" presId="urn:microsoft.com/office/officeart/2018/2/layout/IconLabelList"/>
    <dgm:cxn modelId="{8E54371B-8252-D948-9A00-DA53F6432D4B}" type="presParOf" srcId="{BA67D7DD-1854-40E9-9CCD-5B1FED7EA259}" destId="{42A64A76-32B1-4862-98F5-B44BBCB18804}" srcOrd="9" destOrd="0" presId="urn:microsoft.com/office/officeart/2018/2/layout/IconLabelList"/>
    <dgm:cxn modelId="{7A4AB8B2-082A-154F-B488-682A6FAF6C91}" type="presParOf" srcId="{BA67D7DD-1854-40E9-9CCD-5B1FED7EA259}" destId="{26DDE6BF-8643-4139-AFC4-998F3A20FE66}" srcOrd="10" destOrd="0" presId="urn:microsoft.com/office/officeart/2018/2/layout/IconLabelList"/>
    <dgm:cxn modelId="{45E3248C-32C9-594E-8082-6D3B9F367FD8}" type="presParOf" srcId="{26DDE6BF-8643-4139-AFC4-998F3A20FE66}" destId="{5E275ACF-E718-46EE-80B9-67CC8A8CD7FF}" srcOrd="0" destOrd="0" presId="urn:microsoft.com/office/officeart/2018/2/layout/IconLabelList"/>
    <dgm:cxn modelId="{4DF8B775-244F-A048-A6F5-A429A2AEBA98}" type="presParOf" srcId="{26DDE6BF-8643-4139-AFC4-998F3A20FE66}" destId="{CC2750D4-6AF6-40C3-B2E3-A40720573393}" srcOrd="1" destOrd="0" presId="urn:microsoft.com/office/officeart/2018/2/layout/IconLabelList"/>
    <dgm:cxn modelId="{98582123-81B0-E54E-B7C8-81276703D896}" type="presParOf" srcId="{26DDE6BF-8643-4139-AFC4-998F3A20FE66}" destId="{F6D713FB-17B4-4F7F-8D93-7193B60DCF4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082A9D-A745-4000-93CE-AEF31B1001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EE1A64-F386-4467-B40B-54877A54C2F6}">
      <dgm:prSet/>
      <dgm:spPr/>
      <dgm:t>
        <a:bodyPr/>
        <a:lstStyle/>
        <a:p>
          <a:pPr>
            <a:lnSpc>
              <a:spcPct val="100000"/>
            </a:lnSpc>
          </a:pPr>
          <a:r>
            <a:rPr lang="en-US"/>
            <a:t>Meet and compose collaboratively. </a:t>
          </a:r>
        </a:p>
      </dgm:t>
    </dgm:pt>
    <dgm:pt modelId="{8D0A0B0E-BDA2-448C-90AE-CF698A915D0E}" type="parTrans" cxnId="{A05FE5AA-DA1D-4347-A517-5A006D7A23CC}">
      <dgm:prSet/>
      <dgm:spPr/>
      <dgm:t>
        <a:bodyPr/>
        <a:lstStyle/>
        <a:p>
          <a:endParaRPr lang="en-US"/>
        </a:p>
      </dgm:t>
    </dgm:pt>
    <dgm:pt modelId="{007DDDCE-6165-4008-9804-5836B0D7521C}" type="sibTrans" cxnId="{A05FE5AA-DA1D-4347-A517-5A006D7A23CC}">
      <dgm:prSet/>
      <dgm:spPr/>
      <dgm:t>
        <a:bodyPr/>
        <a:lstStyle/>
        <a:p>
          <a:endParaRPr lang="en-US"/>
        </a:p>
      </dgm:t>
    </dgm:pt>
    <dgm:pt modelId="{31B6CF37-2828-4455-98A7-62B1ECC0768B}">
      <dgm:prSet/>
      <dgm:spPr/>
      <dgm:t>
        <a:bodyPr/>
        <a:lstStyle/>
        <a:p>
          <a:pPr>
            <a:lnSpc>
              <a:spcPct val="100000"/>
            </a:lnSpc>
          </a:pPr>
          <a:r>
            <a:rPr lang="en-US"/>
            <a:t>Talk BEFORE starting. </a:t>
          </a:r>
        </a:p>
      </dgm:t>
    </dgm:pt>
    <dgm:pt modelId="{B6C20D14-F868-4C37-9D0D-85F480AFA008}" type="parTrans" cxnId="{C6F047F3-8AD8-479A-A821-FD8028F8BACB}">
      <dgm:prSet/>
      <dgm:spPr/>
      <dgm:t>
        <a:bodyPr/>
        <a:lstStyle/>
        <a:p>
          <a:endParaRPr lang="en-US"/>
        </a:p>
      </dgm:t>
    </dgm:pt>
    <dgm:pt modelId="{2F5FF109-7EB2-4DBA-967B-516CA63D501C}" type="sibTrans" cxnId="{C6F047F3-8AD8-479A-A821-FD8028F8BACB}">
      <dgm:prSet/>
      <dgm:spPr/>
      <dgm:t>
        <a:bodyPr/>
        <a:lstStyle/>
        <a:p>
          <a:endParaRPr lang="en-US"/>
        </a:p>
      </dgm:t>
    </dgm:pt>
    <dgm:pt modelId="{461DC8DC-CBAE-44A9-AABC-88F26F705233}">
      <dgm:prSet/>
      <dgm:spPr/>
      <dgm:t>
        <a:bodyPr/>
        <a:lstStyle/>
        <a:p>
          <a:pPr>
            <a:lnSpc>
              <a:spcPct val="100000"/>
            </a:lnSpc>
          </a:pPr>
          <a:r>
            <a:rPr lang="en-US"/>
            <a:t>Everyone has a different writing style!</a:t>
          </a:r>
        </a:p>
      </dgm:t>
    </dgm:pt>
    <dgm:pt modelId="{55BA1D0C-BE46-47C9-8C4A-788B4B362F32}" type="parTrans" cxnId="{3C874DD8-4319-4ED2-BF77-C56A1E9AAE53}">
      <dgm:prSet/>
      <dgm:spPr/>
      <dgm:t>
        <a:bodyPr/>
        <a:lstStyle/>
        <a:p>
          <a:endParaRPr lang="en-US"/>
        </a:p>
      </dgm:t>
    </dgm:pt>
    <dgm:pt modelId="{F4FF9EB0-AA53-44D8-B134-1A638A10B2B3}" type="sibTrans" cxnId="{3C874DD8-4319-4ED2-BF77-C56A1E9AAE53}">
      <dgm:prSet/>
      <dgm:spPr/>
      <dgm:t>
        <a:bodyPr/>
        <a:lstStyle/>
        <a:p>
          <a:endParaRPr lang="en-US"/>
        </a:p>
      </dgm:t>
    </dgm:pt>
    <dgm:pt modelId="{F521BBA4-D1C5-524C-995B-4E4EC9099438}">
      <dgm:prSet/>
      <dgm:spPr/>
      <dgm:t>
        <a:bodyPr/>
        <a:lstStyle/>
        <a:p>
          <a:pPr>
            <a:lnSpc>
              <a:spcPct val="100000"/>
            </a:lnSpc>
          </a:pPr>
          <a:r>
            <a:rPr lang="en-US"/>
            <a:t>Get ideas on paper before editing. </a:t>
          </a:r>
        </a:p>
      </dgm:t>
    </dgm:pt>
    <dgm:pt modelId="{60C843BA-007C-0740-A7FA-B02F0848A43E}" type="parTrans" cxnId="{C6F0A401-2E0D-8F4A-98CD-FA98BC2E3FCF}">
      <dgm:prSet/>
      <dgm:spPr/>
      <dgm:t>
        <a:bodyPr/>
        <a:lstStyle/>
        <a:p>
          <a:endParaRPr lang="en-US"/>
        </a:p>
      </dgm:t>
    </dgm:pt>
    <dgm:pt modelId="{BAF26F1E-3E1E-F144-B974-701F2A73F5EC}" type="sibTrans" cxnId="{C6F0A401-2E0D-8F4A-98CD-FA98BC2E3FCF}">
      <dgm:prSet/>
      <dgm:spPr/>
      <dgm:t>
        <a:bodyPr/>
        <a:lstStyle/>
        <a:p>
          <a:endParaRPr lang="en-US"/>
        </a:p>
      </dgm:t>
    </dgm:pt>
    <dgm:pt modelId="{C2E0BCCE-56F6-4E53-A54D-419DA422B434}" type="pres">
      <dgm:prSet presAssocID="{3A082A9D-A745-4000-93CE-AEF31B100178}" presName="root" presStyleCnt="0">
        <dgm:presLayoutVars>
          <dgm:dir/>
          <dgm:resizeHandles val="exact"/>
        </dgm:presLayoutVars>
      </dgm:prSet>
      <dgm:spPr/>
    </dgm:pt>
    <dgm:pt modelId="{8D750F14-B6BD-4087-8923-8E1829041D3F}" type="pres">
      <dgm:prSet presAssocID="{97EE1A64-F386-4467-B40B-54877A54C2F6}" presName="compNode" presStyleCnt="0"/>
      <dgm:spPr/>
    </dgm:pt>
    <dgm:pt modelId="{BF4F08A0-B453-41B7-9A35-D7517943759E}" type="pres">
      <dgm:prSet presAssocID="{97EE1A64-F386-4467-B40B-54877A54C2F6}" presName="bgRect" presStyleLbl="bgShp" presStyleIdx="0" presStyleCnt="4"/>
      <dgm:spPr/>
    </dgm:pt>
    <dgm:pt modelId="{CE57905C-F059-4960-91C2-2FBA064BC5AD}" type="pres">
      <dgm:prSet presAssocID="{97EE1A64-F386-4467-B40B-54877A54C2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FD48F01E-EC0F-4F8B-8225-745E683C1F66}" type="pres">
      <dgm:prSet presAssocID="{97EE1A64-F386-4467-B40B-54877A54C2F6}" presName="spaceRect" presStyleCnt="0"/>
      <dgm:spPr/>
    </dgm:pt>
    <dgm:pt modelId="{ECB6242D-9BD8-4B6C-A443-72083933421C}" type="pres">
      <dgm:prSet presAssocID="{97EE1A64-F386-4467-B40B-54877A54C2F6}" presName="parTx" presStyleLbl="revTx" presStyleIdx="0" presStyleCnt="4">
        <dgm:presLayoutVars>
          <dgm:chMax val="0"/>
          <dgm:chPref val="0"/>
        </dgm:presLayoutVars>
      </dgm:prSet>
      <dgm:spPr/>
    </dgm:pt>
    <dgm:pt modelId="{748D18F6-F8E7-4902-B3EE-99D655D1FB82}" type="pres">
      <dgm:prSet presAssocID="{007DDDCE-6165-4008-9804-5836B0D7521C}" presName="sibTrans" presStyleCnt="0"/>
      <dgm:spPr/>
    </dgm:pt>
    <dgm:pt modelId="{4AE3E51D-D628-455F-9DB8-842C635A43D8}" type="pres">
      <dgm:prSet presAssocID="{31B6CF37-2828-4455-98A7-62B1ECC0768B}" presName="compNode" presStyleCnt="0"/>
      <dgm:spPr/>
    </dgm:pt>
    <dgm:pt modelId="{F9A2E578-EC5F-4F8E-8852-81A6B03BF4F5}" type="pres">
      <dgm:prSet presAssocID="{31B6CF37-2828-4455-98A7-62B1ECC0768B}" presName="bgRect" presStyleLbl="bgShp" presStyleIdx="1" presStyleCnt="4"/>
      <dgm:spPr/>
    </dgm:pt>
    <dgm:pt modelId="{B187452B-87D7-41CC-963F-E24D5FB1A6E6}" type="pres">
      <dgm:prSet presAssocID="{31B6CF37-2828-4455-98A7-62B1ECC076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2F96E888-E405-4C7A-9EB2-9CD1B1336BCB}" type="pres">
      <dgm:prSet presAssocID="{31B6CF37-2828-4455-98A7-62B1ECC0768B}" presName="spaceRect" presStyleCnt="0"/>
      <dgm:spPr/>
    </dgm:pt>
    <dgm:pt modelId="{E7FE1324-94E8-4C2B-95A8-70895588356D}" type="pres">
      <dgm:prSet presAssocID="{31B6CF37-2828-4455-98A7-62B1ECC0768B}" presName="parTx" presStyleLbl="revTx" presStyleIdx="1" presStyleCnt="4">
        <dgm:presLayoutVars>
          <dgm:chMax val="0"/>
          <dgm:chPref val="0"/>
        </dgm:presLayoutVars>
      </dgm:prSet>
      <dgm:spPr/>
    </dgm:pt>
    <dgm:pt modelId="{949D644D-E69B-4FE5-ACCF-DFB384CA8A3D}" type="pres">
      <dgm:prSet presAssocID="{2F5FF109-7EB2-4DBA-967B-516CA63D501C}" presName="sibTrans" presStyleCnt="0"/>
      <dgm:spPr/>
    </dgm:pt>
    <dgm:pt modelId="{D7DDA6CE-60D1-422C-A52E-5ABE91C1720C}" type="pres">
      <dgm:prSet presAssocID="{F521BBA4-D1C5-524C-995B-4E4EC9099438}" presName="compNode" presStyleCnt="0"/>
      <dgm:spPr/>
    </dgm:pt>
    <dgm:pt modelId="{A5ADE996-A34B-4673-B65E-51ED165B508F}" type="pres">
      <dgm:prSet presAssocID="{F521BBA4-D1C5-524C-995B-4E4EC9099438}" presName="bgRect" presStyleLbl="bgShp" presStyleIdx="2" presStyleCnt="4"/>
      <dgm:spPr/>
    </dgm:pt>
    <dgm:pt modelId="{B9FD1B34-869D-45ED-8053-CCF8E4F920DC}" type="pres">
      <dgm:prSet presAssocID="{F521BBA4-D1C5-524C-995B-4E4EC90994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lle"/>
        </a:ext>
      </dgm:extLst>
    </dgm:pt>
    <dgm:pt modelId="{5FF9C976-A26A-4443-B504-FE45E87788B4}" type="pres">
      <dgm:prSet presAssocID="{F521BBA4-D1C5-524C-995B-4E4EC9099438}" presName="spaceRect" presStyleCnt="0"/>
      <dgm:spPr/>
    </dgm:pt>
    <dgm:pt modelId="{FC693C3B-12D9-4719-A159-F3FBF1E8B8B2}" type="pres">
      <dgm:prSet presAssocID="{F521BBA4-D1C5-524C-995B-4E4EC9099438}" presName="parTx" presStyleLbl="revTx" presStyleIdx="2" presStyleCnt="4">
        <dgm:presLayoutVars>
          <dgm:chMax val="0"/>
          <dgm:chPref val="0"/>
        </dgm:presLayoutVars>
      </dgm:prSet>
      <dgm:spPr/>
    </dgm:pt>
    <dgm:pt modelId="{92D99167-2580-4524-B331-9550A3EC03F7}" type="pres">
      <dgm:prSet presAssocID="{BAF26F1E-3E1E-F144-B974-701F2A73F5EC}" presName="sibTrans" presStyleCnt="0"/>
      <dgm:spPr/>
    </dgm:pt>
    <dgm:pt modelId="{77780A31-109F-42FE-9030-47CEDCF8D97D}" type="pres">
      <dgm:prSet presAssocID="{461DC8DC-CBAE-44A9-AABC-88F26F705233}" presName="compNode" presStyleCnt="0"/>
      <dgm:spPr/>
    </dgm:pt>
    <dgm:pt modelId="{8C80961F-733C-4A16-A175-4C313B77DB81}" type="pres">
      <dgm:prSet presAssocID="{461DC8DC-CBAE-44A9-AABC-88F26F705233}" presName="bgRect" presStyleLbl="bgShp" presStyleIdx="3" presStyleCnt="4"/>
      <dgm:spPr/>
    </dgm:pt>
    <dgm:pt modelId="{C18937EB-328C-4FA3-8A8F-F2198B002601}" type="pres">
      <dgm:prSet presAssocID="{461DC8DC-CBAE-44A9-AABC-88F26F7052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0A74D4DC-34B0-42F0-A9CD-4C224AD9FB90}" type="pres">
      <dgm:prSet presAssocID="{461DC8DC-CBAE-44A9-AABC-88F26F705233}" presName="spaceRect" presStyleCnt="0"/>
      <dgm:spPr/>
    </dgm:pt>
    <dgm:pt modelId="{D36A8DF6-FE1A-4CE9-A2ED-9C0B7F4CA0A9}" type="pres">
      <dgm:prSet presAssocID="{461DC8DC-CBAE-44A9-AABC-88F26F705233}" presName="parTx" presStyleLbl="revTx" presStyleIdx="3" presStyleCnt="4">
        <dgm:presLayoutVars>
          <dgm:chMax val="0"/>
          <dgm:chPref val="0"/>
        </dgm:presLayoutVars>
      </dgm:prSet>
      <dgm:spPr/>
    </dgm:pt>
  </dgm:ptLst>
  <dgm:cxnLst>
    <dgm:cxn modelId="{C6F0A401-2E0D-8F4A-98CD-FA98BC2E3FCF}" srcId="{3A082A9D-A745-4000-93CE-AEF31B100178}" destId="{F521BBA4-D1C5-524C-995B-4E4EC9099438}" srcOrd="2" destOrd="0" parTransId="{60C843BA-007C-0740-A7FA-B02F0848A43E}" sibTransId="{BAF26F1E-3E1E-F144-B974-701F2A73F5EC}"/>
    <dgm:cxn modelId="{B9B3103F-EBA6-734A-A801-4F3CBF679851}" type="presOf" srcId="{461DC8DC-CBAE-44A9-AABC-88F26F705233}" destId="{D36A8DF6-FE1A-4CE9-A2ED-9C0B7F4CA0A9}" srcOrd="0" destOrd="0" presId="urn:microsoft.com/office/officeart/2018/2/layout/IconVerticalSolidList"/>
    <dgm:cxn modelId="{662C0F47-5BF0-0542-BF72-BC25CA88AC29}" type="presOf" srcId="{3A082A9D-A745-4000-93CE-AEF31B100178}" destId="{C2E0BCCE-56F6-4E53-A54D-419DA422B434}" srcOrd="0" destOrd="0" presId="urn:microsoft.com/office/officeart/2018/2/layout/IconVerticalSolidList"/>
    <dgm:cxn modelId="{A05FE5AA-DA1D-4347-A517-5A006D7A23CC}" srcId="{3A082A9D-A745-4000-93CE-AEF31B100178}" destId="{97EE1A64-F386-4467-B40B-54877A54C2F6}" srcOrd="0" destOrd="0" parTransId="{8D0A0B0E-BDA2-448C-90AE-CF698A915D0E}" sibTransId="{007DDDCE-6165-4008-9804-5836B0D7521C}"/>
    <dgm:cxn modelId="{02A975AF-A770-C34B-83C9-2F52574C4CAE}" type="presOf" srcId="{31B6CF37-2828-4455-98A7-62B1ECC0768B}" destId="{E7FE1324-94E8-4C2B-95A8-70895588356D}" srcOrd="0" destOrd="0" presId="urn:microsoft.com/office/officeart/2018/2/layout/IconVerticalSolidList"/>
    <dgm:cxn modelId="{BFD167B3-2C0C-1F4A-8DE8-45D5661D5527}" type="presOf" srcId="{97EE1A64-F386-4467-B40B-54877A54C2F6}" destId="{ECB6242D-9BD8-4B6C-A443-72083933421C}" srcOrd="0" destOrd="0" presId="urn:microsoft.com/office/officeart/2018/2/layout/IconVerticalSolidList"/>
    <dgm:cxn modelId="{3C874DD8-4319-4ED2-BF77-C56A1E9AAE53}" srcId="{3A082A9D-A745-4000-93CE-AEF31B100178}" destId="{461DC8DC-CBAE-44A9-AABC-88F26F705233}" srcOrd="3" destOrd="0" parTransId="{55BA1D0C-BE46-47C9-8C4A-788B4B362F32}" sibTransId="{F4FF9EB0-AA53-44D8-B134-1A638A10B2B3}"/>
    <dgm:cxn modelId="{C6F047F3-8AD8-479A-A821-FD8028F8BACB}" srcId="{3A082A9D-A745-4000-93CE-AEF31B100178}" destId="{31B6CF37-2828-4455-98A7-62B1ECC0768B}" srcOrd="1" destOrd="0" parTransId="{B6C20D14-F868-4C37-9D0D-85F480AFA008}" sibTransId="{2F5FF109-7EB2-4DBA-967B-516CA63D501C}"/>
    <dgm:cxn modelId="{192B35F8-612E-3643-96D0-3730BF529209}" type="presOf" srcId="{F521BBA4-D1C5-524C-995B-4E4EC9099438}" destId="{FC693C3B-12D9-4719-A159-F3FBF1E8B8B2}" srcOrd="0" destOrd="0" presId="urn:microsoft.com/office/officeart/2018/2/layout/IconVerticalSolidList"/>
    <dgm:cxn modelId="{38460B30-4B66-8040-A6CE-116918B76454}" type="presParOf" srcId="{C2E0BCCE-56F6-4E53-A54D-419DA422B434}" destId="{8D750F14-B6BD-4087-8923-8E1829041D3F}" srcOrd="0" destOrd="0" presId="urn:microsoft.com/office/officeart/2018/2/layout/IconVerticalSolidList"/>
    <dgm:cxn modelId="{BBEDBA50-1FA8-B342-9799-3066D9EA383E}" type="presParOf" srcId="{8D750F14-B6BD-4087-8923-8E1829041D3F}" destId="{BF4F08A0-B453-41B7-9A35-D7517943759E}" srcOrd="0" destOrd="0" presId="urn:microsoft.com/office/officeart/2018/2/layout/IconVerticalSolidList"/>
    <dgm:cxn modelId="{5448370D-D3E3-D348-AF90-80867C89162A}" type="presParOf" srcId="{8D750F14-B6BD-4087-8923-8E1829041D3F}" destId="{CE57905C-F059-4960-91C2-2FBA064BC5AD}" srcOrd="1" destOrd="0" presId="urn:microsoft.com/office/officeart/2018/2/layout/IconVerticalSolidList"/>
    <dgm:cxn modelId="{45AF89C3-3969-0541-9610-5F8EE03D413D}" type="presParOf" srcId="{8D750F14-B6BD-4087-8923-8E1829041D3F}" destId="{FD48F01E-EC0F-4F8B-8225-745E683C1F66}" srcOrd="2" destOrd="0" presId="urn:microsoft.com/office/officeart/2018/2/layout/IconVerticalSolidList"/>
    <dgm:cxn modelId="{054E8704-3978-D044-BE7C-DDEF06E73DA4}" type="presParOf" srcId="{8D750F14-B6BD-4087-8923-8E1829041D3F}" destId="{ECB6242D-9BD8-4B6C-A443-72083933421C}" srcOrd="3" destOrd="0" presId="urn:microsoft.com/office/officeart/2018/2/layout/IconVerticalSolidList"/>
    <dgm:cxn modelId="{44AB7DF1-EC20-6B4B-89C5-84DB17F7C2F2}" type="presParOf" srcId="{C2E0BCCE-56F6-4E53-A54D-419DA422B434}" destId="{748D18F6-F8E7-4902-B3EE-99D655D1FB82}" srcOrd="1" destOrd="0" presId="urn:microsoft.com/office/officeart/2018/2/layout/IconVerticalSolidList"/>
    <dgm:cxn modelId="{0D4E247F-03DF-2240-A90D-CDCDCC4D17A0}" type="presParOf" srcId="{C2E0BCCE-56F6-4E53-A54D-419DA422B434}" destId="{4AE3E51D-D628-455F-9DB8-842C635A43D8}" srcOrd="2" destOrd="0" presId="urn:microsoft.com/office/officeart/2018/2/layout/IconVerticalSolidList"/>
    <dgm:cxn modelId="{87D9859E-07E5-144C-AEC6-444C5E5F4478}" type="presParOf" srcId="{4AE3E51D-D628-455F-9DB8-842C635A43D8}" destId="{F9A2E578-EC5F-4F8E-8852-81A6B03BF4F5}" srcOrd="0" destOrd="0" presId="urn:microsoft.com/office/officeart/2018/2/layout/IconVerticalSolidList"/>
    <dgm:cxn modelId="{D4E9BA7B-33AD-5944-8793-96A225D7C456}" type="presParOf" srcId="{4AE3E51D-D628-455F-9DB8-842C635A43D8}" destId="{B187452B-87D7-41CC-963F-E24D5FB1A6E6}" srcOrd="1" destOrd="0" presId="urn:microsoft.com/office/officeart/2018/2/layout/IconVerticalSolidList"/>
    <dgm:cxn modelId="{EC8D60E9-2948-B842-A122-E619F8879FF0}" type="presParOf" srcId="{4AE3E51D-D628-455F-9DB8-842C635A43D8}" destId="{2F96E888-E405-4C7A-9EB2-9CD1B1336BCB}" srcOrd="2" destOrd="0" presId="urn:microsoft.com/office/officeart/2018/2/layout/IconVerticalSolidList"/>
    <dgm:cxn modelId="{B06EAC8E-39DD-4940-9198-004EAA30F557}" type="presParOf" srcId="{4AE3E51D-D628-455F-9DB8-842C635A43D8}" destId="{E7FE1324-94E8-4C2B-95A8-70895588356D}" srcOrd="3" destOrd="0" presId="urn:microsoft.com/office/officeart/2018/2/layout/IconVerticalSolidList"/>
    <dgm:cxn modelId="{B09C5D8C-B44F-244C-98F6-0AF535CAFEBC}" type="presParOf" srcId="{C2E0BCCE-56F6-4E53-A54D-419DA422B434}" destId="{949D644D-E69B-4FE5-ACCF-DFB384CA8A3D}" srcOrd="3" destOrd="0" presId="urn:microsoft.com/office/officeart/2018/2/layout/IconVerticalSolidList"/>
    <dgm:cxn modelId="{B4675614-83BC-AD48-9ACE-B7AC499E5868}" type="presParOf" srcId="{C2E0BCCE-56F6-4E53-A54D-419DA422B434}" destId="{D7DDA6CE-60D1-422C-A52E-5ABE91C1720C}" srcOrd="4" destOrd="0" presId="urn:microsoft.com/office/officeart/2018/2/layout/IconVerticalSolidList"/>
    <dgm:cxn modelId="{DD52C6C7-C105-644D-BE9E-4587535C2690}" type="presParOf" srcId="{D7DDA6CE-60D1-422C-A52E-5ABE91C1720C}" destId="{A5ADE996-A34B-4673-B65E-51ED165B508F}" srcOrd="0" destOrd="0" presId="urn:microsoft.com/office/officeart/2018/2/layout/IconVerticalSolidList"/>
    <dgm:cxn modelId="{CAD6A31F-5402-FD4F-BC13-9B251CC6285D}" type="presParOf" srcId="{D7DDA6CE-60D1-422C-A52E-5ABE91C1720C}" destId="{B9FD1B34-869D-45ED-8053-CCF8E4F920DC}" srcOrd="1" destOrd="0" presId="urn:microsoft.com/office/officeart/2018/2/layout/IconVerticalSolidList"/>
    <dgm:cxn modelId="{E58F7734-2DA0-D946-8540-CCDB4016AD33}" type="presParOf" srcId="{D7DDA6CE-60D1-422C-A52E-5ABE91C1720C}" destId="{5FF9C976-A26A-4443-B504-FE45E87788B4}" srcOrd="2" destOrd="0" presId="urn:microsoft.com/office/officeart/2018/2/layout/IconVerticalSolidList"/>
    <dgm:cxn modelId="{E09D77F1-4CB1-984D-A1C4-72D7EACCDC2C}" type="presParOf" srcId="{D7DDA6CE-60D1-422C-A52E-5ABE91C1720C}" destId="{FC693C3B-12D9-4719-A159-F3FBF1E8B8B2}" srcOrd="3" destOrd="0" presId="urn:microsoft.com/office/officeart/2018/2/layout/IconVerticalSolidList"/>
    <dgm:cxn modelId="{FD19460F-0F10-D84E-9856-31FD694454F4}" type="presParOf" srcId="{C2E0BCCE-56F6-4E53-A54D-419DA422B434}" destId="{92D99167-2580-4524-B331-9550A3EC03F7}" srcOrd="5" destOrd="0" presId="urn:microsoft.com/office/officeart/2018/2/layout/IconVerticalSolidList"/>
    <dgm:cxn modelId="{37FCD755-5DFA-CB45-82CC-49B4B33A6C86}" type="presParOf" srcId="{C2E0BCCE-56F6-4E53-A54D-419DA422B434}" destId="{77780A31-109F-42FE-9030-47CEDCF8D97D}" srcOrd="6" destOrd="0" presId="urn:microsoft.com/office/officeart/2018/2/layout/IconVerticalSolidList"/>
    <dgm:cxn modelId="{31D95162-96EB-B540-9427-CC8C7D586CE1}" type="presParOf" srcId="{77780A31-109F-42FE-9030-47CEDCF8D97D}" destId="{8C80961F-733C-4A16-A175-4C313B77DB81}" srcOrd="0" destOrd="0" presId="urn:microsoft.com/office/officeart/2018/2/layout/IconVerticalSolidList"/>
    <dgm:cxn modelId="{BA72166C-7F69-2B4B-937D-83F382D3E28E}" type="presParOf" srcId="{77780A31-109F-42FE-9030-47CEDCF8D97D}" destId="{C18937EB-328C-4FA3-8A8F-F2198B002601}" srcOrd="1" destOrd="0" presId="urn:microsoft.com/office/officeart/2018/2/layout/IconVerticalSolidList"/>
    <dgm:cxn modelId="{E9446864-8A0E-C044-9831-EA4100330E2B}" type="presParOf" srcId="{77780A31-109F-42FE-9030-47CEDCF8D97D}" destId="{0A74D4DC-34B0-42F0-A9CD-4C224AD9FB90}" srcOrd="2" destOrd="0" presId="urn:microsoft.com/office/officeart/2018/2/layout/IconVerticalSolidList"/>
    <dgm:cxn modelId="{2B69AEA9-C810-DC4A-A7E2-69B9364AD98E}" type="presParOf" srcId="{77780A31-109F-42FE-9030-47CEDCF8D97D}" destId="{D36A8DF6-FE1A-4CE9-A2ED-9C0B7F4CA0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FA0E66-A9CC-4999-B345-A20D71893AF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ACB966-1237-4283-B79F-CADB550E69B3}">
      <dgm:prSet/>
      <dgm:spPr/>
      <dgm:t>
        <a:bodyPr/>
        <a:lstStyle/>
        <a:p>
          <a:pPr>
            <a:defRPr cap="all"/>
          </a:pPr>
          <a:r>
            <a:rPr lang="en-US" dirty="0"/>
            <a:t>Merge</a:t>
          </a:r>
        </a:p>
      </dgm:t>
    </dgm:pt>
    <dgm:pt modelId="{CA96136F-96BC-43C7-9A34-6F5306D565B4}" type="parTrans" cxnId="{F70B537C-26EA-4EA6-B303-52ED69D4C20A}">
      <dgm:prSet/>
      <dgm:spPr/>
      <dgm:t>
        <a:bodyPr/>
        <a:lstStyle/>
        <a:p>
          <a:endParaRPr lang="en-US"/>
        </a:p>
      </dgm:t>
    </dgm:pt>
    <dgm:pt modelId="{B6337022-50CC-476B-A576-52FEF49ABB22}" type="sibTrans" cxnId="{F70B537C-26EA-4EA6-B303-52ED69D4C20A}">
      <dgm:prSet/>
      <dgm:spPr/>
      <dgm:t>
        <a:bodyPr/>
        <a:lstStyle/>
        <a:p>
          <a:endParaRPr lang="en-US"/>
        </a:p>
      </dgm:t>
    </dgm:pt>
    <dgm:pt modelId="{AD6CB9F5-3C04-4193-AED4-983D338661D4}">
      <dgm:prSet/>
      <dgm:spPr/>
      <dgm:t>
        <a:bodyPr/>
        <a:lstStyle/>
        <a:p>
          <a:pPr>
            <a:defRPr cap="all"/>
          </a:pPr>
          <a:r>
            <a:rPr lang="en-US" dirty="0"/>
            <a:t>Proofread</a:t>
          </a:r>
        </a:p>
      </dgm:t>
    </dgm:pt>
    <dgm:pt modelId="{2D4850E9-F2C9-4992-A6CF-93960991DDA0}" type="parTrans" cxnId="{FCFCBEF1-9669-4A86-8727-C79B2E91616B}">
      <dgm:prSet/>
      <dgm:spPr/>
      <dgm:t>
        <a:bodyPr/>
        <a:lstStyle/>
        <a:p>
          <a:endParaRPr lang="en-US"/>
        </a:p>
      </dgm:t>
    </dgm:pt>
    <dgm:pt modelId="{DAFA75A4-C5CA-4EDB-8B5B-D8FB2246C0C3}" type="sibTrans" cxnId="{FCFCBEF1-9669-4A86-8727-C79B2E91616B}">
      <dgm:prSet/>
      <dgm:spPr/>
      <dgm:t>
        <a:bodyPr/>
        <a:lstStyle/>
        <a:p>
          <a:endParaRPr lang="en-US"/>
        </a:p>
      </dgm:t>
    </dgm:pt>
    <dgm:pt modelId="{683CAED7-B5ED-4F0E-9DE5-1C4EA743728D}">
      <dgm:prSet/>
      <dgm:spPr/>
      <dgm:t>
        <a:bodyPr/>
        <a:lstStyle/>
        <a:p>
          <a:pPr>
            <a:defRPr cap="all"/>
          </a:pPr>
          <a:r>
            <a:rPr lang="en-US" dirty="0"/>
            <a:t>Revise</a:t>
          </a:r>
        </a:p>
      </dgm:t>
    </dgm:pt>
    <dgm:pt modelId="{67CE7F59-5B8C-4399-BE22-41E704872A22}" type="sibTrans" cxnId="{8F9A889D-2355-4BDC-AD57-C362AE9BEB1C}">
      <dgm:prSet/>
      <dgm:spPr/>
      <dgm:t>
        <a:bodyPr/>
        <a:lstStyle/>
        <a:p>
          <a:endParaRPr lang="en-US"/>
        </a:p>
      </dgm:t>
    </dgm:pt>
    <dgm:pt modelId="{33461FA7-33D2-470C-A624-A54F5EBE90F5}" type="parTrans" cxnId="{8F9A889D-2355-4BDC-AD57-C362AE9BEB1C}">
      <dgm:prSet/>
      <dgm:spPr/>
      <dgm:t>
        <a:bodyPr/>
        <a:lstStyle/>
        <a:p>
          <a:endParaRPr lang="en-US"/>
        </a:p>
      </dgm:t>
    </dgm:pt>
    <dgm:pt modelId="{062E7019-DCDC-479E-9666-5F2491DB56EF}" type="pres">
      <dgm:prSet presAssocID="{19FA0E66-A9CC-4999-B345-A20D71893AF3}" presName="root" presStyleCnt="0">
        <dgm:presLayoutVars>
          <dgm:dir/>
          <dgm:resizeHandles val="exact"/>
        </dgm:presLayoutVars>
      </dgm:prSet>
      <dgm:spPr/>
    </dgm:pt>
    <dgm:pt modelId="{9733AC55-2DD2-416B-A3AD-A6B17068D5D8}" type="pres">
      <dgm:prSet presAssocID="{72ACB966-1237-4283-B79F-CADB550E69B3}" presName="compNode" presStyleCnt="0"/>
      <dgm:spPr/>
    </dgm:pt>
    <dgm:pt modelId="{06DB5B0B-E242-4299-8A7B-8C36D9038665}" type="pres">
      <dgm:prSet presAssocID="{72ACB966-1237-4283-B79F-CADB550E69B3}" presName="iconBgRect" presStyleLbl="bgShp" presStyleIdx="0" presStyleCnt="3"/>
      <dgm:spPr>
        <a:prstGeom prst="round2DiagRect">
          <a:avLst>
            <a:gd name="adj1" fmla="val 29727"/>
            <a:gd name="adj2" fmla="val 0"/>
          </a:avLst>
        </a:prstGeom>
      </dgm:spPr>
    </dgm:pt>
    <dgm:pt modelId="{9EA89481-0531-4BF4-AB1A-2960725C46E9}" type="pres">
      <dgm:prSet presAssocID="{72ACB966-1237-4283-B79F-CADB550E69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0D94571F-46D0-4FCD-BA59-D5CAF61E6ABB}" type="pres">
      <dgm:prSet presAssocID="{72ACB966-1237-4283-B79F-CADB550E69B3}" presName="spaceRect" presStyleCnt="0"/>
      <dgm:spPr/>
    </dgm:pt>
    <dgm:pt modelId="{3CE1F2BF-3C0A-4BA7-B8AA-92801CE6DF10}" type="pres">
      <dgm:prSet presAssocID="{72ACB966-1237-4283-B79F-CADB550E69B3}" presName="textRect" presStyleLbl="revTx" presStyleIdx="0" presStyleCnt="3">
        <dgm:presLayoutVars>
          <dgm:chMax val="1"/>
          <dgm:chPref val="1"/>
        </dgm:presLayoutVars>
      </dgm:prSet>
      <dgm:spPr/>
    </dgm:pt>
    <dgm:pt modelId="{A1888E41-4812-4D9F-97A9-D64298637380}" type="pres">
      <dgm:prSet presAssocID="{B6337022-50CC-476B-A576-52FEF49ABB22}" presName="sibTrans" presStyleCnt="0"/>
      <dgm:spPr/>
    </dgm:pt>
    <dgm:pt modelId="{022E363E-2D32-41C1-A1B7-917018EDB5B4}" type="pres">
      <dgm:prSet presAssocID="{683CAED7-B5ED-4F0E-9DE5-1C4EA743728D}" presName="compNode" presStyleCnt="0"/>
      <dgm:spPr/>
    </dgm:pt>
    <dgm:pt modelId="{DB5BABE4-A35D-4572-86BC-17C21154D583}" type="pres">
      <dgm:prSet presAssocID="{683CAED7-B5ED-4F0E-9DE5-1C4EA743728D}" presName="iconBgRect" presStyleLbl="bgShp" presStyleIdx="1" presStyleCnt="3"/>
      <dgm:spPr>
        <a:prstGeom prst="round2DiagRect">
          <a:avLst>
            <a:gd name="adj1" fmla="val 29727"/>
            <a:gd name="adj2" fmla="val 0"/>
          </a:avLst>
        </a:prstGeom>
      </dgm:spPr>
    </dgm:pt>
    <dgm:pt modelId="{2A4E405D-FEA6-4FDF-8153-8630652B181A}" type="pres">
      <dgm:prSet presAssocID="{683CAED7-B5ED-4F0E-9DE5-1C4EA74372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4770574-09B4-42C8-98E3-C33F916EBC57}" type="pres">
      <dgm:prSet presAssocID="{683CAED7-B5ED-4F0E-9DE5-1C4EA743728D}" presName="spaceRect" presStyleCnt="0"/>
      <dgm:spPr/>
    </dgm:pt>
    <dgm:pt modelId="{39CAFA74-79FE-4AEC-8567-DA822069EFA5}" type="pres">
      <dgm:prSet presAssocID="{683CAED7-B5ED-4F0E-9DE5-1C4EA743728D}" presName="textRect" presStyleLbl="revTx" presStyleIdx="1" presStyleCnt="3">
        <dgm:presLayoutVars>
          <dgm:chMax val="1"/>
          <dgm:chPref val="1"/>
        </dgm:presLayoutVars>
      </dgm:prSet>
      <dgm:spPr/>
    </dgm:pt>
    <dgm:pt modelId="{CF8A5EA7-474A-4A67-9E4B-1F4750484380}" type="pres">
      <dgm:prSet presAssocID="{67CE7F59-5B8C-4399-BE22-41E704872A22}" presName="sibTrans" presStyleCnt="0"/>
      <dgm:spPr/>
    </dgm:pt>
    <dgm:pt modelId="{262EE40A-BD53-4104-821E-6F35899EEA79}" type="pres">
      <dgm:prSet presAssocID="{AD6CB9F5-3C04-4193-AED4-983D338661D4}" presName="compNode" presStyleCnt="0"/>
      <dgm:spPr/>
    </dgm:pt>
    <dgm:pt modelId="{2E6DFC96-15AA-4A5C-B4B7-0E00801F4481}" type="pres">
      <dgm:prSet presAssocID="{AD6CB9F5-3C04-4193-AED4-983D338661D4}" presName="iconBgRect" presStyleLbl="bgShp" presStyleIdx="2" presStyleCnt="3"/>
      <dgm:spPr>
        <a:prstGeom prst="round2DiagRect">
          <a:avLst>
            <a:gd name="adj1" fmla="val 29727"/>
            <a:gd name="adj2" fmla="val 0"/>
          </a:avLst>
        </a:prstGeom>
      </dgm:spPr>
    </dgm:pt>
    <dgm:pt modelId="{340DF352-631E-4C46-B15A-8B9935015961}" type="pres">
      <dgm:prSet presAssocID="{AD6CB9F5-3C04-4193-AED4-983D338661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4439A765-CAD5-4E52-B616-492501CD74E7}" type="pres">
      <dgm:prSet presAssocID="{AD6CB9F5-3C04-4193-AED4-983D338661D4}" presName="spaceRect" presStyleCnt="0"/>
      <dgm:spPr/>
    </dgm:pt>
    <dgm:pt modelId="{9CEFC9D7-A197-46A0-A185-7EA3B4FB9FC8}" type="pres">
      <dgm:prSet presAssocID="{AD6CB9F5-3C04-4193-AED4-983D338661D4}" presName="textRect" presStyleLbl="revTx" presStyleIdx="2" presStyleCnt="3">
        <dgm:presLayoutVars>
          <dgm:chMax val="1"/>
          <dgm:chPref val="1"/>
        </dgm:presLayoutVars>
      </dgm:prSet>
      <dgm:spPr/>
    </dgm:pt>
  </dgm:ptLst>
  <dgm:cxnLst>
    <dgm:cxn modelId="{5D9DDE33-8C1F-4392-B2F5-FF20FFDEAEFB}" type="presOf" srcId="{AD6CB9F5-3C04-4193-AED4-983D338661D4}" destId="{9CEFC9D7-A197-46A0-A185-7EA3B4FB9FC8}" srcOrd="0" destOrd="0" presId="urn:microsoft.com/office/officeart/2018/5/layout/IconLeafLabelList"/>
    <dgm:cxn modelId="{49E46B4C-AE17-40F4-81D0-C579EE490842}" type="presOf" srcId="{19FA0E66-A9CC-4999-B345-A20D71893AF3}" destId="{062E7019-DCDC-479E-9666-5F2491DB56EF}" srcOrd="0" destOrd="0" presId="urn:microsoft.com/office/officeart/2018/5/layout/IconLeafLabelList"/>
    <dgm:cxn modelId="{F70B537C-26EA-4EA6-B303-52ED69D4C20A}" srcId="{19FA0E66-A9CC-4999-B345-A20D71893AF3}" destId="{72ACB966-1237-4283-B79F-CADB550E69B3}" srcOrd="0" destOrd="0" parTransId="{CA96136F-96BC-43C7-9A34-6F5306D565B4}" sibTransId="{B6337022-50CC-476B-A576-52FEF49ABB22}"/>
    <dgm:cxn modelId="{8F9A889D-2355-4BDC-AD57-C362AE9BEB1C}" srcId="{19FA0E66-A9CC-4999-B345-A20D71893AF3}" destId="{683CAED7-B5ED-4F0E-9DE5-1C4EA743728D}" srcOrd="1" destOrd="0" parTransId="{33461FA7-33D2-470C-A624-A54F5EBE90F5}" sibTransId="{67CE7F59-5B8C-4399-BE22-41E704872A22}"/>
    <dgm:cxn modelId="{30B49CB7-1758-451F-B0E9-C4AA60977161}" type="presOf" srcId="{72ACB966-1237-4283-B79F-CADB550E69B3}" destId="{3CE1F2BF-3C0A-4BA7-B8AA-92801CE6DF10}" srcOrd="0" destOrd="0" presId="urn:microsoft.com/office/officeart/2018/5/layout/IconLeafLabelList"/>
    <dgm:cxn modelId="{792AEDD9-242D-4B48-93A4-17ACDDA217B4}" type="presOf" srcId="{683CAED7-B5ED-4F0E-9DE5-1C4EA743728D}" destId="{39CAFA74-79FE-4AEC-8567-DA822069EFA5}" srcOrd="0" destOrd="0" presId="urn:microsoft.com/office/officeart/2018/5/layout/IconLeafLabelList"/>
    <dgm:cxn modelId="{FCFCBEF1-9669-4A86-8727-C79B2E91616B}" srcId="{19FA0E66-A9CC-4999-B345-A20D71893AF3}" destId="{AD6CB9F5-3C04-4193-AED4-983D338661D4}" srcOrd="2" destOrd="0" parTransId="{2D4850E9-F2C9-4992-A6CF-93960991DDA0}" sibTransId="{DAFA75A4-C5CA-4EDB-8B5B-D8FB2246C0C3}"/>
    <dgm:cxn modelId="{9E3CFA1E-C6E8-49E3-8797-4938FB968792}" type="presParOf" srcId="{062E7019-DCDC-479E-9666-5F2491DB56EF}" destId="{9733AC55-2DD2-416B-A3AD-A6B17068D5D8}" srcOrd="0" destOrd="0" presId="urn:microsoft.com/office/officeart/2018/5/layout/IconLeafLabelList"/>
    <dgm:cxn modelId="{902C90F9-2E35-42E2-BC2C-21995F5BFED0}" type="presParOf" srcId="{9733AC55-2DD2-416B-A3AD-A6B17068D5D8}" destId="{06DB5B0B-E242-4299-8A7B-8C36D9038665}" srcOrd="0" destOrd="0" presId="urn:microsoft.com/office/officeart/2018/5/layout/IconLeafLabelList"/>
    <dgm:cxn modelId="{F4D63EB8-185D-4676-8634-30F31A5660E6}" type="presParOf" srcId="{9733AC55-2DD2-416B-A3AD-A6B17068D5D8}" destId="{9EA89481-0531-4BF4-AB1A-2960725C46E9}" srcOrd="1" destOrd="0" presId="urn:microsoft.com/office/officeart/2018/5/layout/IconLeafLabelList"/>
    <dgm:cxn modelId="{4CF037C5-0272-4188-86B1-E967BC5A748F}" type="presParOf" srcId="{9733AC55-2DD2-416B-A3AD-A6B17068D5D8}" destId="{0D94571F-46D0-4FCD-BA59-D5CAF61E6ABB}" srcOrd="2" destOrd="0" presId="urn:microsoft.com/office/officeart/2018/5/layout/IconLeafLabelList"/>
    <dgm:cxn modelId="{8AEE594A-68E8-42E3-88C6-0EDC4B837FC5}" type="presParOf" srcId="{9733AC55-2DD2-416B-A3AD-A6B17068D5D8}" destId="{3CE1F2BF-3C0A-4BA7-B8AA-92801CE6DF10}" srcOrd="3" destOrd="0" presId="urn:microsoft.com/office/officeart/2018/5/layout/IconLeafLabelList"/>
    <dgm:cxn modelId="{5B17CC40-4F30-4243-9EF8-DE860AD89E91}" type="presParOf" srcId="{062E7019-DCDC-479E-9666-5F2491DB56EF}" destId="{A1888E41-4812-4D9F-97A9-D64298637380}" srcOrd="1" destOrd="0" presId="urn:microsoft.com/office/officeart/2018/5/layout/IconLeafLabelList"/>
    <dgm:cxn modelId="{80C13AA8-707F-4241-AEAE-2150A1A0A297}" type="presParOf" srcId="{062E7019-DCDC-479E-9666-5F2491DB56EF}" destId="{022E363E-2D32-41C1-A1B7-917018EDB5B4}" srcOrd="2" destOrd="0" presId="urn:microsoft.com/office/officeart/2018/5/layout/IconLeafLabelList"/>
    <dgm:cxn modelId="{C6433230-691B-4C2F-8D9D-4101415960EF}" type="presParOf" srcId="{022E363E-2D32-41C1-A1B7-917018EDB5B4}" destId="{DB5BABE4-A35D-4572-86BC-17C21154D583}" srcOrd="0" destOrd="0" presId="urn:microsoft.com/office/officeart/2018/5/layout/IconLeafLabelList"/>
    <dgm:cxn modelId="{4C2EF01D-1C45-4161-A1D2-535DA4B19EF6}" type="presParOf" srcId="{022E363E-2D32-41C1-A1B7-917018EDB5B4}" destId="{2A4E405D-FEA6-4FDF-8153-8630652B181A}" srcOrd="1" destOrd="0" presId="urn:microsoft.com/office/officeart/2018/5/layout/IconLeafLabelList"/>
    <dgm:cxn modelId="{076193B4-135F-422E-97B9-701297689C28}" type="presParOf" srcId="{022E363E-2D32-41C1-A1B7-917018EDB5B4}" destId="{E4770574-09B4-42C8-98E3-C33F916EBC57}" srcOrd="2" destOrd="0" presId="urn:microsoft.com/office/officeart/2018/5/layout/IconLeafLabelList"/>
    <dgm:cxn modelId="{5194DA27-46E3-4586-8547-B3805A8E23A5}" type="presParOf" srcId="{022E363E-2D32-41C1-A1B7-917018EDB5B4}" destId="{39CAFA74-79FE-4AEC-8567-DA822069EFA5}" srcOrd="3" destOrd="0" presId="urn:microsoft.com/office/officeart/2018/5/layout/IconLeafLabelList"/>
    <dgm:cxn modelId="{D15B7476-C825-44D9-8973-C038A6E55E83}" type="presParOf" srcId="{062E7019-DCDC-479E-9666-5F2491DB56EF}" destId="{CF8A5EA7-474A-4A67-9E4B-1F4750484380}" srcOrd="3" destOrd="0" presId="urn:microsoft.com/office/officeart/2018/5/layout/IconLeafLabelList"/>
    <dgm:cxn modelId="{BE0460E7-EB57-4946-BF99-3B24FBC27F4A}" type="presParOf" srcId="{062E7019-DCDC-479E-9666-5F2491DB56EF}" destId="{262EE40A-BD53-4104-821E-6F35899EEA79}" srcOrd="4" destOrd="0" presId="urn:microsoft.com/office/officeart/2018/5/layout/IconLeafLabelList"/>
    <dgm:cxn modelId="{AFA4714A-3D53-4AF2-91FD-6C5AB4C65B80}" type="presParOf" srcId="{262EE40A-BD53-4104-821E-6F35899EEA79}" destId="{2E6DFC96-15AA-4A5C-B4B7-0E00801F4481}" srcOrd="0" destOrd="0" presId="urn:microsoft.com/office/officeart/2018/5/layout/IconLeafLabelList"/>
    <dgm:cxn modelId="{F58678B5-47F5-4067-9D27-DA4A0DF10BD5}" type="presParOf" srcId="{262EE40A-BD53-4104-821E-6F35899EEA79}" destId="{340DF352-631E-4C46-B15A-8B9935015961}" srcOrd="1" destOrd="0" presId="urn:microsoft.com/office/officeart/2018/5/layout/IconLeafLabelList"/>
    <dgm:cxn modelId="{AFD205CA-C868-405E-868D-D05AC89ABBFB}" type="presParOf" srcId="{262EE40A-BD53-4104-821E-6F35899EEA79}" destId="{4439A765-CAD5-4E52-B616-492501CD74E7}" srcOrd="2" destOrd="0" presId="urn:microsoft.com/office/officeart/2018/5/layout/IconLeafLabelList"/>
    <dgm:cxn modelId="{47FAD6ED-661F-4C8A-8C13-84DE1A61CCAE}" type="presParOf" srcId="{262EE40A-BD53-4104-821E-6F35899EEA79}" destId="{9CEFC9D7-A197-46A0-A185-7EA3B4FB9FC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A1DFA6-AE97-4BA6-877F-AA5B66EEEB9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2D805924-67C7-4CE8-A0B5-9728D39E679A}">
      <dgm:prSet/>
      <dgm:spPr/>
      <dgm:t>
        <a:bodyPr/>
        <a:lstStyle/>
        <a:p>
          <a:r>
            <a:rPr lang="en-US" dirty="0"/>
            <a:t>Attitude</a:t>
          </a:r>
        </a:p>
      </dgm:t>
    </dgm:pt>
    <dgm:pt modelId="{B1E434EC-5BEF-4FA4-BFF2-9716C45A9C1B}" type="parTrans" cxnId="{9E05AAD4-B0F0-4921-8530-6FE65BC11B26}">
      <dgm:prSet/>
      <dgm:spPr/>
      <dgm:t>
        <a:bodyPr/>
        <a:lstStyle/>
        <a:p>
          <a:endParaRPr lang="en-US"/>
        </a:p>
      </dgm:t>
    </dgm:pt>
    <dgm:pt modelId="{F902BEDA-82BC-4F68-9AE7-73B7ADDFCF2B}" type="sibTrans" cxnId="{9E05AAD4-B0F0-4921-8530-6FE65BC11B26}">
      <dgm:prSet/>
      <dgm:spPr/>
      <dgm:t>
        <a:bodyPr/>
        <a:lstStyle/>
        <a:p>
          <a:endParaRPr lang="en-US"/>
        </a:p>
      </dgm:t>
    </dgm:pt>
    <dgm:pt modelId="{E5F2A44D-F2E4-482E-9C80-EE3D0DC356E6}">
      <dgm:prSet/>
      <dgm:spPr/>
      <dgm:t>
        <a:bodyPr/>
        <a:lstStyle/>
        <a:p>
          <a:r>
            <a:rPr lang="en-US" dirty="0"/>
            <a:t>Start Early</a:t>
          </a:r>
        </a:p>
      </dgm:t>
    </dgm:pt>
    <dgm:pt modelId="{4FD35A6D-A86F-492E-BD66-2AF967BBA102}" type="parTrans" cxnId="{35D90C29-3BB6-46C6-BD7C-8F1F43E1C286}">
      <dgm:prSet/>
      <dgm:spPr/>
      <dgm:t>
        <a:bodyPr/>
        <a:lstStyle/>
        <a:p>
          <a:endParaRPr lang="en-US"/>
        </a:p>
      </dgm:t>
    </dgm:pt>
    <dgm:pt modelId="{2328CDF9-EF88-493D-8FE9-633E21AAE14A}" type="sibTrans" cxnId="{35D90C29-3BB6-46C6-BD7C-8F1F43E1C286}">
      <dgm:prSet/>
      <dgm:spPr/>
      <dgm:t>
        <a:bodyPr/>
        <a:lstStyle/>
        <a:p>
          <a:endParaRPr lang="en-US"/>
        </a:p>
      </dgm:t>
    </dgm:pt>
    <dgm:pt modelId="{663E514D-C460-452D-B785-EEF78701D10F}">
      <dgm:prSet/>
      <dgm:spPr/>
      <dgm:t>
        <a:bodyPr/>
        <a:lstStyle/>
        <a:p>
          <a:r>
            <a:rPr lang="en-US" dirty="0"/>
            <a:t>Scheduling</a:t>
          </a:r>
        </a:p>
      </dgm:t>
    </dgm:pt>
    <dgm:pt modelId="{035A34C1-B77A-47EF-AF91-1A10CC33F075}" type="parTrans" cxnId="{F08A877B-221D-4C4D-B0D6-9F1A56BC93D3}">
      <dgm:prSet/>
      <dgm:spPr/>
      <dgm:t>
        <a:bodyPr/>
        <a:lstStyle/>
        <a:p>
          <a:endParaRPr lang="en-US"/>
        </a:p>
      </dgm:t>
    </dgm:pt>
    <dgm:pt modelId="{242AAA03-1EB8-4476-A03E-C3B4C447FD72}" type="sibTrans" cxnId="{F08A877B-221D-4C4D-B0D6-9F1A56BC93D3}">
      <dgm:prSet/>
      <dgm:spPr/>
      <dgm:t>
        <a:bodyPr/>
        <a:lstStyle/>
        <a:p>
          <a:endParaRPr lang="en-US"/>
        </a:p>
      </dgm:t>
    </dgm:pt>
    <dgm:pt modelId="{28174659-5BC7-47AC-9F28-35752ABAC242}">
      <dgm:prSet/>
      <dgm:spPr/>
      <dgm:t>
        <a:bodyPr/>
        <a:lstStyle/>
        <a:p>
          <a:r>
            <a:rPr lang="en-US" dirty="0"/>
            <a:t>Share Files</a:t>
          </a:r>
        </a:p>
      </dgm:t>
    </dgm:pt>
    <dgm:pt modelId="{13B15103-E4BA-47EB-99A9-A0AE091F092D}" type="parTrans" cxnId="{50584E2B-0ABB-43E4-B328-EE864DE0173E}">
      <dgm:prSet/>
      <dgm:spPr/>
      <dgm:t>
        <a:bodyPr/>
        <a:lstStyle/>
        <a:p>
          <a:endParaRPr lang="en-US"/>
        </a:p>
      </dgm:t>
    </dgm:pt>
    <dgm:pt modelId="{263A20E1-7739-491B-A9DC-C536EE126AF7}" type="sibTrans" cxnId="{50584E2B-0ABB-43E4-B328-EE864DE0173E}">
      <dgm:prSet/>
      <dgm:spPr/>
      <dgm:t>
        <a:bodyPr/>
        <a:lstStyle/>
        <a:p>
          <a:endParaRPr lang="en-US"/>
        </a:p>
      </dgm:t>
    </dgm:pt>
    <dgm:pt modelId="{43E007DE-D496-4670-A267-2C06F5FF80E4}">
      <dgm:prSet/>
      <dgm:spPr/>
      <dgm:t>
        <a:bodyPr/>
        <a:lstStyle/>
        <a:p>
          <a:r>
            <a:rPr lang="en-US" dirty="0"/>
            <a:t>Separate tasks</a:t>
          </a:r>
        </a:p>
      </dgm:t>
    </dgm:pt>
    <dgm:pt modelId="{4CEA7B6C-E130-4BC3-AD2C-0E5EBB5C9F01}" type="parTrans" cxnId="{8C6A9EAB-B166-4402-8956-A13E272DC10A}">
      <dgm:prSet/>
      <dgm:spPr/>
      <dgm:t>
        <a:bodyPr/>
        <a:lstStyle/>
        <a:p>
          <a:endParaRPr lang="en-US"/>
        </a:p>
      </dgm:t>
    </dgm:pt>
    <dgm:pt modelId="{0635D2C9-15FF-4355-A73C-1D9D48A420E7}" type="sibTrans" cxnId="{8C6A9EAB-B166-4402-8956-A13E272DC10A}">
      <dgm:prSet/>
      <dgm:spPr/>
      <dgm:t>
        <a:bodyPr/>
        <a:lstStyle/>
        <a:p>
          <a:endParaRPr lang="en-US"/>
        </a:p>
      </dgm:t>
    </dgm:pt>
    <dgm:pt modelId="{03118D4B-46AD-6146-ACEA-9F743FAE9809}" type="pres">
      <dgm:prSet presAssocID="{25A1DFA6-AE97-4BA6-877F-AA5B66EEEB9A}" presName="outerComposite" presStyleCnt="0">
        <dgm:presLayoutVars>
          <dgm:chMax val="5"/>
          <dgm:dir/>
          <dgm:resizeHandles val="exact"/>
        </dgm:presLayoutVars>
      </dgm:prSet>
      <dgm:spPr/>
    </dgm:pt>
    <dgm:pt modelId="{8C8F6DD3-1D7F-EF43-8326-DAC1D2AEA849}" type="pres">
      <dgm:prSet presAssocID="{25A1DFA6-AE97-4BA6-877F-AA5B66EEEB9A}" presName="dummyMaxCanvas" presStyleCnt="0">
        <dgm:presLayoutVars/>
      </dgm:prSet>
      <dgm:spPr/>
    </dgm:pt>
    <dgm:pt modelId="{B64D6325-8312-8346-94FB-FF8D4531D7C4}" type="pres">
      <dgm:prSet presAssocID="{25A1DFA6-AE97-4BA6-877F-AA5B66EEEB9A}" presName="FiveNodes_1" presStyleLbl="node1" presStyleIdx="0" presStyleCnt="5">
        <dgm:presLayoutVars>
          <dgm:bulletEnabled val="1"/>
        </dgm:presLayoutVars>
      </dgm:prSet>
      <dgm:spPr/>
    </dgm:pt>
    <dgm:pt modelId="{27F9B2C7-90B2-094A-B710-D8883C0DAC57}" type="pres">
      <dgm:prSet presAssocID="{25A1DFA6-AE97-4BA6-877F-AA5B66EEEB9A}" presName="FiveNodes_2" presStyleLbl="node1" presStyleIdx="1" presStyleCnt="5">
        <dgm:presLayoutVars>
          <dgm:bulletEnabled val="1"/>
        </dgm:presLayoutVars>
      </dgm:prSet>
      <dgm:spPr/>
    </dgm:pt>
    <dgm:pt modelId="{DABE4495-F5A7-8940-85E4-5DC32F239588}" type="pres">
      <dgm:prSet presAssocID="{25A1DFA6-AE97-4BA6-877F-AA5B66EEEB9A}" presName="FiveNodes_3" presStyleLbl="node1" presStyleIdx="2" presStyleCnt="5">
        <dgm:presLayoutVars>
          <dgm:bulletEnabled val="1"/>
        </dgm:presLayoutVars>
      </dgm:prSet>
      <dgm:spPr/>
    </dgm:pt>
    <dgm:pt modelId="{897691CC-5A03-0645-A6E3-1400CAB58915}" type="pres">
      <dgm:prSet presAssocID="{25A1DFA6-AE97-4BA6-877F-AA5B66EEEB9A}" presName="FiveNodes_4" presStyleLbl="node1" presStyleIdx="3" presStyleCnt="5">
        <dgm:presLayoutVars>
          <dgm:bulletEnabled val="1"/>
        </dgm:presLayoutVars>
      </dgm:prSet>
      <dgm:spPr/>
    </dgm:pt>
    <dgm:pt modelId="{938A97E3-C247-E94B-B416-6A0C1D75C28D}" type="pres">
      <dgm:prSet presAssocID="{25A1DFA6-AE97-4BA6-877F-AA5B66EEEB9A}" presName="FiveNodes_5" presStyleLbl="node1" presStyleIdx="4" presStyleCnt="5">
        <dgm:presLayoutVars>
          <dgm:bulletEnabled val="1"/>
        </dgm:presLayoutVars>
      </dgm:prSet>
      <dgm:spPr/>
    </dgm:pt>
    <dgm:pt modelId="{94DB615A-B1A4-E843-93F8-62A6166399D1}" type="pres">
      <dgm:prSet presAssocID="{25A1DFA6-AE97-4BA6-877F-AA5B66EEEB9A}" presName="FiveConn_1-2" presStyleLbl="fgAccFollowNode1" presStyleIdx="0" presStyleCnt="4">
        <dgm:presLayoutVars>
          <dgm:bulletEnabled val="1"/>
        </dgm:presLayoutVars>
      </dgm:prSet>
      <dgm:spPr/>
    </dgm:pt>
    <dgm:pt modelId="{36C50570-44F5-5D4E-9A4B-9C7F0671D58F}" type="pres">
      <dgm:prSet presAssocID="{25A1DFA6-AE97-4BA6-877F-AA5B66EEEB9A}" presName="FiveConn_2-3" presStyleLbl="fgAccFollowNode1" presStyleIdx="1" presStyleCnt="4">
        <dgm:presLayoutVars>
          <dgm:bulletEnabled val="1"/>
        </dgm:presLayoutVars>
      </dgm:prSet>
      <dgm:spPr/>
    </dgm:pt>
    <dgm:pt modelId="{994A8F19-5977-8941-8983-1265F7042CEB}" type="pres">
      <dgm:prSet presAssocID="{25A1DFA6-AE97-4BA6-877F-AA5B66EEEB9A}" presName="FiveConn_3-4" presStyleLbl="fgAccFollowNode1" presStyleIdx="2" presStyleCnt="4">
        <dgm:presLayoutVars>
          <dgm:bulletEnabled val="1"/>
        </dgm:presLayoutVars>
      </dgm:prSet>
      <dgm:spPr/>
    </dgm:pt>
    <dgm:pt modelId="{6A2C1BA3-E3BB-904E-A5DB-476C3850392E}" type="pres">
      <dgm:prSet presAssocID="{25A1DFA6-AE97-4BA6-877F-AA5B66EEEB9A}" presName="FiveConn_4-5" presStyleLbl="fgAccFollowNode1" presStyleIdx="3" presStyleCnt="4">
        <dgm:presLayoutVars>
          <dgm:bulletEnabled val="1"/>
        </dgm:presLayoutVars>
      </dgm:prSet>
      <dgm:spPr/>
    </dgm:pt>
    <dgm:pt modelId="{09EEACCB-B828-CD4A-8E60-AB528416A449}" type="pres">
      <dgm:prSet presAssocID="{25A1DFA6-AE97-4BA6-877F-AA5B66EEEB9A}" presName="FiveNodes_1_text" presStyleLbl="node1" presStyleIdx="4" presStyleCnt="5">
        <dgm:presLayoutVars>
          <dgm:bulletEnabled val="1"/>
        </dgm:presLayoutVars>
      </dgm:prSet>
      <dgm:spPr/>
    </dgm:pt>
    <dgm:pt modelId="{53486106-3E6E-0D4F-9EE5-D7729FD3BDB6}" type="pres">
      <dgm:prSet presAssocID="{25A1DFA6-AE97-4BA6-877F-AA5B66EEEB9A}" presName="FiveNodes_2_text" presStyleLbl="node1" presStyleIdx="4" presStyleCnt="5">
        <dgm:presLayoutVars>
          <dgm:bulletEnabled val="1"/>
        </dgm:presLayoutVars>
      </dgm:prSet>
      <dgm:spPr/>
    </dgm:pt>
    <dgm:pt modelId="{8B96E77C-81BC-414D-A157-0DDD0D857C6A}" type="pres">
      <dgm:prSet presAssocID="{25A1DFA6-AE97-4BA6-877F-AA5B66EEEB9A}" presName="FiveNodes_3_text" presStyleLbl="node1" presStyleIdx="4" presStyleCnt="5">
        <dgm:presLayoutVars>
          <dgm:bulletEnabled val="1"/>
        </dgm:presLayoutVars>
      </dgm:prSet>
      <dgm:spPr/>
    </dgm:pt>
    <dgm:pt modelId="{421109D4-B213-7647-B30E-84E4EF01FAFA}" type="pres">
      <dgm:prSet presAssocID="{25A1DFA6-AE97-4BA6-877F-AA5B66EEEB9A}" presName="FiveNodes_4_text" presStyleLbl="node1" presStyleIdx="4" presStyleCnt="5">
        <dgm:presLayoutVars>
          <dgm:bulletEnabled val="1"/>
        </dgm:presLayoutVars>
      </dgm:prSet>
      <dgm:spPr/>
    </dgm:pt>
    <dgm:pt modelId="{31AEF7E8-44A4-5445-8DEC-84A411FFDF5E}" type="pres">
      <dgm:prSet presAssocID="{25A1DFA6-AE97-4BA6-877F-AA5B66EEEB9A}" presName="FiveNodes_5_text" presStyleLbl="node1" presStyleIdx="4" presStyleCnt="5">
        <dgm:presLayoutVars>
          <dgm:bulletEnabled val="1"/>
        </dgm:presLayoutVars>
      </dgm:prSet>
      <dgm:spPr/>
    </dgm:pt>
  </dgm:ptLst>
  <dgm:cxnLst>
    <dgm:cxn modelId="{7CC00D01-FE74-AC4D-875E-790743CB8DD9}" type="presOf" srcId="{28174659-5BC7-47AC-9F28-35752ABAC242}" destId="{897691CC-5A03-0645-A6E3-1400CAB58915}" srcOrd="0" destOrd="0" presId="urn:microsoft.com/office/officeart/2005/8/layout/vProcess5"/>
    <dgm:cxn modelId="{D8EF9F1E-1FFC-C54A-AC11-46DE22DEC9CF}" type="presOf" srcId="{E5F2A44D-F2E4-482E-9C80-EE3D0DC356E6}" destId="{53486106-3E6E-0D4F-9EE5-D7729FD3BDB6}" srcOrd="1" destOrd="0" presId="urn:microsoft.com/office/officeart/2005/8/layout/vProcess5"/>
    <dgm:cxn modelId="{35D90C29-3BB6-46C6-BD7C-8F1F43E1C286}" srcId="{25A1DFA6-AE97-4BA6-877F-AA5B66EEEB9A}" destId="{E5F2A44D-F2E4-482E-9C80-EE3D0DC356E6}" srcOrd="1" destOrd="0" parTransId="{4FD35A6D-A86F-492E-BD66-2AF967BBA102}" sibTransId="{2328CDF9-EF88-493D-8FE9-633E21AAE14A}"/>
    <dgm:cxn modelId="{50584E2B-0ABB-43E4-B328-EE864DE0173E}" srcId="{25A1DFA6-AE97-4BA6-877F-AA5B66EEEB9A}" destId="{28174659-5BC7-47AC-9F28-35752ABAC242}" srcOrd="3" destOrd="0" parTransId="{13B15103-E4BA-47EB-99A9-A0AE091F092D}" sibTransId="{263A20E1-7739-491B-A9DC-C536EE126AF7}"/>
    <dgm:cxn modelId="{8A5C783D-0018-E14C-BB32-AD7EEBB95412}" type="presOf" srcId="{25A1DFA6-AE97-4BA6-877F-AA5B66EEEB9A}" destId="{03118D4B-46AD-6146-ACEA-9F743FAE9809}" srcOrd="0" destOrd="0" presId="urn:microsoft.com/office/officeart/2005/8/layout/vProcess5"/>
    <dgm:cxn modelId="{68206558-C984-994E-9485-4291B9262A65}" type="presOf" srcId="{43E007DE-D496-4670-A267-2C06F5FF80E4}" destId="{938A97E3-C247-E94B-B416-6A0C1D75C28D}" srcOrd="0" destOrd="0" presId="urn:microsoft.com/office/officeart/2005/8/layout/vProcess5"/>
    <dgm:cxn modelId="{A1D17569-EADB-1548-A501-55823C78008E}" type="presOf" srcId="{F902BEDA-82BC-4F68-9AE7-73B7ADDFCF2B}" destId="{94DB615A-B1A4-E843-93F8-62A6166399D1}" srcOrd="0" destOrd="0" presId="urn:microsoft.com/office/officeart/2005/8/layout/vProcess5"/>
    <dgm:cxn modelId="{0C273B6C-B968-3D4C-90AB-79EC1CE2454D}" type="presOf" srcId="{E5F2A44D-F2E4-482E-9C80-EE3D0DC356E6}" destId="{27F9B2C7-90B2-094A-B710-D8883C0DAC57}" srcOrd="0" destOrd="0" presId="urn:microsoft.com/office/officeart/2005/8/layout/vProcess5"/>
    <dgm:cxn modelId="{C0099275-56F5-6C40-A926-5BB876368F87}" type="presOf" srcId="{263A20E1-7739-491B-A9DC-C536EE126AF7}" destId="{6A2C1BA3-E3BB-904E-A5DB-476C3850392E}" srcOrd="0" destOrd="0" presId="urn:microsoft.com/office/officeart/2005/8/layout/vProcess5"/>
    <dgm:cxn modelId="{F08A877B-221D-4C4D-B0D6-9F1A56BC93D3}" srcId="{25A1DFA6-AE97-4BA6-877F-AA5B66EEEB9A}" destId="{663E514D-C460-452D-B785-EEF78701D10F}" srcOrd="2" destOrd="0" parTransId="{035A34C1-B77A-47EF-AF91-1A10CC33F075}" sibTransId="{242AAA03-1EB8-4476-A03E-C3B4C447FD72}"/>
    <dgm:cxn modelId="{6BADFA8B-4269-7844-A4D7-F0E7489D821B}" type="presOf" srcId="{663E514D-C460-452D-B785-EEF78701D10F}" destId="{DABE4495-F5A7-8940-85E4-5DC32F239588}" srcOrd="0" destOrd="0" presId="urn:microsoft.com/office/officeart/2005/8/layout/vProcess5"/>
    <dgm:cxn modelId="{076AC593-B676-5D4F-8495-6D780222F726}" type="presOf" srcId="{28174659-5BC7-47AC-9F28-35752ABAC242}" destId="{421109D4-B213-7647-B30E-84E4EF01FAFA}" srcOrd="1" destOrd="0" presId="urn:microsoft.com/office/officeart/2005/8/layout/vProcess5"/>
    <dgm:cxn modelId="{9E3AD49C-9798-DD4E-A641-88C502260891}" type="presOf" srcId="{2D805924-67C7-4CE8-A0B5-9728D39E679A}" destId="{09EEACCB-B828-CD4A-8E60-AB528416A449}" srcOrd="1" destOrd="0" presId="urn:microsoft.com/office/officeart/2005/8/layout/vProcess5"/>
    <dgm:cxn modelId="{CFCAE1A3-6FB5-1645-A770-09BB87B54D2E}" type="presOf" srcId="{2D805924-67C7-4CE8-A0B5-9728D39E679A}" destId="{B64D6325-8312-8346-94FB-FF8D4531D7C4}" srcOrd="0" destOrd="0" presId="urn:microsoft.com/office/officeart/2005/8/layout/vProcess5"/>
    <dgm:cxn modelId="{8C6A9EAB-B166-4402-8956-A13E272DC10A}" srcId="{25A1DFA6-AE97-4BA6-877F-AA5B66EEEB9A}" destId="{43E007DE-D496-4670-A267-2C06F5FF80E4}" srcOrd="4" destOrd="0" parTransId="{4CEA7B6C-E130-4BC3-AD2C-0E5EBB5C9F01}" sibTransId="{0635D2C9-15FF-4355-A73C-1D9D48A420E7}"/>
    <dgm:cxn modelId="{6EA851D3-81E2-A349-A91E-936AC53461EF}" type="presOf" srcId="{43E007DE-D496-4670-A267-2C06F5FF80E4}" destId="{31AEF7E8-44A4-5445-8DEC-84A411FFDF5E}" srcOrd="1" destOrd="0" presId="urn:microsoft.com/office/officeart/2005/8/layout/vProcess5"/>
    <dgm:cxn modelId="{9E05AAD4-B0F0-4921-8530-6FE65BC11B26}" srcId="{25A1DFA6-AE97-4BA6-877F-AA5B66EEEB9A}" destId="{2D805924-67C7-4CE8-A0B5-9728D39E679A}" srcOrd="0" destOrd="0" parTransId="{B1E434EC-5BEF-4FA4-BFF2-9716C45A9C1B}" sibTransId="{F902BEDA-82BC-4F68-9AE7-73B7ADDFCF2B}"/>
    <dgm:cxn modelId="{F4D1A2E3-D230-AA43-B738-861ECE673BA5}" type="presOf" srcId="{242AAA03-1EB8-4476-A03E-C3B4C447FD72}" destId="{994A8F19-5977-8941-8983-1265F7042CEB}" srcOrd="0" destOrd="0" presId="urn:microsoft.com/office/officeart/2005/8/layout/vProcess5"/>
    <dgm:cxn modelId="{ED15B5E6-107D-EF49-9DC9-515EF620A7C2}" type="presOf" srcId="{663E514D-C460-452D-B785-EEF78701D10F}" destId="{8B96E77C-81BC-414D-A157-0DDD0D857C6A}" srcOrd="1" destOrd="0" presId="urn:microsoft.com/office/officeart/2005/8/layout/vProcess5"/>
    <dgm:cxn modelId="{A446BFFE-B0A1-3746-9F7A-E7D402FADC98}" type="presOf" srcId="{2328CDF9-EF88-493D-8FE9-633E21AAE14A}" destId="{36C50570-44F5-5D4E-9A4B-9C7F0671D58F}" srcOrd="0" destOrd="0" presId="urn:microsoft.com/office/officeart/2005/8/layout/vProcess5"/>
    <dgm:cxn modelId="{94CDD85F-8B67-7243-9E85-479B921071DD}" type="presParOf" srcId="{03118D4B-46AD-6146-ACEA-9F743FAE9809}" destId="{8C8F6DD3-1D7F-EF43-8326-DAC1D2AEA849}" srcOrd="0" destOrd="0" presId="urn:microsoft.com/office/officeart/2005/8/layout/vProcess5"/>
    <dgm:cxn modelId="{940DD8A1-48CC-AC44-9BD2-D2252F13180E}" type="presParOf" srcId="{03118D4B-46AD-6146-ACEA-9F743FAE9809}" destId="{B64D6325-8312-8346-94FB-FF8D4531D7C4}" srcOrd="1" destOrd="0" presId="urn:microsoft.com/office/officeart/2005/8/layout/vProcess5"/>
    <dgm:cxn modelId="{C08D9549-FEE6-CB46-AE6D-B090AF8E9E54}" type="presParOf" srcId="{03118D4B-46AD-6146-ACEA-9F743FAE9809}" destId="{27F9B2C7-90B2-094A-B710-D8883C0DAC57}" srcOrd="2" destOrd="0" presId="urn:microsoft.com/office/officeart/2005/8/layout/vProcess5"/>
    <dgm:cxn modelId="{080CA25C-4FC8-A04A-B4AC-B57030B713ED}" type="presParOf" srcId="{03118D4B-46AD-6146-ACEA-9F743FAE9809}" destId="{DABE4495-F5A7-8940-85E4-5DC32F239588}" srcOrd="3" destOrd="0" presId="urn:microsoft.com/office/officeart/2005/8/layout/vProcess5"/>
    <dgm:cxn modelId="{984682D6-5F8A-2146-AD58-E20EC0BF9644}" type="presParOf" srcId="{03118D4B-46AD-6146-ACEA-9F743FAE9809}" destId="{897691CC-5A03-0645-A6E3-1400CAB58915}" srcOrd="4" destOrd="0" presId="urn:microsoft.com/office/officeart/2005/8/layout/vProcess5"/>
    <dgm:cxn modelId="{C5D3264C-85E9-4A41-BB79-7A9688239763}" type="presParOf" srcId="{03118D4B-46AD-6146-ACEA-9F743FAE9809}" destId="{938A97E3-C247-E94B-B416-6A0C1D75C28D}" srcOrd="5" destOrd="0" presId="urn:microsoft.com/office/officeart/2005/8/layout/vProcess5"/>
    <dgm:cxn modelId="{8532B101-A5BB-634D-9B27-7F358E28FF5A}" type="presParOf" srcId="{03118D4B-46AD-6146-ACEA-9F743FAE9809}" destId="{94DB615A-B1A4-E843-93F8-62A6166399D1}" srcOrd="6" destOrd="0" presId="urn:microsoft.com/office/officeart/2005/8/layout/vProcess5"/>
    <dgm:cxn modelId="{68493BB9-A4FF-BB4C-9981-198E8F2BCA65}" type="presParOf" srcId="{03118D4B-46AD-6146-ACEA-9F743FAE9809}" destId="{36C50570-44F5-5D4E-9A4B-9C7F0671D58F}" srcOrd="7" destOrd="0" presId="urn:microsoft.com/office/officeart/2005/8/layout/vProcess5"/>
    <dgm:cxn modelId="{B63BA10E-8E22-DD4B-B8C9-0B5E7AB6750C}" type="presParOf" srcId="{03118D4B-46AD-6146-ACEA-9F743FAE9809}" destId="{994A8F19-5977-8941-8983-1265F7042CEB}" srcOrd="8" destOrd="0" presId="urn:microsoft.com/office/officeart/2005/8/layout/vProcess5"/>
    <dgm:cxn modelId="{3FD1C7CB-4D59-2F4F-A4CA-0A8F1A257FD1}" type="presParOf" srcId="{03118D4B-46AD-6146-ACEA-9F743FAE9809}" destId="{6A2C1BA3-E3BB-904E-A5DB-476C3850392E}" srcOrd="9" destOrd="0" presId="urn:microsoft.com/office/officeart/2005/8/layout/vProcess5"/>
    <dgm:cxn modelId="{EB40FADF-28FD-A645-877F-F42658DBD251}" type="presParOf" srcId="{03118D4B-46AD-6146-ACEA-9F743FAE9809}" destId="{09EEACCB-B828-CD4A-8E60-AB528416A449}" srcOrd="10" destOrd="0" presId="urn:microsoft.com/office/officeart/2005/8/layout/vProcess5"/>
    <dgm:cxn modelId="{2CE51435-64B9-A74F-A560-923B9B8F50BD}" type="presParOf" srcId="{03118D4B-46AD-6146-ACEA-9F743FAE9809}" destId="{53486106-3E6E-0D4F-9EE5-D7729FD3BDB6}" srcOrd="11" destOrd="0" presId="urn:microsoft.com/office/officeart/2005/8/layout/vProcess5"/>
    <dgm:cxn modelId="{B46E033E-E4A7-B54C-A354-5931457C0F90}" type="presParOf" srcId="{03118D4B-46AD-6146-ACEA-9F743FAE9809}" destId="{8B96E77C-81BC-414D-A157-0DDD0D857C6A}" srcOrd="12" destOrd="0" presId="urn:microsoft.com/office/officeart/2005/8/layout/vProcess5"/>
    <dgm:cxn modelId="{848F4B5F-E5DF-BA4D-AE25-05FFD341E629}" type="presParOf" srcId="{03118D4B-46AD-6146-ACEA-9F743FAE9809}" destId="{421109D4-B213-7647-B30E-84E4EF01FAFA}" srcOrd="13" destOrd="0" presId="urn:microsoft.com/office/officeart/2005/8/layout/vProcess5"/>
    <dgm:cxn modelId="{3FD1BEF7-BD76-944A-B870-1244CAEC17FC}" type="presParOf" srcId="{03118D4B-46AD-6146-ACEA-9F743FAE9809}" destId="{31AEF7E8-44A4-5445-8DEC-84A411FFDF5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2A3520-2805-47E7-9CEE-E266B2CE25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F708D9-719C-42EB-A06E-7055B2D7B6EE}">
      <dgm:prSet/>
      <dgm:spPr/>
      <dgm:t>
        <a:bodyPr/>
        <a:lstStyle/>
        <a:p>
          <a:pPr>
            <a:lnSpc>
              <a:spcPct val="100000"/>
            </a:lnSpc>
          </a:pPr>
          <a:r>
            <a:rPr lang="en-US"/>
            <a:t>Enthusiasm keeps momentum</a:t>
          </a:r>
        </a:p>
      </dgm:t>
    </dgm:pt>
    <dgm:pt modelId="{D835246F-601E-4B3B-A1AD-751EB5CCC54B}" type="parTrans" cxnId="{B5DD6C8E-805C-4FE9-A31E-16A6663ECBE0}">
      <dgm:prSet/>
      <dgm:spPr/>
      <dgm:t>
        <a:bodyPr/>
        <a:lstStyle/>
        <a:p>
          <a:endParaRPr lang="en-US"/>
        </a:p>
      </dgm:t>
    </dgm:pt>
    <dgm:pt modelId="{1B0E5BA6-C0EC-4436-A022-0563B2755269}" type="sibTrans" cxnId="{B5DD6C8E-805C-4FE9-A31E-16A6663ECBE0}">
      <dgm:prSet/>
      <dgm:spPr/>
      <dgm:t>
        <a:bodyPr/>
        <a:lstStyle/>
        <a:p>
          <a:endParaRPr lang="en-US"/>
        </a:p>
      </dgm:t>
    </dgm:pt>
    <dgm:pt modelId="{4326C6FC-75C0-4D79-A224-95A49A0F87D6}">
      <dgm:prSet/>
      <dgm:spPr/>
      <dgm:t>
        <a:bodyPr/>
        <a:lstStyle/>
        <a:p>
          <a:pPr>
            <a:lnSpc>
              <a:spcPct val="100000"/>
            </a:lnSpc>
          </a:pPr>
          <a:r>
            <a:rPr lang="en-US"/>
            <a:t>Respect keeps morale high</a:t>
          </a:r>
        </a:p>
      </dgm:t>
    </dgm:pt>
    <dgm:pt modelId="{71B7850A-D894-42B5-8686-EE6DC7E3156C}" type="parTrans" cxnId="{AC98DF36-A16A-4156-9AB7-C315AF44E272}">
      <dgm:prSet/>
      <dgm:spPr/>
      <dgm:t>
        <a:bodyPr/>
        <a:lstStyle/>
        <a:p>
          <a:endParaRPr lang="en-US"/>
        </a:p>
      </dgm:t>
    </dgm:pt>
    <dgm:pt modelId="{00F7E747-766B-467F-8F8E-31C08DB9D557}" type="sibTrans" cxnId="{AC98DF36-A16A-4156-9AB7-C315AF44E272}">
      <dgm:prSet/>
      <dgm:spPr/>
      <dgm:t>
        <a:bodyPr/>
        <a:lstStyle/>
        <a:p>
          <a:endParaRPr lang="en-US"/>
        </a:p>
      </dgm:t>
    </dgm:pt>
    <dgm:pt modelId="{56214AD4-D516-4CB8-8A18-77F6554030D4}" type="pres">
      <dgm:prSet presAssocID="{152A3520-2805-47E7-9CEE-E266B2CE25B1}" presName="root" presStyleCnt="0">
        <dgm:presLayoutVars>
          <dgm:dir/>
          <dgm:resizeHandles val="exact"/>
        </dgm:presLayoutVars>
      </dgm:prSet>
      <dgm:spPr/>
    </dgm:pt>
    <dgm:pt modelId="{5C70F5CC-E00F-442B-9B67-F56B6D9EFB23}" type="pres">
      <dgm:prSet presAssocID="{DBF708D9-719C-42EB-A06E-7055B2D7B6EE}" presName="compNode" presStyleCnt="0"/>
      <dgm:spPr/>
    </dgm:pt>
    <dgm:pt modelId="{3BBF9758-B281-472D-A199-5801CAFEA435}" type="pres">
      <dgm:prSet presAssocID="{DBF708D9-719C-42EB-A06E-7055B2D7B6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14189EDD-8E9A-45DD-ACB0-F500282202AB}" type="pres">
      <dgm:prSet presAssocID="{DBF708D9-719C-42EB-A06E-7055B2D7B6EE}" presName="spaceRect" presStyleCnt="0"/>
      <dgm:spPr/>
    </dgm:pt>
    <dgm:pt modelId="{0B2AF4EA-87FC-45E3-B383-919C671DFE21}" type="pres">
      <dgm:prSet presAssocID="{DBF708D9-719C-42EB-A06E-7055B2D7B6EE}" presName="textRect" presStyleLbl="revTx" presStyleIdx="0" presStyleCnt="2">
        <dgm:presLayoutVars>
          <dgm:chMax val="1"/>
          <dgm:chPref val="1"/>
        </dgm:presLayoutVars>
      </dgm:prSet>
      <dgm:spPr/>
    </dgm:pt>
    <dgm:pt modelId="{54636B94-97BE-4465-ADB8-C26F94F75E23}" type="pres">
      <dgm:prSet presAssocID="{1B0E5BA6-C0EC-4436-A022-0563B2755269}" presName="sibTrans" presStyleCnt="0"/>
      <dgm:spPr/>
    </dgm:pt>
    <dgm:pt modelId="{4EE2AFFA-EFE2-4D7B-B7B3-BFF5E07DE071}" type="pres">
      <dgm:prSet presAssocID="{4326C6FC-75C0-4D79-A224-95A49A0F87D6}" presName="compNode" presStyleCnt="0"/>
      <dgm:spPr/>
    </dgm:pt>
    <dgm:pt modelId="{070D1F5B-3D09-4419-B65A-DE5BA22657EB}" type="pres">
      <dgm:prSet presAssocID="{4326C6FC-75C0-4D79-A224-95A49A0F87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0F28101E-E21E-41B7-9229-0FBBD6C6B617}" type="pres">
      <dgm:prSet presAssocID="{4326C6FC-75C0-4D79-A224-95A49A0F87D6}" presName="spaceRect" presStyleCnt="0"/>
      <dgm:spPr/>
    </dgm:pt>
    <dgm:pt modelId="{A50F5BBA-6C19-41CD-81CE-4FF66B85E38A}" type="pres">
      <dgm:prSet presAssocID="{4326C6FC-75C0-4D79-A224-95A49A0F87D6}" presName="textRect" presStyleLbl="revTx" presStyleIdx="1" presStyleCnt="2">
        <dgm:presLayoutVars>
          <dgm:chMax val="1"/>
          <dgm:chPref val="1"/>
        </dgm:presLayoutVars>
      </dgm:prSet>
      <dgm:spPr/>
    </dgm:pt>
  </dgm:ptLst>
  <dgm:cxnLst>
    <dgm:cxn modelId="{AC98DF36-A16A-4156-9AB7-C315AF44E272}" srcId="{152A3520-2805-47E7-9CEE-E266B2CE25B1}" destId="{4326C6FC-75C0-4D79-A224-95A49A0F87D6}" srcOrd="1" destOrd="0" parTransId="{71B7850A-D894-42B5-8686-EE6DC7E3156C}" sibTransId="{00F7E747-766B-467F-8F8E-31C08DB9D557}"/>
    <dgm:cxn modelId="{F548BC86-3CB8-F447-A71D-963A70B00C4A}" type="presOf" srcId="{152A3520-2805-47E7-9CEE-E266B2CE25B1}" destId="{56214AD4-D516-4CB8-8A18-77F6554030D4}" srcOrd="0" destOrd="0" presId="urn:microsoft.com/office/officeart/2018/2/layout/IconLabelList"/>
    <dgm:cxn modelId="{B5DD6C8E-805C-4FE9-A31E-16A6663ECBE0}" srcId="{152A3520-2805-47E7-9CEE-E266B2CE25B1}" destId="{DBF708D9-719C-42EB-A06E-7055B2D7B6EE}" srcOrd="0" destOrd="0" parTransId="{D835246F-601E-4B3B-A1AD-751EB5CCC54B}" sibTransId="{1B0E5BA6-C0EC-4436-A022-0563B2755269}"/>
    <dgm:cxn modelId="{5EAC10C5-F8CB-9F41-85C8-F17B9932A469}" type="presOf" srcId="{DBF708D9-719C-42EB-A06E-7055B2D7B6EE}" destId="{0B2AF4EA-87FC-45E3-B383-919C671DFE21}" srcOrd="0" destOrd="0" presId="urn:microsoft.com/office/officeart/2018/2/layout/IconLabelList"/>
    <dgm:cxn modelId="{E0AECCD4-DDEE-7644-97DD-83BCC1298977}" type="presOf" srcId="{4326C6FC-75C0-4D79-A224-95A49A0F87D6}" destId="{A50F5BBA-6C19-41CD-81CE-4FF66B85E38A}" srcOrd="0" destOrd="0" presId="urn:microsoft.com/office/officeart/2018/2/layout/IconLabelList"/>
    <dgm:cxn modelId="{56956897-2408-9A4C-A67A-3FD19C9249F7}" type="presParOf" srcId="{56214AD4-D516-4CB8-8A18-77F6554030D4}" destId="{5C70F5CC-E00F-442B-9B67-F56B6D9EFB23}" srcOrd="0" destOrd="0" presId="urn:microsoft.com/office/officeart/2018/2/layout/IconLabelList"/>
    <dgm:cxn modelId="{E24D922B-999A-F140-A279-9ADA52D8CF57}" type="presParOf" srcId="{5C70F5CC-E00F-442B-9B67-F56B6D9EFB23}" destId="{3BBF9758-B281-472D-A199-5801CAFEA435}" srcOrd="0" destOrd="0" presId="urn:microsoft.com/office/officeart/2018/2/layout/IconLabelList"/>
    <dgm:cxn modelId="{EE75D278-EA9B-114E-903E-24DE9C353641}" type="presParOf" srcId="{5C70F5CC-E00F-442B-9B67-F56B6D9EFB23}" destId="{14189EDD-8E9A-45DD-ACB0-F500282202AB}" srcOrd="1" destOrd="0" presId="urn:microsoft.com/office/officeart/2018/2/layout/IconLabelList"/>
    <dgm:cxn modelId="{68E055A0-3CA5-7E49-922A-A84716C540BF}" type="presParOf" srcId="{5C70F5CC-E00F-442B-9B67-F56B6D9EFB23}" destId="{0B2AF4EA-87FC-45E3-B383-919C671DFE21}" srcOrd="2" destOrd="0" presId="urn:microsoft.com/office/officeart/2018/2/layout/IconLabelList"/>
    <dgm:cxn modelId="{81D72EA1-347E-9845-BE69-158C0AEE0B4C}" type="presParOf" srcId="{56214AD4-D516-4CB8-8A18-77F6554030D4}" destId="{54636B94-97BE-4465-ADB8-C26F94F75E23}" srcOrd="1" destOrd="0" presId="urn:microsoft.com/office/officeart/2018/2/layout/IconLabelList"/>
    <dgm:cxn modelId="{1089B06A-82BB-6442-A06F-05C9F88B412E}" type="presParOf" srcId="{56214AD4-D516-4CB8-8A18-77F6554030D4}" destId="{4EE2AFFA-EFE2-4D7B-B7B3-BFF5E07DE071}" srcOrd="2" destOrd="0" presId="urn:microsoft.com/office/officeart/2018/2/layout/IconLabelList"/>
    <dgm:cxn modelId="{A759DA09-700C-EF47-B3B4-9F28FE6A557C}" type="presParOf" srcId="{4EE2AFFA-EFE2-4D7B-B7B3-BFF5E07DE071}" destId="{070D1F5B-3D09-4419-B65A-DE5BA22657EB}" srcOrd="0" destOrd="0" presId="urn:microsoft.com/office/officeart/2018/2/layout/IconLabelList"/>
    <dgm:cxn modelId="{8647A410-C1C7-D542-A747-1CA5478DAC6B}" type="presParOf" srcId="{4EE2AFFA-EFE2-4D7B-B7B3-BFF5E07DE071}" destId="{0F28101E-E21E-41B7-9229-0FBBD6C6B617}" srcOrd="1" destOrd="0" presId="urn:microsoft.com/office/officeart/2018/2/layout/IconLabelList"/>
    <dgm:cxn modelId="{FF2494F4-5222-6E40-B39D-F67126287F93}" type="presParOf" srcId="{4EE2AFFA-EFE2-4D7B-B7B3-BFF5E07DE071}" destId="{A50F5BBA-6C19-41CD-81CE-4FF66B85E3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452EF4-FE59-4A87-9D36-3856D90FA0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4713FA-F36A-459C-B5F7-112C952EECD1}">
      <dgm:prSet/>
      <dgm:spPr/>
      <dgm:t>
        <a:bodyPr/>
        <a:lstStyle/>
        <a:p>
          <a:r>
            <a:rPr lang="en-US"/>
            <a:t>Plenty of time is essential</a:t>
          </a:r>
        </a:p>
      </dgm:t>
    </dgm:pt>
    <dgm:pt modelId="{1624E856-F961-42A6-9325-A93E8B546436}" type="parTrans" cxnId="{6451C90C-8567-4625-A9A5-8829FD1C4ABB}">
      <dgm:prSet/>
      <dgm:spPr/>
      <dgm:t>
        <a:bodyPr/>
        <a:lstStyle/>
        <a:p>
          <a:endParaRPr lang="en-US"/>
        </a:p>
      </dgm:t>
    </dgm:pt>
    <dgm:pt modelId="{6C4E7A5B-C574-4A95-9C9A-0210A8D418BC}" type="sibTrans" cxnId="{6451C90C-8567-4625-A9A5-8829FD1C4ABB}">
      <dgm:prSet/>
      <dgm:spPr/>
      <dgm:t>
        <a:bodyPr/>
        <a:lstStyle/>
        <a:p>
          <a:endParaRPr lang="en-US"/>
        </a:p>
      </dgm:t>
    </dgm:pt>
    <dgm:pt modelId="{40010DE2-B815-4A25-A3E4-C512162EBA2E}">
      <dgm:prSet/>
      <dgm:spPr/>
      <dgm:t>
        <a:bodyPr/>
        <a:lstStyle/>
        <a:p>
          <a:r>
            <a:rPr lang="en-US"/>
            <a:t>Group work takes longer than individual work</a:t>
          </a:r>
        </a:p>
      </dgm:t>
    </dgm:pt>
    <dgm:pt modelId="{A926A831-A866-4C34-A8C6-71A612C371E3}" type="parTrans" cxnId="{0A0EDE22-A39D-4E56-B1F8-B04108B63746}">
      <dgm:prSet/>
      <dgm:spPr/>
      <dgm:t>
        <a:bodyPr/>
        <a:lstStyle/>
        <a:p>
          <a:endParaRPr lang="en-US"/>
        </a:p>
      </dgm:t>
    </dgm:pt>
    <dgm:pt modelId="{5C2BEBAD-4CF2-465A-AA1F-F0E2EF4CC692}" type="sibTrans" cxnId="{0A0EDE22-A39D-4E56-B1F8-B04108B63746}">
      <dgm:prSet/>
      <dgm:spPr/>
      <dgm:t>
        <a:bodyPr/>
        <a:lstStyle/>
        <a:p>
          <a:endParaRPr lang="en-US"/>
        </a:p>
      </dgm:t>
    </dgm:pt>
    <dgm:pt modelId="{2341AC69-FA5E-4C40-AA94-22AD6774E84E}" type="pres">
      <dgm:prSet presAssocID="{5A452EF4-FE59-4A87-9D36-3856D90FA068}" presName="root" presStyleCnt="0">
        <dgm:presLayoutVars>
          <dgm:dir/>
          <dgm:resizeHandles val="exact"/>
        </dgm:presLayoutVars>
      </dgm:prSet>
      <dgm:spPr/>
    </dgm:pt>
    <dgm:pt modelId="{E4A1FC01-3399-4E60-B85F-115D4D5BFDEA}" type="pres">
      <dgm:prSet presAssocID="{754713FA-F36A-459C-B5F7-112C952EECD1}" presName="compNode" presStyleCnt="0"/>
      <dgm:spPr/>
    </dgm:pt>
    <dgm:pt modelId="{174CD275-5747-41F9-8BE6-C2FE89361D5E}" type="pres">
      <dgm:prSet presAssocID="{754713FA-F36A-459C-B5F7-112C952EEC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F5A032E0-F6E9-4C82-8E7D-23962041334C}" type="pres">
      <dgm:prSet presAssocID="{754713FA-F36A-459C-B5F7-112C952EECD1}" presName="spaceRect" presStyleCnt="0"/>
      <dgm:spPr/>
    </dgm:pt>
    <dgm:pt modelId="{ACB76C33-D229-45B9-98D7-56160999C2B9}" type="pres">
      <dgm:prSet presAssocID="{754713FA-F36A-459C-B5F7-112C952EECD1}" presName="textRect" presStyleLbl="revTx" presStyleIdx="0" presStyleCnt="2">
        <dgm:presLayoutVars>
          <dgm:chMax val="1"/>
          <dgm:chPref val="1"/>
        </dgm:presLayoutVars>
      </dgm:prSet>
      <dgm:spPr/>
    </dgm:pt>
    <dgm:pt modelId="{8C0B7F85-AC61-4E45-AFC7-AADD145311BF}" type="pres">
      <dgm:prSet presAssocID="{6C4E7A5B-C574-4A95-9C9A-0210A8D418BC}" presName="sibTrans" presStyleCnt="0"/>
      <dgm:spPr/>
    </dgm:pt>
    <dgm:pt modelId="{DCD523DC-13CF-43DF-A91B-DAD79E29D53C}" type="pres">
      <dgm:prSet presAssocID="{40010DE2-B815-4A25-A3E4-C512162EBA2E}" presName="compNode" presStyleCnt="0"/>
      <dgm:spPr/>
    </dgm:pt>
    <dgm:pt modelId="{6E3EC0CF-4148-4DF5-B5D7-3EF7D5F338D4}" type="pres">
      <dgm:prSet presAssocID="{40010DE2-B815-4A25-A3E4-C512162EB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CB8E032-5B94-4146-8CBE-A706C77DF80D}" type="pres">
      <dgm:prSet presAssocID="{40010DE2-B815-4A25-A3E4-C512162EBA2E}" presName="spaceRect" presStyleCnt="0"/>
      <dgm:spPr/>
    </dgm:pt>
    <dgm:pt modelId="{DD39F4C5-B3F1-4E51-A419-796BB37029F3}" type="pres">
      <dgm:prSet presAssocID="{40010DE2-B815-4A25-A3E4-C512162EBA2E}" presName="textRect" presStyleLbl="revTx" presStyleIdx="1" presStyleCnt="2">
        <dgm:presLayoutVars>
          <dgm:chMax val="1"/>
          <dgm:chPref val="1"/>
        </dgm:presLayoutVars>
      </dgm:prSet>
      <dgm:spPr/>
    </dgm:pt>
  </dgm:ptLst>
  <dgm:cxnLst>
    <dgm:cxn modelId="{84020903-A557-4EE5-8754-A9325B5E424E}" type="presOf" srcId="{40010DE2-B815-4A25-A3E4-C512162EBA2E}" destId="{DD39F4C5-B3F1-4E51-A419-796BB37029F3}" srcOrd="0" destOrd="0" presId="urn:microsoft.com/office/officeart/2018/2/layout/IconLabelList"/>
    <dgm:cxn modelId="{CBFCA30A-2C74-4B42-9B99-CA6DB314EDD2}" type="presOf" srcId="{5A452EF4-FE59-4A87-9D36-3856D90FA068}" destId="{2341AC69-FA5E-4C40-AA94-22AD6774E84E}" srcOrd="0" destOrd="0" presId="urn:microsoft.com/office/officeart/2018/2/layout/IconLabelList"/>
    <dgm:cxn modelId="{6451C90C-8567-4625-A9A5-8829FD1C4ABB}" srcId="{5A452EF4-FE59-4A87-9D36-3856D90FA068}" destId="{754713FA-F36A-459C-B5F7-112C952EECD1}" srcOrd="0" destOrd="0" parTransId="{1624E856-F961-42A6-9325-A93E8B546436}" sibTransId="{6C4E7A5B-C574-4A95-9C9A-0210A8D418BC}"/>
    <dgm:cxn modelId="{0A0EDE22-A39D-4E56-B1F8-B04108B63746}" srcId="{5A452EF4-FE59-4A87-9D36-3856D90FA068}" destId="{40010DE2-B815-4A25-A3E4-C512162EBA2E}" srcOrd="1" destOrd="0" parTransId="{A926A831-A866-4C34-A8C6-71A612C371E3}" sibTransId="{5C2BEBAD-4CF2-465A-AA1F-F0E2EF4CC692}"/>
    <dgm:cxn modelId="{A8A836EF-1AAA-4BFF-8149-8DB98F276161}" type="presOf" srcId="{754713FA-F36A-459C-B5F7-112C952EECD1}" destId="{ACB76C33-D229-45B9-98D7-56160999C2B9}" srcOrd="0" destOrd="0" presId="urn:microsoft.com/office/officeart/2018/2/layout/IconLabelList"/>
    <dgm:cxn modelId="{2423CC71-EE3E-4CBA-AA9B-473E03E5EECC}" type="presParOf" srcId="{2341AC69-FA5E-4C40-AA94-22AD6774E84E}" destId="{E4A1FC01-3399-4E60-B85F-115D4D5BFDEA}" srcOrd="0" destOrd="0" presId="urn:microsoft.com/office/officeart/2018/2/layout/IconLabelList"/>
    <dgm:cxn modelId="{728ACE64-3F75-4E9C-BBF4-7FECD3078349}" type="presParOf" srcId="{E4A1FC01-3399-4E60-B85F-115D4D5BFDEA}" destId="{174CD275-5747-41F9-8BE6-C2FE89361D5E}" srcOrd="0" destOrd="0" presId="urn:microsoft.com/office/officeart/2018/2/layout/IconLabelList"/>
    <dgm:cxn modelId="{44916D17-82DE-4695-AE8B-175AB69A40A5}" type="presParOf" srcId="{E4A1FC01-3399-4E60-B85F-115D4D5BFDEA}" destId="{F5A032E0-F6E9-4C82-8E7D-23962041334C}" srcOrd="1" destOrd="0" presId="urn:microsoft.com/office/officeart/2018/2/layout/IconLabelList"/>
    <dgm:cxn modelId="{9F735674-5B54-402F-A007-85FD8C915584}" type="presParOf" srcId="{E4A1FC01-3399-4E60-B85F-115D4D5BFDEA}" destId="{ACB76C33-D229-45B9-98D7-56160999C2B9}" srcOrd="2" destOrd="0" presId="urn:microsoft.com/office/officeart/2018/2/layout/IconLabelList"/>
    <dgm:cxn modelId="{48BF7ABD-132E-4DB4-81E3-5A895ECB73FA}" type="presParOf" srcId="{2341AC69-FA5E-4C40-AA94-22AD6774E84E}" destId="{8C0B7F85-AC61-4E45-AFC7-AADD145311BF}" srcOrd="1" destOrd="0" presId="urn:microsoft.com/office/officeart/2018/2/layout/IconLabelList"/>
    <dgm:cxn modelId="{D180F17F-0301-4F6C-B3A3-2E6CC23A8C80}" type="presParOf" srcId="{2341AC69-FA5E-4C40-AA94-22AD6774E84E}" destId="{DCD523DC-13CF-43DF-A91B-DAD79E29D53C}" srcOrd="2" destOrd="0" presId="urn:microsoft.com/office/officeart/2018/2/layout/IconLabelList"/>
    <dgm:cxn modelId="{D673D6D0-E7F1-430B-9450-0574B88A7A56}" type="presParOf" srcId="{DCD523DC-13CF-43DF-A91B-DAD79E29D53C}" destId="{6E3EC0CF-4148-4DF5-B5D7-3EF7D5F338D4}" srcOrd="0" destOrd="0" presId="urn:microsoft.com/office/officeart/2018/2/layout/IconLabelList"/>
    <dgm:cxn modelId="{03BA186A-7912-41BA-84AA-3AD340A2247F}" type="presParOf" srcId="{DCD523DC-13CF-43DF-A91B-DAD79E29D53C}" destId="{9CB8E032-5B94-4146-8CBE-A706C77DF80D}" srcOrd="1" destOrd="0" presId="urn:microsoft.com/office/officeart/2018/2/layout/IconLabelList"/>
    <dgm:cxn modelId="{C1564DAD-4A1A-4167-A42B-9AB1BFDE12B1}" type="presParOf" srcId="{DCD523DC-13CF-43DF-A91B-DAD79E29D53C}" destId="{DD39F4C5-B3F1-4E51-A419-796BB37029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DBFDF-F15A-450F-961D-433B1C4CBEC2}">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76B44-6016-46F6-A889-980DA8DE0110}">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405EE-0F9D-44F1-8A47-0AF0B6FC3DA4}">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Overview of the collaborative process</a:t>
          </a:r>
        </a:p>
      </dsp:txBody>
      <dsp:txXfrm>
        <a:off x="1297085" y="2215"/>
        <a:ext cx="5354167" cy="1123017"/>
      </dsp:txXfrm>
    </dsp:sp>
    <dsp:sp modelId="{231307F4-905E-46DE-A2E1-A18D592C926A}">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F60A6-2217-40E5-AFC0-8DE3F84A9DB9}">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6653F-1651-440C-A8D2-B53E21BB1633}">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Strategies for writing successfully together</a:t>
          </a:r>
        </a:p>
      </dsp:txBody>
      <dsp:txXfrm>
        <a:off x="1297085" y="1405987"/>
        <a:ext cx="5354167" cy="1123017"/>
      </dsp:txXfrm>
    </dsp:sp>
    <dsp:sp modelId="{05B9E105-617E-4BC3-9B52-F1F64549EC9D}">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DDCDF-9192-4F87-8C09-997874D7230E}">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CF789-09EB-4E2C-A191-CFF716A6061C}">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Tips for avoiding common pitfalls</a:t>
          </a:r>
        </a:p>
      </dsp:txBody>
      <dsp:txXfrm>
        <a:off x="1297085" y="2809759"/>
        <a:ext cx="5354167" cy="1123017"/>
      </dsp:txXfrm>
    </dsp:sp>
    <dsp:sp modelId="{F0EC519D-4924-4086-B034-A5A877329BF9}">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760BD-4988-47F3-98B1-08E360DD5217}">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AF93BD-F324-43E7-9F4C-6E58651C7022}">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Resources</a:t>
          </a:r>
        </a:p>
      </dsp:txBody>
      <dsp:txXfrm>
        <a:off x="1297085" y="4213530"/>
        <a:ext cx="5354167" cy="11230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E56AA-1A08-494A-9BAD-F8CD87300E6E}">
      <dsp:nvSpPr>
        <dsp:cNvPr id="0" name=""/>
        <dsp:cNvSpPr/>
      </dsp:nvSpPr>
      <dsp:spPr>
        <a:xfrm>
          <a:off x="0" y="0"/>
          <a:ext cx="8938260" cy="12482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Consider: doodle, whenisgood, needtomeet</a:t>
          </a:r>
        </a:p>
      </dsp:txBody>
      <dsp:txXfrm>
        <a:off x="36560" y="36560"/>
        <a:ext cx="7591299" cy="1175131"/>
      </dsp:txXfrm>
    </dsp:sp>
    <dsp:sp modelId="{693CEE20-1146-694D-9B9D-DF6546CC04E8}">
      <dsp:nvSpPr>
        <dsp:cNvPr id="0" name=""/>
        <dsp:cNvSpPr/>
      </dsp:nvSpPr>
      <dsp:spPr>
        <a:xfrm>
          <a:off x="788669" y="1456292"/>
          <a:ext cx="8938260" cy="124825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Set deadlines for drafts</a:t>
          </a:r>
        </a:p>
      </dsp:txBody>
      <dsp:txXfrm>
        <a:off x="825229" y="1492852"/>
        <a:ext cx="7265106" cy="1175131"/>
      </dsp:txXfrm>
    </dsp:sp>
    <dsp:sp modelId="{8ED85593-1DD7-2842-92C4-131AC3287C7A}">
      <dsp:nvSpPr>
        <dsp:cNvPr id="0" name=""/>
        <dsp:cNvSpPr/>
      </dsp:nvSpPr>
      <dsp:spPr>
        <a:xfrm>
          <a:off x="1577339" y="2912585"/>
          <a:ext cx="8938260" cy="12482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Submit drafts ahead of meetings</a:t>
          </a:r>
        </a:p>
      </dsp:txBody>
      <dsp:txXfrm>
        <a:off x="1613899" y="2949145"/>
        <a:ext cx="7265106" cy="1175131"/>
      </dsp:txXfrm>
    </dsp:sp>
    <dsp:sp modelId="{43EAEAF6-2AC6-2C45-A847-C038D75EB0C3}">
      <dsp:nvSpPr>
        <dsp:cNvPr id="0" name=""/>
        <dsp:cNvSpPr/>
      </dsp:nvSpPr>
      <dsp:spPr>
        <a:xfrm>
          <a:off x="8126896" y="946590"/>
          <a:ext cx="811363" cy="81136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09453" y="946590"/>
        <a:ext cx="446249" cy="610551"/>
      </dsp:txXfrm>
    </dsp:sp>
    <dsp:sp modelId="{4351CA9F-0EE4-0846-8C0E-DF956117ABD6}">
      <dsp:nvSpPr>
        <dsp:cNvPr id="0" name=""/>
        <dsp:cNvSpPr/>
      </dsp:nvSpPr>
      <dsp:spPr>
        <a:xfrm>
          <a:off x="8915566" y="2394561"/>
          <a:ext cx="811363" cy="81136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98123" y="2394561"/>
        <a:ext cx="446249" cy="6105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4D1BE-E1B2-514B-A73A-0D1E165076B0}">
      <dsp:nvSpPr>
        <dsp:cNvPr id="0" name=""/>
        <dsp:cNvSpPr/>
      </dsp:nvSpPr>
      <dsp:spPr>
        <a:xfrm>
          <a:off x="0" y="40481"/>
          <a:ext cx="6651253"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Email attachments</a:t>
          </a:r>
          <a:endParaRPr lang="en-US" sz="4000" kern="1200" dirty="0"/>
        </a:p>
      </dsp:txBody>
      <dsp:txXfrm>
        <a:off x="46834" y="87315"/>
        <a:ext cx="6557585" cy="865732"/>
      </dsp:txXfrm>
    </dsp:sp>
    <dsp:sp modelId="{7730B23D-F501-6A41-9A86-B0F5101DCF5B}">
      <dsp:nvSpPr>
        <dsp:cNvPr id="0" name=""/>
        <dsp:cNvSpPr/>
      </dsp:nvSpPr>
      <dsp:spPr>
        <a:xfrm>
          <a:off x="0" y="1115081"/>
          <a:ext cx="6651253" cy="959400"/>
        </a:xfrm>
        <a:prstGeom prst="roundRect">
          <a:avLst/>
        </a:prstGeom>
        <a:solidFill>
          <a:schemeClr val="accent2">
            <a:hueOff val="-379185"/>
            <a:satOff val="-255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Google documents</a:t>
          </a:r>
        </a:p>
      </dsp:txBody>
      <dsp:txXfrm>
        <a:off x="46834" y="1161915"/>
        <a:ext cx="6557585" cy="865732"/>
      </dsp:txXfrm>
    </dsp:sp>
    <dsp:sp modelId="{7A42B08D-DB88-2048-BDE1-60133DEA1A9C}">
      <dsp:nvSpPr>
        <dsp:cNvPr id="0" name=""/>
        <dsp:cNvSpPr/>
      </dsp:nvSpPr>
      <dsp:spPr>
        <a:xfrm>
          <a:off x="0" y="2189682"/>
          <a:ext cx="6651253" cy="959400"/>
        </a:xfrm>
        <a:prstGeom prst="roundRect">
          <a:avLst/>
        </a:prstGeom>
        <a:solidFill>
          <a:schemeClr val="accent2">
            <a:hueOff val="-758370"/>
            <a:satOff val="-5118"/>
            <a:lumOff val="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Dropbox</a:t>
          </a:r>
        </a:p>
      </dsp:txBody>
      <dsp:txXfrm>
        <a:off x="46834" y="2236516"/>
        <a:ext cx="6557585" cy="865732"/>
      </dsp:txXfrm>
    </dsp:sp>
    <dsp:sp modelId="{5DE37BA4-C5A5-BE4A-8D35-F68235E43F58}">
      <dsp:nvSpPr>
        <dsp:cNvPr id="0" name=""/>
        <dsp:cNvSpPr/>
      </dsp:nvSpPr>
      <dsp:spPr>
        <a:xfrm>
          <a:off x="0" y="3264282"/>
          <a:ext cx="6651253" cy="959400"/>
        </a:xfrm>
        <a:prstGeom prst="roundRect">
          <a:avLst/>
        </a:prstGeom>
        <a:solidFill>
          <a:schemeClr val="accent2">
            <a:hueOff val="-1137555"/>
            <a:satOff val="-7677"/>
            <a:lumOff val="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Common server space</a:t>
          </a:r>
        </a:p>
      </dsp:txBody>
      <dsp:txXfrm>
        <a:off x="46834" y="3311116"/>
        <a:ext cx="6557585" cy="865732"/>
      </dsp:txXfrm>
    </dsp:sp>
    <dsp:sp modelId="{B53F08C1-94BC-7844-98C4-DF2312B913F9}">
      <dsp:nvSpPr>
        <dsp:cNvPr id="0" name=""/>
        <dsp:cNvSpPr/>
      </dsp:nvSpPr>
      <dsp:spPr>
        <a:xfrm>
          <a:off x="0" y="4338882"/>
          <a:ext cx="6651253" cy="959400"/>
        </a:xfrm>
        <a:prstGeom prst="roundRect">
          <a:avLst/>
        </a:prstGeom>
        <a:solidFill>
          <a:schemeClr val="accent2">
            <a:hueOff val="-1516740"/>
            <a:satOff val="-10236"/>
            <a:lumOff val="7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Make back-up copies</a:t>
          </a:r>
        </a:p>
      </dsp:txBody>
      <dsp:txXfrm>
        <a:off x="46834" y="4385716"/>
        <a:ext cx="6557585" cy="8657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C95EB-3F65-4145-81C1-6C316889D6C9}">
      <dsp:nvSpPr>
        <dsp:cNvPr id="0" name=""/>
        <dsp:cNvSpPr/>
      </dsp:nvSpPr>
      <dsp:spPr>
        <a:xfrm>
          <a:off x="0" y="639024"/>
          <a:ext cx="10905066" cy="11797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7BC31-731A-4DC3-BD2C-E62008E52E11}">
      <dsp:nvSpPr>
        <dsp:cNvPr id="0" name=""/>
        <dsp:cNvSpPr/>
      </dsp:nvSpPr>
      <dsp:spPr>
        <a:xfrm>
          <a:off x="356870" y="904466"/>
          <a:ext cx="648856" cy="648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D14A09-CDBE-4D41-AD37-89F7F33AEA24}">
      <dsp:nvSpPr>
        <dsp:cNvPr id="0" name=""/>
        <dsp:cNvSpPr/>
      </dsp:nvSpPr>
      <dsp:spPr>
        <a:xfrm>
          <a:off x="1362597" y="639024"/>
          <a:ext cx="9542468" cy="117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56" tIns="124856" rIns="124856" bIns="124856" numCol="1" spcCol="1270" anchor="ctr" anchorCtr="0">
          <a:noAutofit/>
        </a:bodyPr>
        <a:lstStyle/>
        <a:p>
          <a:pPr marL="0" lvl="0" indent="0" algn="l" defTabSz="1111250">
            <a:lnSpc>
              <a:spcPct val="90000"/>
            </a:lnSpc>
            <a:spcBef>
              <a:spcPct val="0"/>
            </a:spcBef>
            <a:spcAft>
              <a:spcPct val="35000"/>
            </a:spcAft>
            <a:buNone/>
          </a:pPr>
          <a:r>
            <a:rPr lang="en-US" sz="2500" kern="1200" dirty="0"/>
            <a:t>Assign giving feedback to group members</a:t>
          </a:r>
        </a:p>
      </dsp:txBody>
      <dsp:txXfrm>
        <a:off x="1362597" y="639024"/>
        <a:ext cx="9542468" cy="1179738"/>
      </dsp:txXfrm>
    </dsp:sp>
    <dsp:sp modelId="{BAAA3EC9-5A05-472F-843F-596582668C26}">
      <dsp:nvSpPr>
        <dsp:cNvPr id="0" name=""/>
        <dsp:cNvSpPr/>
      </dsp:nvSpPr>
      <dsp:spPr>
        <a:xfrm>
          <a:off x="0" y="2113697"/>
          <a:ext cx="10905066" cy="11797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C1A6B-1114-4EF7-9437-916FB5395D22}">
      <dsp:nvSpPr>
        <dsp:cNvPr id="0" name=""/>
        <dsp:cNvSpPr/>
      </dsp:nvSpPr>
      <dsp:spPr>
        <a:xfrm>
          <a:off x="356870" y="2379138"/>
          <a:ext cx="648856" cy="648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44E291-0471-4D04-B83B-549061B8AF65}">
      <dsp:nvSpPr>
        <dsp:cNvPr id="0" name=""/>
        <dsp:cNvSpPr/>
      </dsp:nvSpPr>
      <dsp:spPr>
        <a:xfrm>
          <a:off x="1362597" y="2113697"/>
          <a:ext cx="9542468" cy="117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56" tIns="124856" rIns="124856" bIns="124856" numCol="1" spcCol="1270" anchor="ctr" anchorCtr="0">
          <a:noAutofit/>
        </a:bodyPr>
        <a:lstStyle/>
        <a:p>
          <a:pPr marL="0" lvl="0" indent="0" algn="l" defTabSz="1111250">
            <a:lnSpc>
              <a:spcPct val="90000"/>
            </a:lnSpc>
            <a:spcBef>
              <a:spcPct val="0"/>
            </a:spcBef>
            <a:spcAft>
              <a:spcPct val="35000"/>
            </a:spcAft>
            <a:buNone/>
          </a:pPr>
          <a:r>
            <a:rPr lang="en-US" sz="2500" kern="1200" dirty="0"/>
            <a:t>Assign concerns (grammar, organization, flow) to individual group members</a:t>
          </a:r>
        </a:p>
      </dsp:txBody>
      <dsp:txXfrm>
        <a:off x="1362597" y="2113697"/>
        <a:ext cx="9542468" cy="11797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68F1C-25EF-4147-A46F-5D48B6281B58}">
      <dsp:nvSpPr>
        <dsp:cNvPr id="0" name=""/>
        <dsp:cNvSpPr/>
      </dsp:nvSpPr>
      <dsp:spPr>
        <a:xfrm>
          <a:off x="0" y="1727"/>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DFA96-B77D-45D0-9A88-07BF94B60DF8}">
      <dsp:nvSpPr>
        <dsp:cNvPr id="0" name=""/>
        <dsp:cNvSpPr/>
      </dsp:nvSpPr>
      <dsp:spPr>
        <a:xfrm>
          <a:off x="222611" y="167305"/>
          <a:ext cx="404747" cy="404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19502-9174-4572-88DE-7BDCEECA58E4}">
      <dsp:nvSpPr>
        <dsp:cNvPr id="0" name=""/>
        <dsp:cNvSpPr/>
      </dsp:nvSpPr>
      <dsp:spPr>
        <a:xfrm>
          <a:off x="849970" y="1727"/>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Immediately dividing the writing into pieces</a:t>
          </a:r>
        </a:p>
      </dsp:txBody>
      <dsp:txXfrm>
        <a:off x="849970" y="1727"/>
        <a:ext cx="5801282" cy="735904"/>
      </dsp:txXfrm>
    </dsp:sp>
    <dsp:sp modelId="{14FE74C8-EBBC-4317-8668-225642F386BC}">
      <dsp:nvSpPr>
        <dsp:cNvPr id="0" name=""/>
        <dsp:cNvSpPr/>
      </dsp:nvSpPr>
      <dsp:spPr>
        <a:xfrm>
          <a:off x="0" y="921608"/>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AE50E-9DCA-4AED-ACE9-3FD015ED94D8}">
      <dsp:nvSpPr>
        <dsp:cNvPr id="0" name=""/>
        <dsp:cNvSpPr/>
      </dsp:nvSpPr>
      <dsp:spPr>
        <a:xfrm>
          <a:off x="222611" y="1087186"/>
          <a:ext cx="404747" cy="404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0B553-F25E-47C3-814C-2454C8DD4DEB}">
      <dsp:nvSpPr>
        <dsp:cNvPr id="0" name=""/>
        <dsp:cNvSpPr/>
      </dsp:nvSpPr>
      <dsp:spPr>
        <a:xfrm>
          <a:off x="849970" y="921608"/>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Procrastination</a:t>
          </a:r>
        </a:p>
      </dsp:txBody>
      <dsp:txXfrm>
        <a:off x="849970" y="921608"/>
        <a:ext cx="5801282" cy="735904"/>
      </dsp:txXfrm>
    </dsp:sp>
    <dsp:sp modelId="{D5CC4AAC-23A4-41A6-8459-9C7DC74224C7}">
      <dsp:nvSpPr>
        <dsp:cNvPr id="0" name=""/>
        <dsp:cNvSpPr/>
      </dsp:nvSpPr>
      <dsp:spPr>
        <a:xfrm>
          <a:off x="0" y="1841489"/>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226BD-22E1-4D55-ACA6-274F70710125}">
      <dsp:nvSpPr>
        <dsp:cNvPr id="0" name=""/>
        <dsp:cNvSpPr/>
      </dsp:nvSpPr>
      <dsp:spPr>
        <a:xfrm>
          <a:off x="222611" y="2007067"/>
          <a:ext cx="404747" cy="404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A22D61-8A69-4EFF-A285-9501CA16B1A2}">
      <dsp:nvSpPr>
        <dsp:cNvPr id="0" name=""/>
        <dsp:cNvSpPr/>
      </dsp:nvSpPr>
      <dsp:spPr>
        <a:xfrm>
          <a:off x="849970" y="1841489"/>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Being a solo group member</a:t>
          </a:r>
        </a:p>
      </dsp:txBody>
      <dsp:txXfrm>
        <a:off x="849970" y="1841489"/>
        <a:ext cx="5801282" cy="735904"/>
      </dsp:txXfrm>
    </dsp:sp>
    <dsp:sp modelId="{5A0290C2-5559-4A03-9348-167318DA7552}">
      <dsp:nvSpPr>
        <dsp:cNvPr id="0" name=""/>
        <dsp:cNvSpPr/>
      </dsp:nvSpPr>
      <dsp:spPr>
        <a:xfrm>
          <a:off x="0" y="2761370"/>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14ACD-9377-4165-AC96-CE702BBC5E0A}">
      <dsp:nvSpPr>
        <dsp:cNvPr id="0" name=""/>
        <dsp:cNvSpPr/>
      </dsp:nvSpPr>
      <dsp:spPr>
        <a:xfrm>
          <a:off x="222611" y="2926948"/>
          <a:ext cx="404747" cy="4047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BF33C-0F66-462A-A4EE-B4772E17964E}">
      <dsp:nvSpPr>
        <dsp:cNvPr id="0" name=""/>
        <dsp:cNvSpPr/>
      </dsp:nvSpPr>
      <dsp:spPr>
        <a:xfrm>
          <a:off x="849970" y="2761370"/>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Waiting for other group members to do all of the work</a:t>
          </a:r>
        </a:p>
      </dsp:txBody>
      <dsp:txXfrm>
        <a:off x="849970" y="2761370"/>
        <a:ext cx="5801282" cy="735904"/>
      </dsp:txXfrm>
    </dsp:sp>
    <dsp:sp modelId="{4E6E5CB9-96A1-48CA-AA2A-061A84AB6276}">
      <dsp:nvSpPr>
        <dsp:cNvPr id="0" name=""/>
        <dsp:cNvSpPr/>
      </dsp:nvSpPr>
      <dsp:spPr>
        <a:xfrm>
          <a:off x="0" y="3681251"/>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ABE5F-06C6-4563-BD72-3595F1ECE1DB}">
      <dsp:nvSpPr>
        <dsp:cNvPr id="0" name=""/>
        <dsp:cNvSpPr/>
      </dsp:nvSpPr>
      <dsp:spPr>
        <a:xfrm>
          <a:off x="222611" y="3846829"/>
          <a:ext cx="404747" cy="4047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3A4F70-2298-4C50-80CC-21DBDB5FD653}">
      <dsp:nvSpPr>
        <dsp:cNvPr id="0" name=""/>
        <dsp:cNvSpPr/>
      </dsp:nvSpPr>
      <dsp:spPr>
        <a:xfrm>
          <a:off x="849970" y="3681251"/>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Leaving all the end work to one person</a:t>
          </a:r>
        </a:p>
      </dsp:txBody>
      <dsp:txXfrm>
        <a:off x="849970" y="3681251"/>
        <a:ext cx="5801282" cy="735904"/>
      </dsp:txXfrm>
    </dsp:sp>
    <dsp:sp modelId="{640806F4-2C11-4118-BD1A-BEB27A4CF07C}">
      <dsp:nvSpPr>
        <dsp:cNvPr id="0" name=""/>
        <dsp:cNvSpPr/>
      </dsp:nvSpPr>
      <dsp:spPr>
        <a:xfrm>
          <a:off x="0" y="4601132"/>
          <a:ext cx="6651253" cy="735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B56F-1632-4388-BA0B-614DA906B1E2}">
      <dsp:nvSpPr>
        <dsp:cNvPr id="0" name=""/>
        <dsp:cNvSpPr/>
      </dsp:nvSpPr>
      <dsp:spPr>
        <a:xfrm>
          <a:off x="222611" y="4766710"/>
          <a:ext cx="404747" cy="4047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6DF6F-01BA-443C-BD05-9AFCF81959A2}">
      <dsp:nvSpPr>
        <dsp:cNvPr id="0" name=""/>
        <dsp:cNvSpPr/>
      </dsp:nvSpPr>
      <dsp:spPr>
        <a:xfrm>
          <a:off x="849970" y="4601132"/>
          <a:ext cx="5801282" cy="73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883" tIns="77883" rIns="77883" bIns="77883" numCol="1" spcCol="1270" anchor="ctr" anchorCtr="0">
          <a:noAutofit/>
        </a:bodyPr>
        <a:lstStyle/>
        <a:p>
          <a:pPr marL="0" lvl="0" indent="0" algn="l" defTabSz="844550">
            <a:lnSpc>
              <a:spcPct val="90000"/>
            </a:lnSpc>
            <a:spcBef>
              <a:spcPct val="0"/>
            </a:spcBef>
            <a:spcAft>
              <a:spcPct val="35000"/>
            </a:spcAft>
            <a:buNone/>
          </a:pPr>
          <a:r>
            <a:rPr lang="en-US" sz="1900" kern="1200"/>
            <a:t>Entirely negative critiques</a:t>
          </a:r>
        </a:p>
      </dsp:txBody>
      <dsp:txXfrm>
        <a:off x="849970" y="4601132"/>
        <a:ext cx="5801282" cy="7359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38B9D-C3AD-425D-98C2-8946B285D1AC}">
      <dsp:nvSpPr>
        <dsp:cNvPr id="0" name=""/>
        <dsp:cNvSpPr/>
      </dsp:nvSpPr>
      <dsp:spPr>
        <a:xfrm>
          <a:off x="0" y="65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31D9C-B691-4B1D-B936-55DCA4429354}">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3DCF2B-ED7F-4DDA-8DC7-6FDB3D4E30CB}">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Write together!</a:t>
          </a:r>
        </a:p>
      </dsp:txBody>
      <dsp:txXfrm>
        <a:off x="1761361" y="651"/>
        <a:ext cx="4889891" cy="1524988"/>
      </dsp:txXfrm>
    </dsp:sp>
    <dsp:sp modelId="{84BD116D-3025-4FF3-AB82-D4BCEE8CE64C}">
      <dsp:nvSpPr>
        <dsp:cNvPr id="0" name=""/>
        <dsp:cNvSpPr/>
      </dsp:nvSpPr>
      <dsp:spPr>
        <a:xfrm>
          <a:off x="0" y="1906887"/>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EA83A-5FCC-4D5B-AE88-E87ABBF33CD1}">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636A7-10D5-40A4-A14A-3344C21EC51C}">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Saves the difficulties of combining pieces </a:t>
          </a:r>
        </a:p>
      </dsp:txBody>
      <dsp:txXfrm>
        <a:off x="1761361" y="1906887"/>
        <a:ext cx="4889891" cy="1524988"/>
      </dsp:txXfrm>
    </dsp:sp>
    <dsp:sp modelId="{4B66A57A-813A-410F-A733-BBFEC3C4BD96}">
      <dsp:nvSpPr>
        <dsp:cNvPr id="0" name=""/>
        <dsp:cNvSpPr/>
      </dsp:nvSpPr>
      <dsp:spPr>
        <a:xfrm>
          <a:off x="0" y="3813123"/>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77718-A28C-42F9-B487-0F5C292AA10C}">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50ADF-3EF2-4291-9178-2CB27286294F}">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Creates a stronger, more cohesive document</a:t>
          </a:r>
        </a:p>
      </dsp:txBody>
      <dsp:txXfrm>
        <a:off x="1761361" y="3813123"/>
        <a:ext cx="4889891" cy="15249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5FF9E-06FF-43AD-949D-FF775F597DA4}">
      <dsp:nvSpPr>
        <dsp:cNvPr id="0" name=""/>
        <dsp:cNvSpPr/>
      </dsp:nvSpPr>
      <dsp:spPr>
        <a:xfrm>
          <a:off x="973190" y="891473"/>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AF09A-AA8C-4894-9C61-A6A585FEE6E2}">
      <dsp:nvSpPr>
        <dsp:cNvPr id="0" name=""/>
        <dsp:cNvSpPr/>
      </dsp:nvSpPr>
      <dsp:spPr>
        <a:xfrm>
          <a:off x="1242597" y="116088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F8566-FEB2-40AD-8CCE-CB325E72CF6E}">
      <dsp:nvSpPr>
        <dsp:cNvPr id="0" name=""/>
        <dsp:cNvSpPr/>
      </dsp:nvSpPr>
      <dsp:spPr>
        <a:xfrm>
          <a:off x="569079"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You’ll need all the time you can get</a:t>
          </a:r>
        </a:p>
      </dsp:txBody>
      <dsp:txXfrm>
        <a:off x="569079" y="2549363"/>
        <a:ext cx="2072362" cy="720000"/>
      </dsp:txXfrm>
    </dsp:sp>
    <dsp:sp modelId="{694A34E1-BAA6-41AB-94B5-AA3E00D777EA}">
      <dsp:nvSpPr>
        <dsp:cNvPr id="0" name=""/>
        <dsp:cNvSpPr/>
      </dsp:nvSpPr>
      <dsp:spPr>
        <a:xfrm>
          <a:off x="3408216" y="891473"/>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28BA6-84C9-41D2-99A7-3C9B65E2E126}">
      <dsp:nvSpPr>
        <dsp:cNvPr id="0" name=""/>
        <dsp:cNvSpPr/>
      </dsp:nvSpPr>
      <dsp:spPr>
        <a:xfrm>
          <a:off x="3677623" y="116088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C5E81-3494-4B46-8D8D-4E664DF9B276}">
      <dsp:nvSpPr>
        <dsp:cNvPr id="0" name=""/>
        <dsp:cNvSpPr/>
      </dsp:nvSpPr>
      <dsp:spPr>
        <a:xfrm>
          <a:off x="3004105"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more people to help with the work</a:t>
          </a:r>
        </a:p>
      </dsp:txBody>
      <dsp:txXfrm>
        <a:off x="3004105" y="2549363"/>
        <a:ext cx="2072362" cy="720000"/>
      </dsp:txXfrm>
    </dsp:sp>
    <dsp:sp modelId="{A3E2BF13-E454-4A06-A7EA-9410DE3219C7}">
      <dsp:nvSpPr>
        <dsp:cNvPr id="0" name=""/>
        <dsp:cNvSpPr/>
      </dsp:nvSpPr>
      <dsp:spPr>
        <a:xfrm>
          <a:off x="5843242" y="891473"/>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68C2F-3993-4370-A98D-DD85C29301B3}">
      <dsp:nvSpPr>
        <dsp:cNvPr id="0" name=""/>
        <dsp:cNvSpPr/>
      </dsp:nvSpPr>
      <dsp:spPr>
        <a:xfrm>
          <a:off x="6112649" y="116088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1D85A-908D-49B8-B865-D5638156A52F}">
      <dsp:nvSpPr>
        <dsp:cNvPr id="0" name=""/>
        <dsp:cNvSpPr/>
      </dsp:nvSpPr>
      <dsp:spPr>
        <a:xfrm>
          <a:off x="5439131"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multiple schedules to juggle </a:t>
          </a:r>
        </a:p>
      </dsp:txBody>
      <dsp:txXfrm>
        <a:off x="5439131" y="2549363"/>
        <a:ext cx="2072362" cy="720000"/>
      </dsp:txXfrm>
    </dsp:sp>
    <dsp:sp modelId="{F72B57A4-2DBB-4BD1-9D33-EADD6FDF61F7}">
      <dsp:nvSpPr>
        <dsp:cNvPr id="0" name=""/>
        <dsp:cNvSpPr/>
      </dsp:nvSpPr>
      <dsp:spPr>
        <a:xfrm>
          <a:off x="8278268" y="891473"/>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2EBE4-B928-45B9-88C8-6B3C62488AD3}">
      <dsp:nvSpPr>
        <dsp:cNvPr id="0" name=""/>
        <dsp:cNvSpPr/>
      </dsp:nvSpPr>
      <dsp:spPr>
        <a:xfrm>
          <a:off x="8547675" y="116088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2B776D-E11D-427E-B291-AC652295A897}">
      <dsp:nvSpPr>
        <dsp:cNvPr id="0" name=""/>
        <dsp:cNvSpPr/>
      </dsp:nvSpPr>
      <dsp:spPr>
        <a:xfrm>
          <a:off x="7874157" y="254936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more opinions to seek</a:t>
          </a:r>
        </a:p>
      </dsp:txBody>
      <dsp:txXfrm>
        <a:off x="7874157" y="2549363"/>
        <a:ext cx="2072362"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982D8-944E-4E39-A17F-7793B14E661D}">
      <dsp:nvSpPr>
        <dsp:cNvPr id="0" name=""/>
        <dsp:cNvSpPr/>
      </dsp:nvSpPr>
      <dsp:spPr>
        <a:xfrm>
          <a:off x="0" y="2280"/>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DF30E-FBA2-425B-B579-C10AD40778EB}">
      <dsp:nvSpPr>
        <dsp:cNvPr id="0" name=""/>
        <dsp:cNvSpPr/>
      </dsp:nvSpPr>
      <dsp:spPr>
        <a:xfrm>
          <a:off x="349653" y="262353"/>
          <a:ext cx="635733" cy="635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BDC916-EC09-4B0E-A5F6-22BA8648CAF1}">
      <dsp:nvSpPr>
        <dsp:cNvPr id="0" name=""/>
        <dsp:cNvSpPr/>
      </dsp:nvSpPr>
      <dsp:spPr>
        <a:xfrm>
          <a:off x="1335039" y="2280"/>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844550">
            <a:lnSpc>
              <a:spcPct val="100000"/>
            </a:lnSpc>
            <a:spcBef>
              <a:spcPct val="0"/>
            </a:spcBef>
            <a:spcAft>
              <a:spcPct val="35000"/>
            </a:spcAft>
            <a:buNone/>
          </a:pPr>
          <a:r>
            <a:rPr lang="en-US" sz="1900" kern="1200"/>
            <a:t>Not everyone enjoys working in groups. </a:t>
          </a:r>
        </a:p>
      </dsp:txBody>
      <dsp:txXfrm>
        <a:off x="1335039" y="2280"/>
        <a:ext cx="4468191" cy="1155878"/>
      </dsp:txXfrm>
    </dsp:sp>
    <dsp:sp modelId="{B3EA5429-E8BB-47E6-9006-0921CBA79EBE}">
      <dsp:nvSpPr>
        <dsp:cNvPr id="0" name=""/>
        <dsp:cNvSpPr/>
      </dsp:nvSpPr>
      <dsp:spPr>
        <a:xfrm>
          <a:off x="0" y="1447128"/>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F4955-E178-45ED-ACC4-AD80FEF8D5C8}">
      <dsp:nvSpPr>
        <dsp:cNvPr id="0" name=""/>
        <dsp:cNvSpPr/>
      </dsp:nvSpPr>
      <dsp:spPr>
        <a:xfrm>
          <a:off x="349653" y="1707201"/>
          <a:ext cx="635733" cy="635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C1B5F-C98B-47FE-8895-82C22E9454FC}">
      <dsp:nvSpPr>
        <dsp:cNvPr id="0" name=""/>
        <dsp:cNvSpPr/>
      </dsp:nvSpPr>
      <dsp:spPr>
        <a:xfrm>
          <a:off x="1335039" y="1447128"/>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844550">
            <a:lnSpc>
              <a:spcPct val="100000"/>
            </a:lnSpc>
            <a:spcBef>
              <a:spcPct val="0"/>
            </a:spcBef>
            <a:spcAft>
              <a:spcPct val="35000"/>
            </a:spcAft>
            <a:buNone/>
          </a:pPr>
          <a:r>
            <a:rPr lang="en-US" sz="1900" kern="1200"/>
            <a:t>Everyone must participate. </a:t>
          </a:r>
        </a:p>
      </dsp:txBody>
      <dsp:txXfrm>
        <a:off x="1335039" y="1447128"/>
        <a:ext cx="4468191" cy="1155878"/>
      </dsp:txXfrm>
    </dsp:sp>
    <dsp:sp modelId="{20395D07-33B9-4A14-ABE9-E24953CD5E2B}">
      <dsp:nvSpPr>
        <dsp:cNvPr id="0" name=""/>
        <dsp:cNvSpPr/>
      </dsp:nvSpPr>
      <dsp:spPr>
        <a:xfrm>
          <a:off x="0" y="2891976"/>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B5A75-8841-484F-8C6F-2FA7137C569F}">
      <dsp:nvSpPr>
        <dsp:cNvPr id="0" name=""/>
        <dsp:cNvSpPr/>
      </dsp:nvSpPr>
      <dsp:spPr>
        <a:xfrm>
          <a:off x="349653" y="3152048"/>
          <a:ext cx="635733" cy="635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55F91-556C-455E-8B3E-70ECC508E69E}">
      <dsp:nvSpPr>
        <dsp:cNvPr id="0" name=""/>
        <dsp:cNvSpPr/>
      </dsp:nvSpPr>
      <dsp:spPr>
        <a:xfrm>
          <a:off x="1335039" y="2891976"/>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844550">
            <a:lnSpc>
              <a:spcPct val="100000"/>
            </a:lnSpc>
            <a:spcBef>
              <a:spcPct val="0"/>
            </a:spcBef>
            <a:spcAft>
              <a:spcPct val="35000"/>
            </a:spcAft>
            <a:buNone/>
          </a:pPr>
          <a:r>
            <a:rPr lang="en-US" sz="1900" kern="1200"/>
            <a:t>Always address your concerns with group members first. </a:t>
          </a:r>
        </a:p>
      </dsp:txBody>
      <dsp:txXfrm>
        <a:off x="1335039" y="2891976"/>
        <a:ext cx="4468191" cy="1155878"/>
      </dsp:txXfrm>
    </dsp:sp>
    <dsp:sp modelId="{3621A363-0AA4-4489-A270-C79C460496C4}">
      <dsp:nvSpPr>
        <dsp:cNvPr id="0" name=""/>
        <dsp:cNvSpPr/>
      </dsp:nvSpPr>
      <dsp:spPr>
        <a:xfrm>
          <a:off x="0" y="4336824"/>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3B71E-9F98-434B-A933-A7C7EA282382}">
      <dsp:nvSpPr>
        <dsp:cNvPr id="0" name=""/>
        <dsp:cNvSpPr/>
      </dsp:nvSpPr>
      <dsp:spPr>
        <a:xfrm>
          <a:off x="349653" y="4596896"/>
          <a:ext cx="635733" cy="635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C906EE-84F7-4E8B-95C4-8D39202646A9}">
      <dsp:nvSpPr>
        <dsp:cNvPr id="0" name=""/>
        <dsp:cNvSpPr/>
      </dsp:nvSpPr>
      <dsp:spPr>
        <a:xfrm>
          <a:off x="1335039" y="4336824"/>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844550">
            <a:lnSpc>
              <a:spcPct val="100000"/>
            </a:lnSpc>
            <a:spcBef>
              <a:spcPct val="0"/>
            </a:spcBef>
            <a:spcAft>
              <a:spcPct val="35000"/>
            </a:spcAft>
            <a:buNone/>
          </a:pPr>
          <a:r>
            <a:rPr lang="en-US" sz="1900" kern="1200"/>
            <a:t>You are learning about the project material and how to motivate others.</a:t>
          </a:r>
        </a:p>
      </dsp:txBody>
      <dsp:txXfrm>
        <a:off x="1335039" y="4336824"/>
        <a:ext cx="4468191" cy="11558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FECA9-8037-45E5-8AD6-7A33BFBB69C9}">
      <dsp:nvSpPr>
        <dsp:cNvPr id="0" name=""/>
        <dsp:cNvSpPr/>
      </dsp:nvSpPr>
      <dsp:spPr>
        <a:xfrm>
          <a:off x="0" y="480"/>
          <a:ext cx="10905066" cy="11232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722A0-FD67-4004-B80E-C26A4B2E1E96}">
      <dsp:nvSpPr>
        <dsp:cNvPr id="0" name=""/>
        <dsp:cNvSpPr/>
      </dsp:nvSpPr>
      <dsp:spPr>
        <a:xfrm>
          <a:off x="339794" y="253219"/>
          <a:ext cx="617807" cy="617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F08E77-8FB1-4642-B175-3975D899AC93}">
      <dsp:nvSpPr>
        <dsp:cNvPr id="0" name=""/>
        <dsp:cNvSpPr/>
      </dsp:nvSpPr>
      <dsp:spPr>
        <a:xfrm>
          <a:off x="1297395" y="480"/>
          <a:ext cx="9607670" cy="11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81" tIns="118881" rIns="118881" bIns="118881" numCol="1" spcCol="1270" anchor="ctr" anchorCtr="0">
          <a:noAutofit/>
        </a:bodyPr>
        <a:lstStyle/>
        <a:p>
          <a:pPr marL="0" lvl="0" indent="0" algn="l" defTabSz="1111250">
            <a:lnSpc>
              <a:spcPct val="100000"/>
            </a:lnSpc>
            <a:spcBef>
              <a:spcPct val="0"/>
            </a:spcBef>
            <a:spcAft>
              <a:spcPct val="35000"/>
            </a:spcAft>
            <a:buNone/>
          </a:pPr>
          <a:r>
            <a:rPr lang="en-US" sz="2500" kern="1200"/>
            <a:t>You are leaving your grade in the control of others.</a:t>
          </a:r>
        </a:p>
      </dsp:txBody>
      <dsp:txXfrm>
        <a:off x="1297395" y="480"/>
        <a:ext cx="9607670" cy="1123285"/>
      </dsp:txXfrm>
    </dsp:sp>
    <dsp:sp modelId="{95E01808-9D28-4075-9658-F0D186FD11DF}">
      <dsp:nvSpPr>
        <dsp:cNvPr id="0" name=""/>
        <dsp:cNvSpPr/>
      </dsp:nvSpPr>
      <dsp:spPr>
        <a:xfrm>
          <a:off x="0" y="1404587"/>
          <a:ext cx="10905066" cy="11232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DF798F-1B82-44F0-8982-5216D4BFC4C5}">
      <dsp:nvSpPr>
        <dsp:cNvPr id="0" name=""/>
        <dsp:cNvSpPr/>
      </dsp:nvSpPr>
      <dsp:spPr>
        <a:xfrm>
          <a:off x="339794" y="1657326"/>
          <a:ext cx="617807" cy="617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5478D-EF19-44B7-A9A1-CBFD0CEE2D28}">
      <dsp:nvSpPr>
        <dsp:cNvPr id="0" name=""/>
        <dsp:cNvSpPr/>
      </dsp:nvSpPr>
      <dsp:spPr>
        <a:xfrm>
          <a:off x="1297395" y="1404587"/>
          <a:ext cx="9607670" cy="11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81" tIns="118881" rIns="118881" bIns="118881" numCol="1" spcCol="1270" anchor="ctr" anchorCtr="0">
          <a:noAutofit/>
        </a:bodyPr>
        <a:lstStyle/>
        <a:p>
          <a:pPr marL="0" lvl="0" indent="0" algn="l" defTabSz="1111250">
            <a:lnSpc>
              <a:spcPct val="100000"/>
            </a:lnSpc>
            <a:spcBef>
              <a:spcPct val="0"/>
            </a:spcBef>
            <a:spcAft>
              <a:spcPct val="35000"/>
            </a:spcAft>
            <a:buNone/>
          </a:pPr>
          <a:r>
            <a:rPr lang="en-US" sz="2500" kern="1200"/>
            <a:t>If you do not contribute, you are taking credit for work that you did not do.</a:t>
          </a:r>
        </a:p>
      </dsp:txBody>
      <dsp:txXfrm>
        <a:off x="1297395" y="1404587"/>
        <a:ext cx="9607670" cy="1123285"/>
      </dsp:txXfrm>
    </dsp:sp>
    <dsp:sp modelId="{8C0A64C1-BE93-4EF8-9DCC-4AD69086A1E3}">
      <dsp:nvSpPr>
        <dsp:cNvPr id="0" name=""/>
        <dsp:cNvSpPr/>
      </dsp:nvSpPr>
      <dsp:spPr>
        <a:xfrm>
          <a:off x="0" y="2808694"/>
          <a:ext cx="10905066" cy="11232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95654-A796-4B3A-89FF-80F391103458}">
      <dsp:nvSpPr>
        <dsp:cNvPr id="0" name=""/>
        <dsp:cNvSpPr/>
      </dsp:nvSpPr>
      <dsp:spPr>
        <a:xfrm>
          <a:off x="339794" y="3061434"/>
          <a:ext cx="617807" cy="617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98783-9468-4043-8CBD-7518C7B12132}">
      <dsp:nvSpPr>
        <dsp:cNvPr id="0" name=""/>
        <dsp:cNvSpPr/>
      </dsp:nvSpPr>
      <dsp:spPr>
        <a:xfrm>
          <a:off x="1297395" y="2808694"/>
          <a:ext cx="9607670" cy="1123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81" tIns="118881" rIns="118881" bIns="118881" numCol="1" spcCol="1270" anchor="ctr" anchorCtr="0">
          <a:noAutofit/>
        </a:bodyPr>
        <a:lstStyle/>
        <a:p>
          <a:pPr marL="0" lvl="0" indent="0" algn="l" defTabSz="1111250">
            <a:lnSpc>
              <a:spcPct val="100000"/>
            </a:lnSpc>
            <a:spcBef>
              <a:spcPct val="0"/>
            </a:spcBef>
            <a:spcAft>
              <a:spcPct val="35000"/>
            </a:spcAft>
            <a:buNone/>
          </a:pPr>
          <a:r>
            <a:rPr lang="en-US" sz="2500" kern="1200"/>
            <a:t>Volunteer early for a portion of the work that you are interested in or feel you can manage.</a:t>
          </a:r>
        </a:p>
      </dsp:txBody>
      <dsp:txXfrm>
        <a:off x="1297395" y="2808694"/>
        <a:ext cx="9607670" cy="112328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BC954-AA22-42EF-B598-4950407BE7FD}">
      <dsp:nvSpPr>
        <dsp:cNvPr id="0" name=""/>
        <dsp:cNvSpPr/>
      </dsp:nvSpPr>
      <dsp:spPr>
        <a:xfrm>
          <a:off x="1747800" y="51327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C5A2BC-C20B-436C-A53E-B5EC2596FFED}">
      <dsp:nvSpPr>
        <dsp:cNvPr id="0" name=""/>
        <dsp:cNvSpPr/>
      </dsp:nvSpPr>
      <dsp:spPr>
        <a:xfrm>
          <a:off x="559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The editor may not understand every idea another author wrote, leading to ambiguity/mistakes . </a:t>
          </a:r>
        </a:p>
      </dsp:txBody>
      <dsp:txXfrm>
        <a:off x="559800" y="2927562"/>
        <a:ext cx="4320000" cy="720000"/>
      </dsp:txXfrm>
    </dsp:sp>
    <dsp:sp modelId="{D40C686A-6B6E-4DC8-AC80-898354AD04BF}">
      <dsp:nvSpPr>
        <dsp:cNvPr id="0" name=""/>
        <dsp:cNvSpPr/>
      </dsp:nvSpPr>
      <dsp:spPr>
        <a:xfrm>
          <a:off x="6823800" y="51327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C87A6-00C1-4EDB-9FC9-18D10F743C78}">
      <dsp:nvSpPr>
        <dsp:cNvPr id="0" name=""/>
        <dsp:cNvSpPr/>
      </dsp:nvSpPr>
      <dsp:spPr>
        <a:xfrm>
          <a:off x="5635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The editor must decipher and merge the original contributions under the time pressure. </a:t>
          </a:r>
        </a:p>
      </dsp:txBody>
      <dsp:txXfrm>
        <a:off x="5635800" y="2927562"/>
        <a:ext cx="4320000" cy="720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6B2E-B88F-4947-8D19-3FEA0A9C4389}">
      <dsp:nvSpPr>
        <dsp:cNvPr id="0" name=""/>
        <dsp:cNvSpPr/>
      </dsp:nvSpPr>
      <dsp:spPr>
        <a:xfrm>
          <a:off x="0" y="2280"/>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CDF49-6F76-44B6-B748-A840C7790C9D}">
      <dsp:nvSpPr>
        <dsp:cNvPr id="0" name=""/>
        <dsp:cNvSpPr/>
      </dsp:nvSpPr>
      <dsp:spPr>
        <a:xfrm>
          <a:off x="349653" y="262353"/>
          <a:ext cx="635733" cy="635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F9EF6-5919-49C3-A4F8-1F02E5AFD05F}">
      <dsp:nvSpPr>
        <dsp:cNvPr id="0" name=""/>
        <dsp:cNvSpPr/>
      </dsp:nvSpPr>
      <dsp:spPr>
        <a:xfrm>
          <a:off x="1335039" y="2280"/>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622300">
            <a:lnSpc>
              <a:spcPct val="100000"/>
            </a:lnSpc>
            <a:spcBef>
              <a:spcPct val="0"/>
            </a:spcBef>
            <a:spcAft>
              <a:spcPct val="35000"/>
            </a:spcAft>
            <a:buNone/>
          </a:pPr>
          <a:r>
            <a:rPr lang="en-US" sz="1400" kern="1200"/>
            <a:t>highlight positive parts of the project </a:t>
          </a:r>
        </a:p>
      </dsp:txBody>
      <dsp:txXfrm>
        <a:off x="1335039" y="2280"/>
        <a:ext cx="4468191" cy="1155878"/>
      </dsp:txXfrm>
    </dsp:sp>
    <dsp:sp modelId="{FED65799-D236-4EEA-B38F-F51308D395F8}">
      <dsp:nvSpPr>
        <dsp:cNvPr id="0" name=""/>
        <dsp:cNvSpPr/>
      </dsp:nvSpPr>
      <dsp:spPr>
        <a:xfrm>
          <a:off x="0" y="1447128"/>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C2BF3-817F-44D4-90A5-19F76AC4C88C}">
      <dsp:nvSpPr>
        <dsp:cNvPr id="0" name=""/>
        <dsp:cNvSpPr/>
      </dsp:nvSpPr>
      <dsp:spPr>
        <a:xfrm>
          <a:off x="349653" y="1707201"/>
          <a:ext cx="635733" cy="635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AF959-3AF1-4FE7-AC1C-0D1AF6B05082}">
      <dsp:nvSpPr>
        <dsp:cNvPr id="0" name=""/>
        <dsp:cNvSpPr/>
      </dsp:nvSpPr>
      <dsp:spPr>
        <a:xfrm>
          <a:off x="1335039" y="1447128"/>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622300">
            <a:lnSpc>
              <a:spcPct val="100000"/>
            </a:lnSpc>
            <a:spcBef>
              <a:spcPct val="0"/>
            </a:spcBef>
            <a:spcAft>
              <a:spcPct val="35000"/>
            </a:spcAft>
            <a:buNone/>
          </a:pPr>
          <a:r>
            <a:rPr lang="en-US" sz="1400" kern="1200"/>
            <a:t>point out things that need work</a:t>
          </a:r>
        </a:p>
      </dsp:txBody>
      <dsp:txXfrm>
        <a:off x="1335039" y="1447128"/>
        <a:ext cx="4468191" cy="1155878"/>
      </dsp:txXfrm>
    </dsp:sp>
    <dsp:sp modelId="{AFA67008-86CD-4673-9B92-4D7C91CC91B5}">
      <dsp:nvSpPr>
        <dsp:cNvPr id="0" name=""/>
        <dsp:cNvSpPr/>
      </dsp:nvSpPr>
      <dsp:spPr>
        <a:xfrm>
          <a:off x="0" y="2891976"/>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4BD683-1DEB-4764-8A4E-E638AF412C9B}">
      <dsp:nvSpPr>
        <dsp:cNvPr id="0" name=""/>
        <dsp:cNvSpPr/>
      </dsp:nvSpPr>
      <dsp:spPr>
        <a:xfrm>
          <a:off x="349653" y="3152048"/>
          <a:ext cx="635733" cy="635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F5EC8-26D4-418B-B836-CEA6EC811AA0}">
      <dsp:nvSpPr>
        <dsp:cNvPr id="0" name=""/>
        <dsp:cNvSpPr/>
      </dsp:nvSpPr>
      <dsp:spPr>
        <a:xfrm>
          <a:off x="1335039" y="2891976"/>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622300">
            <a:lnSpc>
              <a:spcPct val="100000"/>
            </a:lnSpc>
            <a:spcBef>
              <a:spcPct val="0"/>
            </a:spcBef>
            <a:spcAft>
              <a:spcPct val="35000"/>
            </a:spcAft>
            <a:buNone/>
          </a:pPr>
          <a:r>
            <a:rPr lang="en-US" sz="1400" kern="1200"/>
            <a:t>add concrete, specific suggestions on how to proceed</a:t>
          </a:r>
        </a:p>
      </dsp:txBody>
      <dsp:txXfrm>
        <a:off x="1335039" y="2891976"/>
        <a:ext cx="4468191" cy="1155878"/>
      </dsp:txXfrm>
    </dsp:sp>
    <dsp:sp modelId="{2D792346-2810-45C3-A616-8F7EA0C8161B}">
      <dsp:nvSpPr>
        <dsp:cNvPr id="0" name=""/>
        <dsp:cNvSpPr/>
      </dsp:nvSpPr>
      <dsp:spPr>
        <a:xfrm>
          <a:off x="0" y="4336824"/>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41D55-7236-4FA3-B458-CC49CAC2626C}">
      <dsp:nvSpPr>
        <dsp:cNvPr id="0" name=""/>
        <dsp:cNvSpPr/>
      </dsp:nvSpPr>
      <dsp:spPr>
        <a:xfrm>
          <a:off x="349653" y="4596896"/>
          <a:ext cx="635733" cy="635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B4B8B-568C-4143-915F-6E41FB0C1BEB}">
      <dsp:nvSpPr>
        <dsp:cNvPr id="0" name=""/>
        <dsp:cNvSpPr/>
      </dsp:nvSpPr>
      <dsp:spPr>
        <a:xfrm>
          <a:off x="1335039" y="4336824"/>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622300">
            <a:lnSpc>
              <a:spcPct val="100000"/>
            </a:lnSpc>
            <a:spcBef>
              <a:spcPct val="0"/>
            </a:spcBef>
            <a:spcAft>
              <a:spcPct val="35000"/>
            </a:spcAft>
            <a:buNone/>
          </a:pPr>
          <a:r>
            <a:rPr lang="en-US" sz="1400" kern="1200"/>
            <a:t>“I had trouble understanding this paragraph because I couldn’t see how it tied back to our main argument.” vs “This paragraph is unclear and irrelevant.”</a:t>
          </a:r>
        </a:p>
      </dsp:txBody>
      <dsp:txXfrm>
        <a:off x="1335039" y="4336824"/>
        <a:ext cx="4468191" cy="1155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1404E-D0B8-4D2B-A993-B89D05123241}">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5E248-2FB7-4B27-9471-97EFD957F79A}">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A2ED9-0874-4412-9477-B32BD03F67DF}">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dirty="0"/>
            <a:t>Brainstorm </a:t>
          </a:r>
        </a:p>
      </dsp:txBody>
      <dsp:txXfrm>
        <a:off x="1297085" y="2215"/>
        <a:ext cx="5354167" cy="1123017"/>
      </dsp:txXfrm>
    </dsp:sp>
    <dsp:sp modelId="{97BE34C7-2023-4C1D-917E-773101C1AC9C}">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2CAAA-9ECA-4BCC-A398-0F3558F463CC}">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ECDF1-C4D5-4273-8652-B11071C6F11A}">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dirty="0"/>
            <a:t>Formulate an argument </a:t>
          </a:r>
        </a:p>
      </dsp:txBody>
      <dsp:txXfrm>
        <a:off x="1297085" y="1405987"/>
        <a:ext cx="5354167" cy="1123017"/>
      </dsp:txXfrm>
    </dsp:sp>
    <dsp:sp modelId="{4A59FDED-E649-43AB-8BED-1902EABB6703}">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D0965-1878-4D77-8D71-5FC8A670D571}">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6AF60D-F5FE-4660-B156-F2A1BECE1C4B}">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dirty="0"/>
            <a:t>Imagine final product</a:t>
          </a:r>
        </a:p>
      </dsp:txBody>
      <dsp:txXfrm>
        <a:off x="1297085" y="2809759"/>
        <a:ext cx="5354167" cy="1123017"/>
      </dsp:txXfrm>
    </dsp:sp>
    <dsp:sp modelId="{C64B324A-3E53-4C5D-A9C6-AE937C70431A}">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E7D46-C85F-4A3A-A364-00BD01206D19}">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FDFBC2-F564-470D-9076-483318C1ECCB}">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dirty="0"/>
            <a:t>Consider audience </a:t>
          </a:r>
        </a:p>
      </dsp:txBody>
      <dsp:txXfrm>
        <a:off x="1297085" y="4213530"/>
        <a:ext cx="5354167" cy="11230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4AEED-252F-C44E-AFEA-9E011B3FB204}">
      <dsp:nvSpPr>
        <dsp:cNvPr id="0" name=""/>
        <dsp:cNvSpPr/>
      </dsp:nvSpPr>
      <dsp:spPr>
        <a:xfrm>
          <a:off x="832343" y="1126"/>
          <a:ext cx="2954933" cy="177296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Several coaches worked together to create this advice and experienced the pros and the cons of the collaborative process. </a:t>
          </a:r>
        </a:p>
      </dsp:txBody>
      <dsp:txXfrm>
        <a:off x="832343" y="1126"/>
        <a:ext cx="2954933" cy="1772960"/>
      </dsp:txXfrm>
    </dsp:sp>
    <dsp:sp modelId="{23431FF0-4654-C14A-9F75-376FA325DDBD}">
      <dsp:nvSpPr>
        <dsp:cNvPr id="0" name=""/>
        <dsp:cNvSpPr/>
      </dsp:nvSpPr>
      <dsp:spPr>
        <a:xfrm>
          <a:off x="832343" y="2069579"/>
          <a:ext cx="2954933" cy="177296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coaches have personally tested the various methods for sharing files and scheduling meetings described here, but do not advocate any service or site.</a:t>
          </a:r>
        </a:p>
      </dsp:txBody>
      <dsp:txXfrm>
        <a:off x="832343" y="2069579"/>
        <a:ext cx="2954933" cy="1772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3E5FC-D73E-3A4F-B6FE-18CE964DA759}">
      <dsp:nvSpPr>
        <dsp:cNvPr id="0" name=""/>
        <dsp:cNvSpPr/>
      </dsp:nvSpPr>
      <dsp:spPr>
        <a:xfrm>
          <a:off x="205359" y="0"/>
          <a:ext cx="5431376" cy="543137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9922D-78AE-BC4A-8E21-BAC6365CE1BE}">
      <dsp:nvSpPr>
        <dsp:cNvPr id="0" name=""/>
        <dsp:cNvSpPr/>
      </dsp:nvSpPr>
      <dsp:spPr>
        <a:xfrm>
          <a:off x="721340" y="515980"/>
          <a:ext cx="2118236" cy="21182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Assign parts</a:t>
          </a:r>
        </a:p>
      </dsp:txBody>
      <dsp:txXfrm>
        <a:off x="824744" y="619384"/>
        <a:ext cx="1911428" cy="1911428"/>
      </dsp:txXfrm>
    </dsp:sp>
    <dsp:sp modelId="{FEBE11DB-3D65-DD43-9629-1621E1DD6570}">
      <dsp:nvSpPr>
        <dsp:cNvPr id="0" name=""/>
        <dsp:cNvSpPr/>
      </dsp:nvSpPr>
      <dsp:spPr>
        <a:xfrm>
          <a:off x="3002518" y="515980"/>
          <a:ext cx="2118236" cy="211823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Determine format</a:t>
          </a:r>
        </a:p>
      </dsp:txBody>
      <dsp:txXfrm>
        <a:off x="3105922" y="619384"/>
        <a:ext cx="1911428" cy="1911428"/>
      </dsp:txXfrm>
    </dsp:sp>
    <dsp:sp modelId="{F0BD901F-5BD8-2541-B11B-420B8180FB9B}">
      <dsp:nvSpPr>
        <dsp:cNvPr id="0" name=""/>
        <dsp:cNvSpPr/>
      </dsp:nvSpPr>
      <dsp:spPr>
        <a:xfrm>
          <a:off x="721340" y="2797158"/>
          <a:ext cx="2118236" cy="211823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Arrange meetings</a:t>
          </a:r>
        </a:p>
      </dsp:txBody>
      <dsp:txXfrm>
        <a:off x="824744" y="2900562"/>
        <a:ext cx="1911428" cy="1911428"/>
      </dsp:txXfrm>
    </dsp:sp>
    <dsp:sp modelId="{EA182F38-E0F6-594E-A631-EBF5AE9AA0D7}">
      <dsp:nvSpPr>
        <dsp:cNvPr id="0" name=""/>
        <dsp:cNvSpPr/>
      </dsp:nvSpPr>
      <dsp:spPr>
        <a:xfrm>
          <a:off x="3002518" y="2797158"/>
          <a:ext cx="2118236" cy="211823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Schedule it</a:t>
          </a:r>
        </a:p>
      </dsp:txBody>
      <dsp:txXfrm>
        <a:off x="3105922" y="2900562"/>
        <a:ext cx="1911428" cy="1911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9A5B5-093F-4DF4-A12B-FD08353CBD41}">
      <dsp:nvSpPr>
        <dsp:cNvPr id="0" name=""/>
        <dsp:cNvSpPr/>
      </dsp:nvSpPr>
      <dsp:spPr>
        <a:xfrm>
          <a:off x="479797" y="707280"/>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21E31-9C9F-4D1A-94BE-BA621B5732AE}">
      <dsp:nvSpPr>
        <dsp:cNvPr id="0" name=""/>
        <dsp:cNvSpPr/>
      </dsp:nvSpPr>
      <dsp:spPr>
        <a:xfrm>
          <a:off x="266" y="1800219"/>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Sources</a:t>
          </a:r>
        </a:p>
      </dsp:txBody>
      <dsp:txXfrm>
        <a:off x="266" y="1800219"/>
        <a:ext cx="1743750" cy="697499"/>
      </dsp:txXfrm>
    </dsp:sp>
    <dsp:sp modelId="{B85F06BA-C024-4AF6-AE17-DBEC445CBEB2}">
      <dsp:nvSpPr>
        <dsp:cNvPr id="0" name=""/>
        <dsp:cNvSpPr/>
      </dsp:nvSpPr>
      <dsp:spPr>
        <a:xfrm>
          <a:off x="2528703" y="707280"/>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BCA04-B31D-4704-9C8E-D07FB156C183}">
      <dsp:nvSpPr>
        <dsp:cNvPr id="0" name=""/>
        <dsp:cNvSpPr/>
      </dsp:nvSpPr>
      <dsp:spPr>
        <a:xfrm>
          <a:off x="2049172" y="1800219"/>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Data Collection </a:t>
          </a:r>
        </a:p>
      </dsp:txBody>
      <dsp:txXfrm>
        <a:off x="2049172" y="1800219"/>
        <a:ext cx="1743750" cy="697499"/>
      </dsp:txXfrm>
    </dsp:sp>
    <dsp:sp modelId="{F2EA3E40-17F4-49CC-B61C-203141800A6D}">
      <dsp:nvSpPr>
        <dsp:cNvPr id="0" name=""/>
        <dsp:cNvSpPr/>
      </dsp:nvSpPr>
      <dsp:spPr>
        <a:xfrm>
          <a:off x="4577610" y="707280"/>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439B9-2887-4687-8A7B-E142A8942FD9}">
      <dsp:nvSpPr>
        <dsp:cNvPr id="0" name=""/>
        <dsp:cNvSpPr/>
      </dsp:nvSpPr>
      <dsp:spPr>
        <a:xfrm>
          <a:off x="4098078" y="1800219"/>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Process Info </a:t>
          </a:r>
        </a:p>
      </dsp:txBody>
      <dsp:txXfrm>
        <a:off x="4098078" y="1800219"/>
        <a:ext cx="1743750" cy="697499"/>
      </dsp:txXfrm>
    </dsp:sp>
    <dsp:sp modelId="{27D5E0A5-E23A-4628-9357-8E1FAC80F457}">
      <dsp:nvSpPr>
        <dsp:cNvPr id="0" name=""/>
        <dsp:cNvSpPr/>
      </dsp:nvSpPr>
      <dsp:spPr>
        <a:xfrm>
          <a:off x="479797" y="2933656"/>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E3268-DE7F-4DB8-81A1-E3437C071E86}">
      <dsp:nvSpPr>
        <dsp:cNvPr id="0" name=""/>
        <dsp:cNvSpPr/>
      </dsp:nvSpPr>
      <dsp:spPr>
        <a:xfrm>
          <a:off x="266" y="4026595"/>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What to Include </a:t>
          </a:r>
        </a:p>
      </dsp:txBody>
      <dsp:txXfrm>
        <a:off x="266" y="4026595"/>
        <a:ext cx="1743750" cy="697499"/>
      </dsp:txXfrm>
    </dsp:sp>
    <dsp:sp modelId="{9E0989EF-C33E-4BD8-BB1B-A4B5F66712E1}">
      <dsp:nvSpPr>
        <dsp:cNvPr id="0" name=""/>
        <dsp:cNvSpPr/>
      </dsp:nvSpPr>
      <dsp:spPr>
        <a:xfrm>
          <a:off x="2528703" y="2933656"/>
          <a:ext cx="784687" cy="7846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A454-1970-415C-B27E-81C6C3357B66}">
      <dsp:nvSpPr>
        <dsp:cNvPr id="0" name=""/>
        <dsp:cNvSpPr/>
      </dsp:nvSpPr>
      <dsp:spPr>
        <a:xfrm>
          <a:off x="2049172" y="4026595"/>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Interpret Findings </a:t>
          </a:r>
        </a:p>
      </dsp:txBody>
      <dsp:txXfrm>
        <a:off x="2049172" y="4026595"/>
        <a:ext cx="1743750" cy="697499"/>
      </dsp:txXfrm>
    </dsp:sp>
    <dsp:sp modelId="{5E275ACF-E718-46EE-80B9-67CC8A8CD7FF}">
      <dsp:nvSpPr>
        <dsp:cNvPr id="0" name=""/>
        <dsp:cNvSpPr/>
      </dsp:nvSpPr>
      <dsp:spPr>
        <a:xfrm>
          <a:off x="4577610" y="2933656"/>
          <a:ext cx="784687" cy="7846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713FB-17B4-4F7F-8D93-7193B60DCF4D}">
      <dsp:nvSpPr>
        <dsp:cNvPr id="0" name=""/>
        <dsp:cNvSpPr/>
      </dsp:nvSpPr>
      <dsp:spPr>
        <a:xfrm>
          <a:off x="4098078" y="4026595"/>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Present Info</a:t>
          </a:r>
        </a:p>
      </dsp:txBody>
      <dsp:txXfrm>
        <a:off x="4098078" y="4026595"/>
        <a:ext cx="1743750" cy="697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F08A0-B453-41B7-9A35-D7517943759E}">
      <dsp:nvSpPr>
        <dsp:cNvPr id="0" name=""/>
        <dsp:cNvSpPr/>
      </dsp:nvSpPr>
      <dsp:spPr>
        <a:xfrm>
          <a:off x="0" y="2280"/>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7905C-F059-4960-91C2-2FBA064BC5AD}">
      <dsp:nvSpPr>
        <dsp:cNvPr id="0" name=""/>
        <dsp:cNvSpPr/>
      </dsp:nvSpPr>
      <dsp:spPr>
        <a:xfrm>
          <a:off x="349653" y="262353"/>
          <a:ext cx="635733" cy="635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B6242D-9BD8-4B6C-A443-72083933421C}">
      <dsp:nvSpPr>
        <dsp:cNvPr id="0" name=""/>
        <dsp:cNvSpPr/>
      </dsp:nvSpPr>
      <dsp:spPr>
        <a:xfrm>
          <a:off x="1335039" y="2280"/>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77900">
            <a:lnSpc>
              <a:spcPct val="100000"/>
            </a:lnSpc>
            <a:spcBef>
              <a:spcPct val="0"/>
            </a:spcBef>
            <a:spcAft>
              <a:spcPct val="35000"/>
            </a:spcAft>
            <a:buNone/>
          </a:pPr>
          <a:r>
            <a:rPr lang="en-US" sz="2200" kern="1200"/>
            <a:t>Meet and compose collaboratively. </a:t>
          </a:r>
        </a:p>
      </dsp:txBody>
      <dsp:txXfrm>
        <a:off x="1335039" y="2280"/>
        <a:ext cx="4468191" cy="1155878"/>
      </dsp:txXfrm>
    </dsp:sp>
    <dsp:sp modelId="{F9A2E578-EC5F-4F8E-8852-81A6B03BF4F5}">
      <dsp:nvSpPr>
        <dsp:cNvPr id="0" name=""/>
        <dsp:cNvSpPr/>
      </dsp:nvSpPr>
      <dsp:spPr>
        <a:xfrm>
          <a:off x="0" y="1447128"/>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7452B-87D7-41CC-963F-E24D5FB1A6E6}">
      <dsp:nvSpPr>
        <dsp:cNvPr id="0" name=""/>
        <dsp:cNvSpPr/>
      </dsp:nvSpPr>
      <dsp:spPr>
        <a:xfrm>
          <a:off x="349653" y="1707201"/>
          <a:ext cx="635733" cy="635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FE1324-94E8-4C2B-95A8-70895588356D}">
      <dsp:nvSpPr>
        <dsp:cNvPr id="0" name=""/>
        <dsp:cNvSpPr/>
      </dsp:nvSpPr>
      <dsp:spPr>
        <a:xfrm>
          <a:off x="1335039" y="1447128"/>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77900">
            <a:lnSpc>
              <a:spcPct val="100000"/>
            </a:lnSpc>
            <a:spcBef>
              <a:spcPct val="0"/>
            </a:spcBef>
            <a:spcAft>
              <a:spcPct val="35000"/>
            </a:spcAft>
            <a:buNone/>
          </a:pPr>
          <a:r>
            <a:rPr lang="en-US" sz="2200" kern="1200"/>
            <a:t>Talk BEFORE starting. </a:t>
          </a:r>
        </a:p>
      </dsp:txBody>
      <dsp:txXfrm>
        <a:off x="1335039" y="1447128"/>
        <a:ext cx="4468191" cy="1155878"/>
      </dsp:txXfrm>
    </dsp:sp>
    <dsp:sp modelId="{A5ADE996-A34B-4673-B65E-51ED165B508F}">
      <dsp:nvSpPr>
        <dsp:cNvPr id="0" name=""/>
        <dsp:cNvSpPr/>
      </dsp:nvSpPr>
      <dsp:spPr>
        <a:xfrm>
          <a:off x="0" y="2891976"/>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D1B34-869D-45ED-8053-CCF8E4F920DC}">
      <dsp:nvSpPr>
        <dsp:cNvPr id="0" name=""/>
        <dsp:cNvSpPr/>
      </dsp:nvSpPr>
      <dsp:spPr>
        <a:xfrm>
          <a:off x="349653" y="3152048"/>
          <a:ext cx="635733" cy="635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693C3B-12D9-4719-A159-F3FBF1E8B8B2}">
      <dsp:nvSpPr>
        <dsp:cNvPr id="0" name=""/>
        <dsp:cNvSpPr/>
      </dsp:nvSpPr>
      <dsp:spPr>
        <a:xfrm>
          <a:off x="1335039" y="2891976"/>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77900">
            <a:lnSpc>
              <a:spcPct val="100000"/>
            </a:lnSpc>
            <a:spcBef>
              <a:spcPct val="0"/>
            </a:spcBef>
            <a:spcAft>
              <a:spcPct val="35000"/>
            </a:spcAft>
            <a:buNone/>
          </a:pPr>
          <a:r>
            <a:rPr lang="en-US" sz="2200" kern="1200"/>
            <a:t>Get ideas on paper before editing. </a:t>
          </a:r>
        </a:p>
      </dsp:txBody>
      <dsp:txXfrm>
        <a:off x="1335039" y="2891976"/>
        <a:ext cx="4468191" cy="1155878"/>
      </dsp:txXfrm>
    </dsp:sp>
    <dsp:sp modelId="{8C80961F-733C-4A16-A175-4C313B77DB81}">
      <dsp:nvSpPr>
        <dsp:cNvPr id="0" name=""/>
        <dsp:cNvSpPr/>
      </dsp:nvSpPr>
      <dsp:spPr>
        <a:xfrm>
          <a:off x="0" y="4336824"/>
          <a:ext cx="5803231"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937EB-328C-4FA3-8A8F-F2198B002601}">
      <dsp:nvSpPr>
        <dsp:cNvPr id="0" name=""/>
        <dsp:cNvSpPr/>
      </dsp:nvSpPr>
      <dsp:spPr>
        <a:xfrm>
          <a:off x="349653" y="4596896"/>
          <a:ext cx="635733" cy="635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6A8DF6-FE1A-4CE9-A2ED-9C0B7F4CA0A9}">
      <dsp:nvSpPr>
        <dsp:cNvPr id="0" name=""/>
        <dsp:cNvSpPr/>
      </dsp:nvSpPr>
      <dsp:spPr>
        <a:xfrm>
          <a:off x="1335039" y="4336824"/>
          <a:ext cx="4468191"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77900">
            <a:lnSpc>
              <a:spcPct val="100000"/>
            </a:lnSpc>
            <a:spcBef>
              <a:spcPct val="0"/>
            </a:spcBef>
            <a:spcAft>
              <a:spcPct val="35000"/>
            </a:spcAft>
            <a:buNone/>
          </a:pPr>
          <a:r>
            <a:rPr lang="en-US" sz="2200" kern="1200"/>
            <a:t>Everyone has a different writing style!</a:t>
          </a:r>
        </a:p>
      </dsp:txBody>
      <dsp:txXfrm>
        <a:off x="1335039" y="4336824"/>
        <a:ext cx="4468191" cy="1155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B5B0B-E242-4299-8A7B-8C36D9038665}">
      <dsp:nvSpPr>
        <dsp:cNvPr id="0" name=""/>
        <dsp:cNvSpPr/>
      </dsp:nvSpPr>
      <dsp:spPr>
        <a:xfrm>
          <a:off x="679050" y="48291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89481-0531-4BF4-AB1A-2960725C46E9}">
      <dsp:nvSpPr>
        <dsp:cNvPr id="0" name=""/>
        <dsp:cNvSpPr/>
      </dsp:nvSpPr>
      <dsp:spPr>
        <a:xfrm>
          <a:off x="1081237" y="88510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E1F2BF-3C0A-4BA7-B8AA-92801CE6DF10}">
      <dsp:nvSpPr>
        <dsp:cNvPr id="0" name=""/>
        <dsp:cNvSpPr/>
      </dsp:nvSpPr>
      <dsp:spPr>
        <a:xfrm>
          <a:off x="75768"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dirty="0"/>
            <a:t>Merge</a:t>
          </a:r>
        </a:p>
      </dsp:txBody>
      <dsp:txXfrm>
        <a:off x="75768" y="2957918"/>
        <a:ext cx="3093750" cy="720000"/>
      </dsp:txXfrm>
    </dsp:sp>
    <dsp:sp modelId="{DB5BABE4-A35D-4572-86BC-17C21154D583}">
      <dsp:nvSpPr>
        <dsp:cNvPr id="0" name=""/>
        <dsp:cNvSpPr/>
      </dsp:nvSpPr>
      <dsp:spPr>
        <a:xfrm>
          <a:off x="4314206" y="48291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E405D-FEA6-4FDF-8153-8630652B181A}">
      <dsp:nvSpPr>
        <dsp:cNvPr id="0" name=""/>
        <dsp:cNvSpPr/>
      </dsp:nvSpPr>
      <dsp:spPr>
        <a:xfrm>
          <a:off x="4716393" y="88510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CAFA74-79FE-4AEC-8567-DA822069EFA5}">
      <dsp:nvSpPr>
        <dsp:cNvPr id="0" name=""/>
        <dsp:cNvSpPr/>
      </dsp:nvSpPr>
      <dsp:spPr>
        <a:xfrm>
          <a:off x="3710925"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dirty="0"/>
            <a:t>Revise</a:t>
          </a:r>
        </a:p>
      </dsp:txBody>
      <dsp:txXfrm>
        <a:off x="3710925" y="2957918"/>
        <a:ext cx="3093750" cy="720000"/>
      </dsp:txXfrm>
    </dsp:sp>
    <dsp:sp modelId="{2E6DFC96-15AA-4A5C-B4B7-0E00801F4481}">
      <dsp:nvSpPr>
        <dsp:cNvPr id="0" name=""/>
        <dsp:cNvSpPr/>
      </dsp:nvSpPr>
      <dsp:spPr>
        <a:xfrm>
          <a:off x="7949362" y="48291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DF352-631E-4C46-B15A-8B9935015961}">
      <dsp:nvSpPr>
        <dsp:cNvPr id="0" name=""/>
        <dsp:cNvSpPr/>
      </dsp:nvSpPr>
      <dsp:spPr>
        <a:xfrm>
          <a:off x="8351550" y="88510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FC9D7-A197-46A0-A185-7EA3B4FB9FC8}">
      <dsp:nvSpPr>
        <dsp:cNvPr id="0" name=""/>
        <dsp:cNvSpPr/>
      </dsp:nvSpPr>
      <dsp:spPr>
        <a:xfrm>
          <a:off x="7346081"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dirty="0"/>
            <a:t>Proofread</a:t>
          </a:r>
        </a:p>
      </dsp:txBody>
      <dsp:txXfrm>
        <a:off x="7346081" y="2957918"/>
        <a:ext cx="309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D6325-8312-8346-94FB-FF8D4531D7C4}">
      <dsp:nvSpPr>
        <dsp:cNvPr id="0" name=""/>
        <dsp:cNvSpPr/>
      </dsp:nvSpPr>
      <dsp:spPr>
        <a:xfrm>
          <a:off x="0" y="0"/>
          <a:ext cx="4498413" cy="9776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Attitude</a:t>
          </a:r>
        </a:p>
      </dsp:txBody>
      <dsp:txXfrm>
        <a:off x="28634" y="28634"/>
        <a:ext cx="3329070" cy="920379"/>
      </dsp:txXfrm>
    </dsp:sp>
    <dsp:sp modelId="{27F9B2C7-90B2-094A-B710-D8883C0DAC57}">
      <dsp:nvSpPr>
        <dsp:cNvPr id="0" name=""/>
        <dsp:cNvSpPr/>
      </dsp:nvSpPr>
      <dsp:spPr>
        <a:xfrm>
          <a:off x="335920" y="1113432"/>
          <a:ext cx="4498413" cy="9776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Start Early</a:t>
          </a:r>
        </a:p>
      </dsp:txBody>
      <dsp:txXfrm>
        <a:off x="364554" y="1142066"/>
        <a:ext cx="3469753" cy="920379"/>
      </dsp:txXfrm>
    </dsp:sp>
    <dsp:sp modelId="{DABE4495-F5A7-8940-85E4-5DC32F239588}">
      <dsp:nvSpPr>
        <dsp:cNvPr id="0" name=""/>
        <dsp:cNvSpPr/>
      </dsp:nvSpPr>
      <dsp:spPr>
        <a:xfrm>
          <a:off x="671840" y="2226864"/>
          <a:ext cx="4498413" cy="9776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Scheduling</a:t>
          </a:r>
        </a:p>
      </dsp:txBody>
      <dsp:txXfrm>
        <a:off x="700474" y="2255498"/>
        <a:ext cx="3469753" cy="920379"/>
      </dsp:txXfrm>
    </dsp:sp>
    <dsp:sp modelId="{897691CC-5A03-0645-A6E3-1400CAB58915}">
      <dsp:nvSpPr>
        <dsp:cNvPr id="0" name=""/>
        <dsp:cNvSpPr/>
      </dsp:nvSpPr>
      <dsp:spPr>
        <a:xfrm>
          <a:off x="1007761" y="3340296"/>
          <a:ext cx="4498413" cy="9776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Share Files</a:t>
          </a:r>
        </a:p>
      </dsp:txBody>
      <dsp:txXfrm>
        <a:off x="1036395" y="3368930"/>
        <a:ext cx="3469753" cy="920379"/>
      </dsp:txXfrm>
    </dsp:sp>
    <dsp:sp modelId="{938A97E3-C247-E94B-B416-6A0C1D75C28D}">
      <dsp:nvSpPr>
        <dsp:cNvPr id="0" name=""/>
        <dsp:cNvSpPr/>
      </dsp:nvSpPr>
      <dsp:spPr>
        <a:xfrm>
          <a:off x="1343681" y="4453728"/>
          <a:ext cx="4498413" cy="9776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Separate tasks</a:t>
          </a:r>
        </a:p>
      </dsp:txBody>
      <dsp:txXfrm>
        <a:off x="1372315" y="4482362"/>
        <a:ext cx="3469753" cy="920379"/>
      </dsp:txXfrm>
    </dsp:sp>
    <dsp:sp modelId="{94DB615A-B1A4-E843-93F8-62A6166399D1}">
      <dsp:nvSpPr>
        <dsp:cNvPr id="0" name=""/>
        <dsp:cNvSpPr/>
      </dsp:nvSpPr>
      <dsp:spPr>
        <a:xfrm>
          <a:off x="3862942" y="714225"/>
          <a:ext cx="635470" cy="6354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005923" y="714225"/>
        <a:ext cx="349508" cy="478191"/>
      </dsp:txXfrm>
    </dsp:sp>
    <dsp:sp modelId="{36C50570-44F5-5D4E-9A4B-9C7F0671D58F}">
      <dsp:nvSpPr>
        <dsp:cNvPr id="0" name=""/>
        <dsp:cNvSpPr/>
      </dsp:nvSpPr>
      <dsp:spPr>
        <a:xfrm>
          <a:off x="4198862" y="1827658"/>
          <a:ext cx="635470" cy="63547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341843" y="1827658"/>
        <a:ext cx="349508" cy="478191"/>
      </dsp:txXfrm>
    </dsp:sp>
    <dsp:sp modelId="{994A8F19-5977-8941-8983-1265F7042CEB}">
      <dsp:nvSpPr>
        <dsp:cNvPr id="0" name=""/>
        <dsp:cNvSpPr/>
      </dsp:nvSpPr>
      <dsp:spPr>
        <a:xfrm>
          <a:off x="4534783" y="2924795"/>
          <a:ext cx="635470" cy="63547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677764" y="2924795"/>
        <a:ext cx="349508" cy="478191"/>
      </dsp:txXfrm>
    </dsp:sp>
    <dsp:sp modelId="{6A2C1BA3-E3BB-904E-A5DB-476C3850392E}">
      <dsp:nvSpPr>
        <dsp:cNvPr id="0" name=""/>
        <dsp:cNvSpPr/>
      </dsp:nvSpPr>
      <dsp:spPr>
        <a:xfrm>
          <a:off x="4870703" y="4049090"/>
          <a:ext cx="635470" cy="63547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013684" y="4049090"/>
        <a:ext cx="349508" cy="478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F9758-B281-472D-A199-5801CAFEA435}">
      <dsp:nvSpPr>
        <dsp:cNvPr id="0" name=""/>
        <dsp:cNvSpPr/>
      </dsp:nvSpPr>
      <dsp:spPr>
        <a:xfrm>
          <a:off x="754719" y="1586316"/>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AF4EA-87FC-45E3-B383-919C671DFE21}">
      <dsp:nvSpPr>
        <dsp:cNvPr id="0" name=""/>
        <dsp:cNvSpPr/>
      </dsp:nvSpPr>
      <dsp:spPr>
        <a:xfrm>
          <a:off x="21500" y="3125059"/>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Enthusiasm keeps momentum</a:t>
          </a:r>
        </a:p>
      </dsp:txBody>
      <dsp:txXfrm>
        <a:off x="21500" y="3125059"/>
        <a:ext cx="2666250" cy="720000"/>
      </dsp:txXfrm>
    </dsp:sp>
    <dsp:sp modelId="{070D1F5B-3D09-4419-B65A-DE5BA22657EB}">
      <dsp:nvSpPr>
        <dsp:cNvPr id="0" name=""/>
        <dsp:cNvSpPr/>
      </dsp:nvSpPr>
      <dsp:spPr>
        <a:xfrm>
          <a:off x="3887563" y="1586316"/>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F5BBA-6C19-41CD-81CE-4FF66B85E38A}">
      <dsp:nvSpPr>
        <dsp:cNvPr id="0" name=""/>
        <dsp:cNvSpPr/>
      </dsp:nvSpPr>
      <dsp:spPr>
        <a:xfrm>
          <a:off x="3154344" y="3125059"/>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Respect keeps morale high</a:t>
          </a:r>
        </a:p>
      </dsp:txBody>
      <dsp:txXfrm>
        <a:off x="3154344" y="3125059"/>
        <a:ext cx="2666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CD275-5747-41F9-8BE6-C2FE89361D5E}">
      <dsp:nvSpPr>
        <dsp:cNvPr id="0" name=""/>
        <dsp:cNvSpPr/>
      </dsp:nvSpPr>
      <dsp:spPr>
        <a:xfrm>
          <a:off x="1747800" y="51327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76C33-D229-45B9-98D7-56160999C2B9}">
      <dsp:nvSpPr>
        <dsp:cNvPr id="0" name=""/>
        <dsp:cNvSpPr/>
      </dsp:nvSpPr>
      <dsp:spPr>
        <a:xfrm>
          <a:off x="559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Plenty of time is essential</a:t>
          </a:r>
        </a:p>
      </dsp:txBody>
      <dsp:txXfrm>
        <a:off x="559800" y="2927562"/>
        <a:ext cx="4320000" cy="720000"/>
      </dsp:txXfrm>
    </dsp:sp>
    <dsp:sp modelId="{6E3EC0CF-4148-4DF5-B5D7-3EF7D5F338D4}">
      <dsp:nvSpPr>
        <dsp:cNvPr id="0" name=""/>
        <dsp:cNvSpPr/>
      </dsp:nvSpPr>
      <dsp:spPr>
        <a:xfrm>
          <a:off x="6823800" y="51327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9F4C5-B3F1-4E51-A419-796BB37029F3}">
      <dsp:nvSpPr>
        <dsp:cNvPr id="0" name=""/>
        <dsp:cNvSpPr/>
      </dsp:nvSpPr>
      <dsp:spPr>
        <a:xfrm>
          <a:off x="5635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Group work takes longer than individual work</a:t>
          </a:r>
        </a:p>
      </dsp:txBody>
      <dsp:txXfrm>
        <a:off x="5635800" y="292756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7E684-DD5C-C44D-ACB7-D093935BE315}" type="datetimeFigureOut">
              <a:rPr lang="en-US" smtClean="0"/>
              <a:t>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C9D28-A549-8E49-8DA1-00B92EA46AFC}" type="slidenum">
              <a:rPr lang="en-US" smtClean="0"/>
              <a:t>‹#›</a:t>
            </a:fld>
            <a:endParaRPr lang="en-US"/>
          </a:p>
        </p:txBody>
      </p:sp>
    </p:spTree>
    <p:extLst>
      <p:ext uri="{BB962C8B-B14F-4D97-AF65-F5344CB8AC3E}">
        <p14:creationId xmlns:p14="http://schemas.microsoft.com/office/powerpoint/2010/main" val="2400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All of us participate in group writing. Benefits: multiple brains are better than one for generating ideas and getting a job done.</a:t>
            </a:r>
          </a:p>
          <a:p>
            <a:pPr marL="0" indent="0">
              <a:buNone/>
            </a:pPr>
            <a:r>
              <a:rPr lang="en-US" dirty="0"/>
              <a:t>It is also stressful because of various opinions, different writing styles, and one final product may not please everyone. </a:t>
            </a:r>
          </a:p>
        </p:txBody>
      </p:sp>
      <p:sp>
        <p:nvSpPr>
          <p:cNvPr id="4" name="Slide Number Placeholder 3"/>
          <p:cNvSpPr>
            <a:spLocks noGrp="1"/>
          </p:cNvSpPr>
          <p:nvPr>
            <p:ph type="sldNum" sz="quarter" idx="5"/>
          </p:nvPr>
        </p:nvSpPr>
        <p:spPr/>
        <p:txBody>
          <a:bodyPr/>
          <a:lstStyle/>
          <a:p>
            <a:fld id="{4EFC9D28-A549-8E49-8DA1-00B92EA46AFC}" type="slidenum">
              <a:rPr lang="en-US" smtClean="0"/>
              <a:t>2</a:t>
            </a:fld>
            <a:endParaRPr lang="en-US"/>
          </a:p>
        </p:txBody>
      </p:sp>
    </p:spTree>
    <p:extLst>
      <p:ext uri="{BB962C8B-B14F-4D97-AF65-F5344CB8AC3E}">
        <p14:creationId xmlns:p14="http://schemas.microsoft.com/office/powerpoint/2010/main" val="78447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Arial" panose="020B0604020202020204" pitchFamily="34" charset="0"/>
              </a:rPr>
              <a:t>Group projects for classes should usually fall towards the middle to left side of this diagram, with group members contributing roughly equally. However, in collaborations on research projects, the level of involvement of the various group members may vary widely. The key to success in either case is to be clear about group member responsibilities and expectations and to give credit (authorship) to members who contribute an appropriate amount. It may be useful to credit each group member for his or her various contributions.</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EFC9D28-A549-8E49-8DA1-00B92EA46AFC}" type="slidenum">
              <a:rPr lang="en-US" smtClean="0"/>
              <a:t>3</a:t>
            </a:fld>
            <a:endParaRPr lang="en-US"/>
          </a:p>
        </p:txBody>
      </p:sp>
    </p:spTree>
    <p:extLst>
      <p:ext uri="{BB962C8B-B14F-4D97-AF65-F5344CB8AC3E}">
        <p14:creationId xmlns:p14="http://schemas.microsoft.com/office/powerpoint/2010/main" val="311766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Separately (each group member has his/her own portion of writing to do)   Note that brainstorming the main points of your paper as a group is helpful, even if separate parts of the writing are assigned to individuals. You’ll want to be sure that everyone agrees on the central ideas. difficult for remote authors </a:t>
            </a:r>
          </a:p>
          <a:p>
            <a:pPr lvl="0">
              <a:lnSpc>
                <a:spcPct val="100000"/>
              </a:lnSpc>
            </a:pPr>
            <a:r>
              <a:rPr lang="en-US" dirty="0"/>
              <a:t>time-consuming</a:t>
            </a:r>
          </a:p>
          <a:p>
            <a:pPr lvl="0">
              <a:lnSpc>
                <a:spcPct val="100000"/>
              </a:lnSpc>
            </a:pPr>
            <a:r>
              <a:rPr lang="en-US" dirty="0"/>
              <a:t>ensures cohesive voice</a:t>
            </a:r>
          </a:p>
          <a:p>
            <a:endParaRPr lang="en-US" dirty="0"/>
          </a:p>
        </p:txBody>
      </p:sp>
      <p:sp>
        <p:nvSpPr>
          <p:cNvPr id="4" name="Slide Number Placeholder 3"/>
          <p:cNvSpPr>
            <a:spLocks noGrp="1"/>
          </p:cNvSpPr>
          <p:nvPr>
            <p:ph type="sldNum" sz="quarter" idx="5"/>
          </p:nvPr>
        </p:nvSpPr>
        <p:spPr/>
        <p:txBody>
          <a:bodyPr/>
          <a:lstStyle/>
          <a:p>
            <a:fld id="{4EFC9D28-A549-8E49-8DA1-00B92EA46AFC}" type="slidenum">
              <a:rPr lang="en-US" smtClean="0"/>
              <a:t>8</a:t>
            </a:fld>
            <a:endParaRPr lang="en-US"/>
          </a:p>
        </p:txBody>
      </p:sp>
    </p:spTree>
    <p:extLst>
      <p:ext uri="{BB962C8B-B14F-4D97-AF65-F5344CB8AC3E}">
        <p14:creationId xmlns:p14="http://schemas.microsoft.com/office/powerpoint/2010/main" val="59534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 group has drafted parts of the document separately, merge your ideas together into a single document first, then focus on meshing the styles. The first concern is to create a coherent product with a logical flow of ideas. Then the stylistic differences of the individual portions must be smoothed over.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Revise the ideas and structure of the paper before worrying about smaller, sentence-level errors (like problems with punctuation, grammar, or word choice). Is the argument clear? Is the evidence presented in a logical order? Do the transitions connect the ideas effectively?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Check for typos, spelling errors, punctuation problems, formatting issues, and grammatical mistakes. Reading the paper aloud is a very helpful strategy at this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FC9D28-A549-8E49-8DA1-00B92EA46AFC}" type="slidenum">
              <a:rPr lang="en-US" smtClean="0"/>
              <a:t>9</a:t>
            </a:fld>
            <a:endParaRPr lang="en-US"/>
          </a:p>
        </p:txBody>
      </p:sp>
    </p:spTree>
    <p:extLst>
      <p:ext uri="{BB962C8B-B14F-4D97-AF65-F5344CB8AC3E}">
        <p14:creationId xmlns:p14="http://schemas.microsoft.com/office/powerpoint/2010/main" val="346186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the group. Keep in mind that working in a group provides a unique opportunity to see how other people write; as you learn about their writing processes and strategies, you can reflect on your own. Working in a group inherently involves some level of negotiation, which will also facilitate your ability to skillfully work with others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the table. Show your fellow writers respect by listening carefully, talking to share your ideas, showing up on time for meetings, sending out drafts on schedule, providing positive feedback, and taking responsibility for an appropriate share of the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EFC9D28-A549-8E49-8DA1-00B92EA46AFC}" type="slidenum">
              <a:rPr lang="en-US" smtClean="0"/>
              <a:t>11</a:t>
            </a:fld>
            <a:endParaRPr lang="en-US"/>
          </a:p>
        </p:txBody>
      </p:sp>
    </p:spTree>
    <p:extLst>
      <p:ext uri="{BB962C8B-B14F-4D97-AF65-F5344CB8AC3E}">
        <p14:creationId xmlns:p14="http://schemas.microsoft.com/office/powerpoint/2010/main" val="18739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First, group members should provide general feedback and comments on content. </a:t>
            </a:r>
          </a:p>
          <a:p>
            <a:pPr>
              <a:lnSpc>
                <a:spcPct val="90000"/>
              </a:lnSpc>
            </a:pPr>
            <a:r>
              <a:rPr lang="en-US" sz="1200" dirty="0"/>
              <a:t>Only after revising and solidifying the main ideas and structure of the paper should you move on to editing and proofreading.</a:t>
            </a:r>
          </a:p>
          <a:p>
            <a:endParaRPr lang="en-US" dirty="0"/>
          </a:p>
        </p:txBody>
      </p:sp>
      <p:sp>
        <p:nvSpPr>
          <p:cNvPr id="4" name="Slide Number Placeholder 3"/>
          <p:cNvSpPr>
            <a:spLocks noGrp="1"/>
          </p:cNvSpPr>
          <p:nvPr>
            <p:ph type="sldNum" sz="quarter" idx="5"/>
          </p:nvPr>
        </p:nvSpPr>
        <p:spPr/>
        <p:txBody>
          <a:bodyPr/>
          <a:lstStyle/>
          <a:p>
            <a:fld id="{4EFC9D28-A549-8E49-8DA1-00B92EA46AFC}" type="slidenum">
              <a:rPr lang="en-US" smtClean="0"/>
              <a:t>15</a:t>
            </a:fld>
            <a:endParaRPr lang="en-US"/>
          </a:p>
        </p:txBody>
      </p:sp>
    </p:spTree>
    <p:extLst>
      <p:ext uri="{BB962C8B-B14F-4D97-AF65-F5344CB8AC3E}">
        <p14:creationId xmlns:p14="http://schemas.microsoft.com/office/powerpoint/2010/main" val="78215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677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224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3349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075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424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2598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21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428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00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467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006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25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53406957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25"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ickr.com/photos/jpellgen/10156646645" TargetMode="External"/><Relationship Id="rId2" Type="http://schemas.openxmlformats.org/officeDocument/2006/relationships/image" Target="../media/image57.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hyperlink" Target="https://www.flickr.com/photos/27060348@N06/36722288323/" TargetMode="External"/><Relationship Id="rId7" Type="http://schemas.openxmlformats.org/officeDocument/2006/relationships/diagramColors" Target="../diagrams/colors20.xml"/><Relationship Id="rId2" Type="http://schemas.openxmlformats.org/officeDocument/2006/relationships/image" Target="../media/image108.jp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25.xml.rels><?xml version="1.0" encoding="UTF-8" standalone="yes"?>
<Relationships xmlns="http://schemas.openxmlformats.org/package/2006/relationships"><Relationship Id="rId3" Type="http://schemas.openxmlformats.org/officeDocument/2006/relationships/hyperlink" Target="http://enculturation.net/files/availablemeans/index.html" TargetMode="External"/><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reativecommons.org/licenses/by-nc-nd/4.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edagoo.org/together-we-are-stronger-using-googledocs-to-collaborate/"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2DB4C-8336-2143-98D2-9BBC82DEBFCB}"/>
              </a:ext>
            </a:extLst>
          </p:cNvPr>
          <p:cNvSpPr>
            <a:spLocks noGrp="1"/>
          </p:cNvSpPr>
          <p:nvPr>
            <p:ph type="ctrTitle"/>
          </p:nvPr>
        </p:nvSpPr>
        <p:spPr>
          <a:xfrm>
            <a:off x="1524000" y="4416721"/>
            <a:ext cx="9144000" cy="1152663"/>
          </a:xfrm>
        </p:spPr>
        <p:txBody>
          <a:bodyPr>
            <a:normAutofit/>
          </a:bodyPr>
          <a:lstStyle/>
          <a:p>
            <a:pPr algn="ctr"/>
            <a:r>
              <a:rPr lang="en-US" dirty="0"/>
              <a:t>Collaborative Writing</a:t>
            </a:r>
          </a:p>
        </p:txBody>
      </p:sp>
      <p:sp>
        <p:nvSpPr>
          <p:cNvPr id="3" name="Subtitle 2">
            <a:extLst>
              <a:ext uri="{FF2B5EF4-FFF2-40B4-BE49-F238E27FC236}">
                <a16:creationId xmlns:a16="http://schemas.microsoft.com/office/drawing/2014/main" id="{D7DD04E3-5452-4D4E-B3CE-B625786C9D1C}"/>
              </a:ext>
            </a:extLst>
          </p:cNvPr>
          <p:cNvSpPr>
            <a:spLocks noGrp="1"/>
          </p:cNvSpPr>
          <p:nvPr>
            <p:ph type="subTitle" idx="1"/>
          </p:nvPr>
        </p:nvSpPr>
        <p:spPr>
          <a:xfrm>
            <a:off x="1524000" y="5636465"/>
            <a:ext cx="9144000" cy="646785"/>
          </a:xfrm>
        </p:spPr>
        <p:txBody>
          <a:bodyPr>
            <a:normAutofit/>
          </a:bodyPr>
          <a:lstStyle/>
          <a:p>
            <a:pPr algn="ctr">
              <a:lnSpc>
                <a:spcPct val="90000"/>
              </a:lnSpc>
            </a:pPr>
            <a:r>
              <a:rPr lang="en-US" sz="1500"/>
              <a:t>NANO-401 Materials &amp; Nanoscience Capstone</a:t>
            </a:r>
          </a:p>
          <a:p>
            <a:pPr algn="ctr">
              <a:lnSpc>
                <a:spcPct val="90000"/>
              </a:lnSpc>
            </a:pPr>
            <a:r>
              <a:rPr lang="en-US" sz="1500"/>
              <a:t>Dr. Patterson</a:t>
            </a:r>
          </a:p>
        </p:txBody>
      </p:sp>
      <p:pic>
        <p:nvPicPr>
          <p:cNvPr id="14" name="Picture 3">
            <a:extLst>
              <a:ext uri="{FF2B5EF4-FFF2-40B4-BE49-F238E27FC236}">
                <a16:creationId xmlns:a16="http://schemas.microsoft.com/office/drawing/2014/main" id="{74E657F6-76F7-4450-9BFE-1FF6DD0FA632}"/>
              </a:ext>
            </a:extLst>
          </p:cNvPr>
          <p:cNvPicPr>
            <a:picLocks noChangeAspect="1"/>
          </p:cNvPicPr>
          <p:nvPr/>
        </p:nvPicPr>
        <p:blipFill rotWithShape="1">
          <a:blip r:embed="rId2"/>
          <a:srcRect t="13274" r="-1" b="18513"/>
          <a:stretch/>
        </p:blipFill>
        <p:spPr>
          <a:xfrm>
            <a:off x="618185" y="-1"/>
            <a:ext cx="11127339" cy="4269507"/>
          </a:xfrm>
          <a:custGeom>
            <a:avLst/>
            <a:gdLst/>
            <a:ahLst/>
            <a:cxnLst/>
            <a:rect l="l" t="t" r="r" b="b"/>
            <a:pathLst>
              <a:path w="11127339" h="4269507">
                <a:moveTo>
                  <a:pt x="9677229" y="597101"/>
                </a:moveTo>
                <a:cubicBezTo>
                  <a:pt x="9652117" y="809164"/>
                  <a:pt x="9540504" y="831487"/>
                  <a:pt x="9479117" y="962631"/>
                </a:cubicBezTo>
                <a:cubicBezTo>
                  <a:pt x="9520972" y="973793"/>
                  <a:pt x="9557246" y="987744"/>
                  <a:pt x="9593520" y="993325"/>
                </a:cubicBezTo>
                <a:cubicBezTo>
                  <a:pt x="9735826" y="1021228"/>
                  <a:pt x="9872551" y="1093776"/>
                  <a:pt x="10000905" y="1216549"/>
                </a:cubicBezTo>
                <a:cubicBezTo>
                  <a:pt x="10098566" y="1308629"/>
                  <a:pt x="10204597" y="1347694"/>
                  <a:pt x="10310629" y="1353274"/>
                </a:cubicBezTo>
                <a:cubicBezTo>
                  <a:pt x="10363645" y="1356065"/>
                  <a:pt x="10419451" y="1358855"/>
                  <a:pt x="10466886" y="1392339"/>
                </a:cubicBezTo>
                <a:cubicBezTo>
                  <a:pt x="10514321" y="1425822"/>
                  <a:pt x="10606401" y="1411871"/>
                  <a:pt x="10575709" y="1593241"/>
                </a:cubicBezTo>
                <a:cubicBezTo>
                  <a:pt x="10695691" y="1665789"/>
                  <a:pt x="10645466" y="1880643"/>
                  <a:pt x="10701272" y="2014577"/>
                </a:cubicBezTo>
                <a:cubicBezTo>
                  <a:pt x="10762659" y="2162464"/>
                  <a:pt x="10798933" y="2343835"/>
                  <a:pt x="10879852" y="2469398"/>
                </a:cubicBezTo>
                <a:cubicBezTo>
                  <a:pt x="10910545" y="2514043"/>
                  <a:pt x="10910545" y="2564269"/>
                  <a:pt x="10893803" y="2611704"/>
                </a:cubicBezTo>
                <a:cubicBezTo>
                  <a:pt x="10863110" y="2712155"/>
                  <a:pt x="10824046" y="2798655"/>
                  <a:pt x="10771030" y="2865622"/>
                </a:cubicBezTo>
                <a:cubicBezTo>
                  <a:pt x="10575709" y="3111169"/>
                  <a:pt x="10374806" y="3353926"/>
                  <a:pt x="10159952" y="3546457"/>
                </a:cubicBezTo>
                <a:cubicBezTo>
                  <a:pt x="9917196" y="3766891"/>
                  <a:pt x="9649326" y="3886875"/>
                  <a:pt x="9378666" y="3981745"/>
                </a:cubicBezTo>
                <a:cubicBezTo>
                  <a:pt x="8865250" y="4163115"/>
                  <a:pt x="8343463" y="4230083"/>
                  <a:pt x="7813303" y="4246825"/>
                </a:cubicBezTo>
                <a:cubicBezTo>
                  <a:pt x="7458935" y="4257986"/>
                  <a:pt x="7107356" y="4271937"/>
                  <a:pt x="6752987" y="4269147"/>
                </a:cubicBezTo>
                <a:cubicBezTo>
                  <a:pt x="6443263" y="4266357"/>
                  <a:pt x="6133539" y="4235663"/>
                  <a:pt x="5821025" y="4196599"/>
                </a:cubicBezTo>
                <a:cubicBezTo>
                  <a:pt x="5416430" y="4143583"/>
                  <a:pt x="3945937" y="3909197"/>
                  <a:pt x="3435312" y="3817117"/>
                </a:cubicBezTo>
                <a:cubicBezTo>
                  <a:pt x="3184184" y="3772472"/>
                  <a:pt x="1794610" y="3359507"/>
                  <a:pt x="1763916" y="3292539"/>
                </a:cubicBezTo>
                <a:cubicBezTo>
                  <a:pt x="1858787" y="3247894"/>
                  <a:pt x="1950867" y="3326023"/>
                  <a:pt x="2051318" y="3278588"/>
                </a:cubicBezTo>
                <a:cubicBezTo>
                  <a:pt x="1878319" y="3175346"/>
                  <a:pt x="1680207" y="3222782"/>
                  <a:pt x="1515579" y="3153024"/>
                </a:cubicBezTo>
                <a:cubicBezTo>
                  <a:pt x="1518369" y="3086056"/>
                  <a:pt x="1590917" y="3105589"/>
                  <a:pt x="1602078" y="3060944"/>
                </a:cubicBezTo>
                <a:cubicBezTo>
                  <a:pt x="1289564" y="2932589"/>
                  <a:pt x="940776" y="2938170"/>
                  <a:pt x="622681" y="2826558"/>
                </a:cubicBezTo>
                <a:cubicBezTo>
                  <a:pt x="912872" y="2781913"/>
                  <a:pt x="1197484" y="2829348"/>
                  <a:pt x="1490466" y="2837719"/>
                </a:cubicBezTo>
                <a:cubicBezTo>
                  <a:pt x="1462563" y="2779122"/>
                  <a:pt x="1412338" y="2784703"/>
                  <a:pt x="1378854" y="2765170"/>
                </a:cubicBezTo>
                <a:cubicBezTo>
                  <a:pt x="1334209" y="2740058"/>
                  <a:pt x="1297935" y="2717736"/>
                  <a:pt x="1325838" y="2653559"/>
                </a:cubicBezTo>
                <a:cubicBezTo>
                  <a:pt x="1353741" y="2592172"/>
                  <a:pt x="1317467" y="2575430"/>
                  <a:pt x="1264451" y="2553108"/>
                </a:cubicBezTo>
                <a:cubicBezTo>
                  <a:pt x="1130517" y="2491721"/>
                  <a:pt x="982630" y="2511253"/>
                  <a:pt x="843115" y="2491721"/>
                </a:cubicBezTo>
                <a:cubicBezTo>
                  <a:pt x="778938" y="2483350"/>
                  <a:pt x="675696" y="2497301"/>
                  <a:pt x="658954" y="2449866"/>
                </a:cubicBezTo>
                <a:cubicBezTo>
                  <a:pt x="600358" y="2296399"/>
                  <a:pt x="483165" y="2341044"/>
                  <a:pt x="374343" y="2332673"/>
                </a:cubicBezTo>
                <a:cubicBezTo>
                  <a:pt x="262731" y="2324302"/>
                  <a:pt x="240408" y="2254545"/>
                  <a:pt x="296215" y="2126190"/>
                </a:cubicBezTo>
                <a:cubicBezTo>
                  <a:pt x="237618" y="2064803"/>
                  <a:pt x="139957" y="2134560"/>
                  <a:pt x="64619" y="2050851"/>
                </a:cubicBezTo>
                <a:cubicBezTo>
                  <a:pt x="645003" y="2008997"/>
                  <a:pt x="1211435" y="2048061"/>
                  <a:pt x="1772287" y="1928078"/>
                </a:cubicBezTo>
                <a:cubicBezTo>
                  <a:pt x="1593708" y="1933658"/>
                  <a:pt x="1417918" y="1883433"/>
                  <a:pt x="1239338" y="1914126"/>
                </a:cubicBezTo>
                <a:cubicBezTo>
                  <a:pt x="1211435" y="1919707"/>
                  <a:pt x="1177952" y="1914126"/>
                  <a:pt x="1150049" y="1908546"/>
                </a:cubicBezTo>
                <a:cubicBezTo>
                  <a:pt x="1119355" y="1902965"/>
                  <a:pt x="1091452" y="1891804"/>
                  <a:pt x="1091452" y="1852739"/>
                </a:cubicBezTo>
                <a:cubicBezTo>
                  <a:pt x="1091452" y="1824836"/>
                  <a:pt x="1113775" y="1810885"/>
                  <a:pt x="1136097" y="1799724"/>
                </a:cubicBezTo>
                <a:cubicBezTo>
                  <a:pt x="1197484" y="1769030"/>
                  <a:pt x="1264451" y="1760659"/>
                  <a:pt x="1325838" y="1791353"/>
                </a:cubicBezTo>
                <a:cubicBezTo>
                  <a:pt x="1395596" y="1824836"/>
                  <a:pt x="1451402" y="1816465"/>
                  <a:pt x="1504418" y="1757869"/>
                </a:cubicBezTo>
                <a:cubicBezTo>
                  <a:pt x="1574175" y="1682531"/>
                  <a:pt x="1674626" y="1710434"/>
                  <a:pt x="1758336" y="1685321"/>
                </a:cubicBezTo>
                <a:cubicBezTo>
                  <a:pt x="1850416" y="1660208"/>
                  <a:pt x="1948077" y="1674160"/>
                  <a:pt x="2068060" y="1629515"/>
                </a:cubicBezTo>
                <a:cubicBezTo>
                  <a:pt x="1864367" y="1579289"/>
                  <a:pt x="1677417" y="1654628"/>
                  <a:pt x="1470934" y="1604402"/>
                </a:cubicBezTo>
                <a:cubicBezTo>
                  <a:pt x="1554643" y="1534644"/>
                  <a:pt x="1629982" y="1554177"/>
                  <a:pt x="1699739" y="1543015"/>
                </a:cubicBezTo>
                <a:cubicBezTo>
                  <a:pt x="1783448" y="1529064"/>
                  <a:pt x="1867158" y="1526273"/>
                  <a:pt x="1950867" y="1512322"/>
                </a:cubicBezTo>
                <a:cubicBezTo>
                  <a:pt x="2028996" y="1501161"/>
                  <a:pt x="2104335" y="1481629"/>
                  <a:pt x="2182464" y="1470467"/>
                </a:cubicBezTo>
                <a:cubicBezTo>
                  <a:pt x="2257802" y="1459306"/>
                  <a:pt x="2335930" y="1473258"/>
                  <a:pt x="2405688" y="1411871"/>
                </a:cubicBezTo>
                <a:cubicBezTo>
                  <a:pt x="2215947" y="1289097"/>
                  <a:pt x="2001092" y="1347694"/>
                  <a:pt x="1777868" y="1317000"/>
                </a:cubicBezTo>
                <a:cubicBezTo>
                  <a:pt x="1836464" y="1258404"/>
                  <a:pt x="1897851" y="1269565"/>
                  <a:pt x="1948077" y="1252823"/>
                </a:cubicBezTo>
                <a:cubicBezTo>
                  <a:pt x="1970399" y="1247243"/>
                  <a:pt x="1998302" y="1247243"/>
                  <a:pt x="2006673" y="1219340"/>
                </a:cubicBezTo>
                <a:cubicBezTo>
                  <a:pt x="2017834" y="1183066"/>
                  <a:pt x="1992721" y="1160743"/>
                  <a:pt x="1964818" y="1149582"/>
                </a:cubicBezTo>
                <a:cubicBezTo>
                  <a:pt x="1839255" y="1096566"/>
                  <a:pt x="1705320" y="1068663"/>
                  <a:pt x="1571385" y="1040760"/>
                </a:cubicBezTo>
                <a:cubicBezTo>
                  <a:pt x="1496047" y="1026808"/>
                  <a:pt x="1415128" y="1035179"/>
                  <a:pt x="1348160" y="990534"/>
                </a:cubicBezTo>
                <a:cubicBezTo>
                  <a:pt x="1593708" y="798003"/>
                  <a:pt x="1867158" y="834277"/>
                  <a:pt x="2143399" y="845438"/>
                </a:cubicBezTo>
                <a:cubicBezTo>
                  <a:pt x="2592639" y="862180"/>
                  <a:pt x="3041878" y="878922"/>
                  <a:pt x="3493908" y="851019"/>
                </a:cubicBezTo>
                <a:cubicBezTo>
                  <a:pt x="3859437" y="798003"/>
                  <a:pt x="4230549" y="792423"/>
                  <a:pt x="4601661" y="772890"/>
                </a:cubicBezTo>
                <a:cubicBezTo>
                  <a:pt x="5009045" y="747778"/>
                  <a:pt x="5422011" y="767310"/>
                  <a:pt x="5832186" y="770100"/>
                </a:cubicBezTo>
                <a:cubicBezTo>
                  <a:pt x="6127958" y="772890"/>
                  <a:pt x="6426521" y="798003"/>
                  <a:pt x="6722294" y="775681"/>
                </a:cubicBezTo>
                <a:cubicBezTo>
                  <a:pt x="7068292" y="750568"/>
                  <a:pt x="7419871" y="770100"/>
                  <a:pt x="7768659" y="761729"/>
                </a:cubicBezTo>
                <a:cubicBezTo>
                  <a:pt x="7924917" y="758939"/>
                  <a:pt x="8081173" y="736616"/>
                  <a:pt x="8237431" y="719875"/>
                </a:cubicBezTo>
                <a:cubicBezTo>
                  <a:pt x="8530413" y="686391"/>
                  <a:pt x="8826185" y="641746"/>
                  <a:pt x="9121958" y="655697"/>
                </a:cubicBezTo>
                <a:cubicBezTo>
                  <a:pt x="9306119" y="664068"/>
                  <a:pt x="9487489" y="664068"/>
                  <a:pt x="9677229" y="597101"/>
                </a:cubicBezTo>
                <a:close/>
                <a:moveTo>
                  <a:pt x="0" y="0"/>
                </a:moveTo>
                <a:lnTo>
                  <a:pt x="11127339" y="0"/>
                </a:lnTo>
                <a:lnTo>
                  <a:pt x="11127339" y="1"/>
                </a:lnTo>
                <a:lnTo>
                  <a:pt x="0" y="1"/>
                </a:lnTo>
                <a:close/>
              </a:path>
            </a:pathLst>
          </a:custGeom>
        </p:spPr>
      </p:pic>
    </p:spTree>
    <p:extLst>
      <p:ext uri="{BB962C8B-B14F-4D97-AF65-F5344CB8AC3E}">
        <p14:creationId xmlns:p14="http://schemas.microsoft.com/office/powerpoint/2010/main" val="157494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713312"/>
            <a:ext cx="3524250" cy="5431376"/>
          </a:xfrm>
        </p:spPr>
        <p:txBody>
          <a:bodyPr>
            <a:normAutofit/>
          </a:bodyPr>
          <a:lstStyle/>
          <a:p>
            <a:r>
              <a:rPr lang="en-US" dirty="0"/>
              <a:t>Helpful collaborative writing strategies</a:t>
            </a:r>
          </a:p>
        </p:txBody>
      </p:sp>
      <p:graphicFrame>
        <p:nvGraphicFramePr>
          <p:cNvPr id="5" name="Content Placeholder 2">
            <a:extLst>
              <a:ext uri="{FF2B5EF4-FFF2-40B4-BE49-F238E27FC236}">
                <a16:creationId xmlns:a16="http://schemas.microsoft.com/office/drawing/2014/main" id="{DBB8E0F7-EBBB-4BDE-8F91-B341438E33AD}"/>
              </a:ext>
            </a:extLst>
          </p:cNvPr>
          <p:cNvGraphicFramePr>
            <a:graphicFrameLocks noGrp="1"/>
          </p:cNvGraphicFramePr>
          <p:nvPr>
            <p:ph idx="1"/>
            <p:extLst>
              <p:ext uri="{D42A27DB-BD31-4B8C-83A1-F6EECF244321}">
                <p14:modId xmlns:p14="http://schemas.microsoft.com/office/powerpoint/2010/main" val="2721450691"/>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84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713312"/>
            <a:ext cx="3524250" cy="5431376"/>
          </a:xfrm>
        </p:spPr>
        <p:txBody>
          <a:bodyPr>
            <a:normAutofit/>
          </a:bodyPr>
          <a:lstStyle/>
          <a:p>
            <a:r>
              <a:rPr lang="en-US" dirty="0"/>
              <a:t>1. Attitude counts for a lot</a:t>
            </a:r>
          </a:p>
        </p:txBody>
      </p:sp>
      <p:graphicFrame>
        <p:nvGraphicFramePr>
          <p:cNvPr id="5" name="Content Placeholder 2">
            <a:extLst>
              <a:ext uri="{FF2B5EF4-FFF2-40B4-BE49-F238E27FC236}">
                <a16:creationId xmlns:a16="http://schemas.microsoft.com/office/drawing/2014/main" id="{230CA6F9-FA00-40C0-B23B-8E882C2869D2}"/>
              </a:ext>
            </a:extLst>
          </p:cNvPr>
          <p:cNvGraphicFramePr>
            <a:graphicFrameLocks noGrp="1"/>
          </p:cNvGraphicFramePr>
          <p:nvPr>
            <p:ph idx="1"/>
            <p:extLst>
              <p:ext uri="{D42A27DB-BD31-4B8C-83A1-F6EECF244321}">
                <p14:modId xmlns:p14="http://schemas.microsoft.com/office/powerpoint/2010/main" val="624485486"/>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070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21BA3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365125"/>
            <a:ext cx="10515600" cy="1325563"/>
          </a:xfrm>
        </p:spPr>
        <p:txBody>
          <a:bodyPr>
            <a:normAutofit/>
          </a:bodyPr>
          <a:lstStyle/>
          <a:p>
            <a:r>
              <a:rPr lang="en-US" dirty="0"/>
              <a:t>2. Start early</a:t>
            </a:r>
          </a:p>
        </p:txBody>
      </p:sp>
      <p:graphicFrame>
        <p:nvGraphicFramePr>
          <p:cNvPr id="12" name="Content Placeholder 2">
            <a:extLst>
              <a:ext uri="{FF2B5EF4-FFF2-40B4-BE49-F238E27FC236}">
                <a16:creationId xmlns:a16="http://schemas.microsoft.com/office/drawing/2014/main" id="{810E666A-CED5-4753-A450-9CA677CF9A84}"/>
              </a:ext>
            </a:extLst>
          </p:cNvPr>
          <p:cNvGraphicFramePr>
            <a:graphicFrameLocks noGrp="1"/>
          </p:cNvGraphicFramePr>
          <p:nvPr>
            <p:ph idx="1"/>
            <p:extLst>
              <p:ext uri="{D42A27DB-BD31-4B8C-83A1-F6EECF244321}">
                <p14:modId xmlns:p14="http://schemas.microsoft.com/office/powerpoint/2010/main" val="3961298629"/>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8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21BA3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365125"/>
            <a:ext cx="10515600" cy="1325563"/>
          </a:xfrm>
        </p:spPr>
        <p:txBody>
          <a:bodyPr>
            <a:normAutofit/>
          </a:bodyPr>
          <a:lstStyle/>
          <a:p>
            <a:r>
              <a:rPr lang="en-US" dirty="0"/>
              <a:t>3. Plan a strategy for scheduling</a:t>
            </a:r>
          </a:p>
        </p:txBody>
      </p:sp>
      <p:graphicFrame>
        <p:nvGraphicFramePr>
          <p:cNvPr id="5" name="Content Placeholder 2">
            <a:extLst>
              <a:ext uri="{FF2B5EF4-FFF2-40B4-BE49-F238E27FC236}">
                <a16:creationId xmlns:a16="http://schemas.microsoft.com/office/drawing/2014/main" id="{3979FEAA-5818-498E-9DA9-E5082D42B9BD}"/>
              </a:ext>
            </a:extLst>
          </p:cNvPr>
          <p:cNvGraphicFramePr>
            <a:graphicFrameLocks noGrp="1"/>
          </p:cNvGraphicFramePr>
          <p:nvPr>
            <p:ph idx="1"/>
            <p:extLst>
              <p:ext uri="{D42A27DB-BD31-4B8C-83A1-F6EECF244321}">
                <p14:modId xmlns:p14="http://schemas.microsoft.com/office/powerpoint/2010/main" val="3811971539"/>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82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1495426"/>
            <a:ext cx="3220880" cy="4024310"/>
          </a:xfrm>
        </p:spPr>
        <p:txBody>
          <a:bodyPr>
            <a:normAutofit/>
          </a:bodyPr>
          <a:lstStyle/>
          <a:p>
            <a:r>
              <a:rPr lang="en-US" sz="3600" dirty="0"/>
              <a:t>4. Find a way to share files</a:t>
            </a:r>
          </a:p>
        </p:txBody>
      </p:sp>
      <p:graphicFrame>
        <p:nvGraphicFramePr>
          <p:cNvPr id="5" name="Content Placeholder 2">
            <a:extLst>
              <a:ext uri="{FF2B5EF4-FFF2-40B4-BE49-F238E27FC236}">
                <a16:creationId xmlns:a16="http://schemas.microsoft.com/office/drawing/2014/main" id="{F652C51C-6DC7-4778-8AFC-E75DCD16A6C5}"/>
              </a:ext>
            </a:extLst>
          </p:cNvPr>
          <p:cNvGraphicFramePr>
            <a:graphicFrameLocks noGrp="1"/>
          </p:cNvGraphicFramePr>
          <p:nvPr>
            <p:ph idx="1"/>
            <p:extLst>
              <p:ext uri="{D42A27DB-BD31-4B8C-83A1-F6EECF244321}">
                <p14:modId xmlns:p14="http://schemas.microsoft.com/office/powerpoint/2010/main" val="161884999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67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FD16D7-4EB3-40C2-A811-4F8DE52B3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42310"/>
            <a:ext cx="12192000" cy="251569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rgbClr val="21BA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94956" y="5467480"/>
            <a:ext cx="10515600" cy="888869"/>
          </a:xfrm>
        </p:spPr>
        <p:txBody>
          <a:bodyPr>
            <a:normAutofit/>
          </a:bodyPr>
          <a:lstStyle/>
          <a:p>
            <a:pPr algn="ctr"/>
            <a:r>
              <a:rPr lang="en-US">
                <a:solidFill>
                  <a:srgbClr val="FFFFFF"/>
                </a:solidFill>
              </a:rPr>
              <a:t>5. Separate tasks</a:t>
            </a:r>
          </a:p>
        </p:txBody>
      </p:sp>
      <p:graphicFrame>
        <p:nvGraphicFramePr>
          <p:cNvPr id="12" name="Content Placeholder 2">
            <a:extLst>
              <a:ext uri="{FF2B5EF4-FFF2-40B4-BE49-F238E27FC236}">
                <a16:creationId xmlns:a16="http://schemas.microsoft.com/office/drawing/2014/main" id="{FDA2A6FC-95FA-426B-B49E-3A5DE9630289}"/>
              </a:ext>
            </a:extLst>
          </p:cNvPr>
          <p:cNvGraphicFramePr>
            <a:graphicFrameLocks noGrp="1"/>
          </p:cNvGraphicFramePr>
          <p:nvPr>
            <p:ph idx="1"/>
            <p:extLst>
              <p:ext uri="{D42A27DB-BD31-4B8C-83A1-F6EECF244321}">
                <p14:modId xmlns:p14="http://schemas.microsoft.com/office/powerpoint/2010/main" val="1659137865"/>
              </p:ext>
            </p:extLst>
          </p:nvPr>
        </p:nvGraphicFramePr>
        <p:xfrm>
          <a:off x="643467" y="645845"/>
          <a:ext cx="10905066" cy="3932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570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A9B0BF-ED44-8047-8DA1-AD95CD4B0FBD}"/>
              </a:ext>
            </a:extLst>
          </p:cNvPr>
          <p:cNvSpPr>
            <a:spLocks noGrp="1"/>
          </p:cNvSpPr>
          <p:nvPr>
            <p:ph idx="1"/>
          </p:nvPr>
        </p:nvSpPr>
        <p:spPr>
          <a:xfrm>
            <a:off x="838201" y="2333297"/>
            <a:ext cx="3816096" cy="3843666"/>
          </a:xfrm>
        </p:spPr>
        <p:txBody>
          <a:bodyPr>
            <a:normAutofit/>
          </a:bodyPr>
          <a:lstStyle/>
          <a:p>
            <a:pPr marL="0" indent="0">
              <a:buNone/>
            </a:pPr>
            <a:r>
              <a:rPr lang="en-US" sz="2000">
                <a:latin typeface="+mj-lt"/>
              </a:rPr>
              <a:t>Your group project is an opportunity to become an expert on your topic!</a:t>
            </a:r>
          </a:p>
        </p:txBody>
      </p:sp>
      <p:pic>
        <p:nvPicPr>
          <p:cNvPr id="5" name="Picture 4" descr="A picture containing outdoor, building, sidewalk, brick&#10;&#10;Description automatically generated">
            <a:extLst>
              <a:ext uri="{FF2B5EF4-FFF2-40B4-BE49-F238E27FC236}">
                <a16:creationId xmlns:a16="http://schemas.microsoft.com/office/drawing/2014/main" id="{8F778440-ED9A-114C-919D-1F46357012B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771" r="1377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
        <p:nvSpPr>
          <p:cNvPr id="6" name="TextBox 5">
            <a:extLst>
              <a:ext uri="{FF2B5EF4-FFF2-40B4-BE49-F238E27FC236}">
                <a16:creationId xmlns:a16="http://schemas.microsoft.com/office/drawing/2014/main" id="{53EA16A9-7D25-494A-BB93-BDC124A7D920}"/>
              </a:ext>
            </a:extLst>
          </p:cNvPr>
          <p:cNvSpPr txBox="1"/>
          <p:nvPr/>
        </p:nvSpPr>
        <p:spPr>
          <a:xfrm>
            <a:off x="10064495" y="6657945"/>
            <a:ext cx="2127505" cy="200055"/>
          </a:xfrm>
          <a:prstGeom prst="rect">
            <a:avLst/>
          </a:prstGeom>
          <a:noFill/>
        </p:spPr>
        <p:txBody>
          <a:bodyPr wrap="none" rtlCol="0">
            <a:spAutoFit/>
          </a:bodyPr>
          <a:lstStyle/>
          <a:p>
            <a:pPr algn="r">
              <a:spcAft>
                <a:spcPts val="600"/>
              </a:spcAft>
            </a:pPr>
            <a:r>
              <a:rPr lang="en-US" sz="700" dirty="0">
                <a:solidFill>
                  <a:srgbClr val="FFFFFF"/>
                </a:solidFill>
                <a:hlinkClick r:id="rId3" tooltip="https://www.flickr.com/photos/jpellgen/10156646645">
                  <a:extLst>
                    <a:ext uri="{A12FA001-AC4F-418D-AE19-62706E023703}">
                      <ahyp:hlinkClr xmlns:ahyp="http://schemas.microsoft.com/office/drawing/2018/hyperlinkcolor" val="tx"/>
                    </a:ext>
                  </a:extLst>
                </a:hlinkClick>
              </a:rPr>
              <a:t>This Photo</a:t>
            </a:r>
            <a:r>
              <a:rPr lang="en-US" sz="700" dirty="0">
                <a:solidFill>
                  <a:srgbClr val="FFFFFF"/>
                </a:solidFill>
              </a:rPr>
              <a:t> by is licensed under </a:t>
            </a:r>
            <a:r>
              <a:rPr lang="en-US"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dirty="0">
              <a:solidFill>
                <a:srgbClr val="FFFFFF"/>
              </a:solidFill>
            </a:endParaRPr>
          </a:p>
        </p:txBody>
      </p:sp>
    </p:spTree>
    <p:extLst>
      <p:ext uri="{BB962C8B-B14F-4D97-AF65-F5344CB8AC3E}">
        <p14:creationId xmlns:p14="http://schemas.microsoft.com/office/powerpoint/2010/main" val="22058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1495426"/>
            <a:ext cx="3220880" cy="4024310"/>
          </a:xfrm>
        </p:spPr>
        <p:txBody>
          <a:bodyPr>
            <a:normAutofit/>
          </a:bodyPr>
          <a:lstStyle/>
          <a:p>
            <a:r>
              <a:rPr lang="en-US" sz="3600"/>
              <a:t>Pitfalls</a:t>
            </a:r>
          </a:p>
        </p:txBody>
      </p:sp>
      <p:graphicFrame>
        <p:nvGraphicFramePr>
          <p:cNvPr id="5" name="Content Placeholder 2">
            <a:extLst>
              <a:ext uri="{FF2B5EF4-FFF2-40B4-BE49-F238E27FC236}">
                <a16:creationId xmlns:a16="http://schemas.microsoft.com/office/drawing/2014/main" id="{BDD7A85E-0678-4007-A870-E7C5DE10D1B2}"/>
              </a:ext>
            </a:extLst>
          </p:cNvPr>
          <p:cNvGraphicFramePr>
            <a:graphicFrameLocks noGrp="1"/>
          </p:cNvGraphicFramePr>
          <p:nvPr>
            <p:ph idx="1"/>
            <p:extLst>
              <p:ext uri="{D42A27DB-BD31-4B8C-83A1-F6EECF244321}">
                <p14:modId xmlns:p14="http://schemas.microsoft.com/office/powerpoint/2010/main" val="1147201900"/>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32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1495426"/>
            <a:ext cx="3220880" cy="4024310"/>
          </a:xfrm>
        </p:spPr>
        <p:txBody>
          <a:bodyPr>
            <a:normAutofit/>
          </a:bodyPr>
          <a:lstStyle/>
          <a:p>
            <a:r>
              <a:rPr lang="en-US" sz="3600"/>
              <a:t>1. Immediately dividing the writing into pieces</a:t>
            </a:r>
          </a:p>
        </p:txBody>
      </p:sp>
      <p:graphicFrame>
        <p:nvGraphicFramePr>
          <p:cNvPr id="14" name="Content Placeholder 2">
            <a:extLst>
              <a:ext uri="{FF2B5EF4-FFF2-40B4-BE49-F238E27FC236}">
                <a16:creationId xmlns:a16="http://schemas.microsoft.com/office/drawing/2014/main" id="{1C7ED821-B1CE-49EB-9670-CB5C99F259E6}"/>
              </a:ext>
            </a:extLst>
          </p:cNvPr>
          <p:cNvGraphicFramePr>
            <a:graphicFrameLocks noGrp="1"/>
          </p:cNvGraphicFramePr>
          <p:nvPr>
            <p:ph idx="1"/>
            <p:extLst>
              <p:ext uri="{D42A27DB-BD31-4B8C-83A1-F6EECF244321}">
                <p14:modId xmlns:p14="http://schemas.microsoft.com/office/powerpoint/2010/main" val="87455824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16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21BA3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365125"/>
            <a:ext cx="10515600" cy="1325563"/>
          </a:xfrm>
        </p:spPr>
        <p:txBody>
          <a:bodyPr>
            <a:normAutofit/>
          </a:bodyPr>
          <a:lstStyle/>
          <a:p>
            <a:r>
              <a:rPr lang="en-US"/>
              <a:t>2. Procrastination</a:t>
            </a:r>
          </a:p>
        </p:txBody>
      </p:sp>
      <p:graphicFrame>
        <p:nvGraphicFramePr>
          <p:cNvPr id="12" name="Content Placeholder 2">
            <a:extLst>
              <a:ext uri="{FF2B5EF4-FFF2-40B4-BE49-F238E27FC236}">
                <a16:creationId xmlns:a16="http://schemas.microsoft.com/office/drawing/2014/main" id="{3EA7A562-80B7-4DCD-8CD3-95EF49C27AE9}"/>
              </a:ext>
            </a:extLst>
          </p:cNvPr>
          <p:cNvGraphicFramePr>
            <a:graphicFrameLocks noGrp="1"/>
          </p:cNvGraphicFramePr>
          <p:nvPr>
            <p:ph idx="1"/>
            <p:extLst>
              <p:ext uri="{D42A27DB-BD31-4B8C-83A1-F6EECF244321}">
                <p14:modId xmlns:p14="http://schemas.microsoft.com/office/powerpoint/2010/main" val="4210060292"/>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68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5B2C93-F9AC-8844-91D3-41D311518EBA}"/>
              </a:ext>
            </a:extLst>
          </p:cNvPr>
          <p:cNvSpPr>
            <a:spLocks noGrp="1"/>
          </p:cNvSpPr>
          <p:nvPr>
            <p:ph type="title"/>
          </p:nvPr>
        </p:nvSpPr>
        <p:spPr>
          <a:xfrm>
            <a:off x="838200" y="1495426"/>
            <a:ext cx="3220880" cy="4024310"/>
          </a:xfrm>
        </p:spPr>
        <p:txBody>
          <a:bodyPr>
            <a:normAutofit/>
          </a:bodyPr>
          <a:lstStyle/>
          <a:p>
            <a:r>
              <a:rPr lang="en-US" sz="3600"/>
              <a:t>What this is about</a:t>
            </a:r>
          </a:p>
        </p:txBody>
      </p:sp>
      <p:graphicFrame>
        <p:nvGraphicFramePr>
          <p:cNvPr id="5" name="Content Placeholder 2">
            <a:extLst>
              <a:ext uri="{FF2B5EF4-FFF2-40B4-BE49-F238E27FC236}">
                <a16:creationId xmlns:a16="http://schemas.microsoft.com/office/drawing/2014/main" id="{E9C84FDC-EBC6-40EB-806E-D55B92DA13E8}"/>
              </a:ext>
            </a:extLst>
          </p:cNvPr>
          <p:cNvGraphicFramePr>
            <a:graphicFrameLocks noGrp="1"/>
          </p:cNvGraphicFramePr>
          <p:nvPr>
            <p:ph idx="1"/>
            <p:extLst>
              <p:ext uri="{D42A27DB-BD31-4B8C-83A1-F6EECF244321}">
                <p14:modId xmlns:p14="http://schemas.microsoft.com/office/powerpoint/2010/main" val="176999016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96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21BA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713312"/>
            <a:ext cx="3200400" cy="5431376"/>
          </a:xfrm>
        </p:spPr>
        <p:txBody>
          <a:bodyPr>
            <a:normAutofit/>
          </a:bodyPr>
          <a:lstStyle/>
          <a:p>
            <a:r>
              <a:rPr lang="en-US" sz="3600">
                <a:solidFill>
                  <a:srgbClr val="FFFFFF"/>
                </a:solidFill>
              </a:rPr>
              <a:t>3. Being a solo group member</a:t>
            </a:r>
          </a:p>
        </p:txBody>
      </p:sp>
      <p:graphicFrame>
        <p:nvGraphicFramePr>
          <p:cNvPr id="5" name="Content Placeholder 2">
            <a:extLst>
              <a:ext uri="{FF2B5EF4-FFF2-40B4-BE49-F238E27FC236}">
                <a16:creationId xmlns:a16="http://schemas.microsoft.com/office/drawing/2014/main" id="{463D9788-8A67-4A5A-9C8A-4C869444CAC1}"/>
              </a:ext>
            </a:extLst>
          </p:cNvPr>
          <p:cNvGraphicFramePr>
            <a:graphicFrameLocks noGrp="1"/>
          </p:cNvGraphicFramePr>
          <p:nvPr>
            <p:ph idx="1"/>
            <p:extLst>
              <p:ext uri="{D42A27DB-BD31-4B8C-83A1-F6EECF244321}">
                <p14:modId xmlns:p14="http://schemas.microsoft.com/office/powerpoint/2010/main" val="3114988418"/>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88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FD16D7-4EB3-40C2-A811-4F8DE52B3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42310"/>
            <a:ext cx="12192000" cy="251569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rgbClr val="21BA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94956" y="5467480"/>
            <a:ext cx="10515600" cy="888869"/>
          </a:xfrm>
        </p:spPr>
        <p:txBody>
          <a:bodyPr>
            <a:normAutofit/>
          </a:bodyPr>
          <a:lstStyle/>
          <a:p>
            <a:pPr algn="ctr"/>
            <a:r>
              <a:rPr lang="en-US" sz="3100">
                <a:solidFill>
                  <a:srgbClr val="FFFFFF"/>
                </a:solidFill>
              </a:rPr>
              <a:t>4. Waiting for other group members to do the work</a:t>
            </a:r>
          </a:p>
        </p:txBody>
      </p:sp>
      <p:graphicFrame>
        <p:nvGraphicFramePr>
          <p:cNvPr id="12" name="Content Placeholder 2">
            <a:extLst>
              <a:ext uri="{FF2B5EF4-FFF2-40B4-BE49-F238E27FC236}">
                <a16:creationId xmlns:a16="http://schemas.microsoft.com/office/drawing/2014/main" id="{1B7444A1-5CA1-4D31-9336-A092E994CC70}"/>
              </a:ext>
            </a:extLst>
          </p:cNvPr>
          <p:cNvGraphicFramePr>
            <a:graphicFrameLocks noGrp="1"/>
          </p:cNvGraphicFramePr>
          <p:nvPr>
            <p:ph idx="1"/>
            <p:extLst>
              <p:ext uri="{D42A27DB-BD31-4B8C-83A1-F6EECF244321}">
                <p14:modId xmlns:p14="http://schemas.microsoft.com/office/powerpoint/2010/main" val="2312459821"/>
              </p:ext>
            </p:extLst>
          </p:nvPr>
        </p:nvGraphicFramePr>
        <p:xfrm>
          <a:off x="643467" y="645845"/>
          <a:ext cx="10905066" cy="3932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20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21BA3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365125"/>
            <a:ext cx="10515600" cy="1325563"/>
          </a:xfrm>
        </p:spPr>
        <p:txBody>
          <a:bodyPr>
            <a:normAutofit/>
          </a:bodyPr>
          <a:lstStyle/>
          <a:p>
            <a:r>
              <a:rPr lang="en-US"/>
              <a:t>5. Leaving all the end work to one person</a:t>
            </a:r>
          </a:p>
        </p:txBody>
      </p:sp>
      <p:graphicFrame>
        <p:nvGraphicFramePr>
          <p:cNvPr id="14" name="Content Placeholder 2">
            <a:extLst>
              <a:ext uri="{FF2B5EF4-FFF2-40B4-BE49-F238E27FC236}">
                <a16:creationId xmlns:a16="http://schemas.microsoft.com/office/drawing/2014/main" id="{A2AEAE0D-76C6-499B-8DEA-4F0C9CBFF00A}"/>
              </a:ext>
            </a:extLst>
          </p:cNvPr>
          <p:cNvGraphicFramePr>
            <a:graphicFrameLocks noGrp="1"/>
          </p:cNvGraphicFramePr>
          <p:nvPr>
            <p:ph idx="1"/>
            <p:extLst>
              <p:ext uri="{D42A27DB-BD31-4B8C-83A1-F6EECF244321}">
                <p14:modId xmlns:p14="http://schemas.microsoft.com/office/powerpoint/2010/main" val="3849654908"/>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253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21BA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DBEAE-AF25-C04F-B17E-F7601CFC9A91}"/>
              </a:ext>
            </a:extLst>
          </p:cNvPr>
          <p:cNvSpPr>
            <a:spLocks noGrp="1"/>
          </p:cNvSpPr>
          <p:nvPr>
            <p:ph type="title"/>
          </p:nvPr>
        </p:nvSpPr>
        <p:spPr>
          <a:xfrm>
            <a:off x="838200" y="713312"/>
            <a:ext cx="3200400" cy="5431376"/>
          </a:xfrm>
        </p:spPr>
        <p:txBody>
          <a:bodyPr>
            <a:normAutofit/>
          </a:bodyPr>
          <a:lstStyle/>
          <a:p>
            <a:r>
              <a:rPr lang="en-US" sz="3600">
                <a:solidFill>
                  <a:srgbClr val="FFFFFF"/>
                </a:solidFill>
              </a:rPr>
              <a:t>6. Entirely negative critiques</a:t>
            </a:r>
          </a:p>
        </p:txBody>
      </p:sp>
      <p:graphicFrame>
        <p:nvGraphicFramePr>
          <p:cNvPr id="5" name="Content Placeholder 2">
            <a:extLst>
              <a:ext uri="{FF2B5EF4-FFF2-40B4-BE49-F238E27FC236}">
                <a16:creationId xmlns:a16="http://schemas.microsoft.com/office/drawing/2014/main" id="{282D3C59-F0EC-418E-9ED8-72519F7A0DBA}"/>
              </a:ext>
            </a:extLst>
          </p:cNvPr>
          <p:cNvGraphicFramePr>
            <a:graphicFrameLocks noGrp="1"/>
          </p:cNvGraphicFramePr>
          <p:nvPr>
            <p:ph idx="1"/>
            <p:extLst>
              <p:ext uri="{D42A27DB-BD31-4B8C-83A1-F6EECF244321}">
                <p14:modId xmlns:p14="http://schemas.microsoft.com/office/powerpoint/2010/main" val="4070457115"/>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8243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newspaper&#10;&#10;Description automatically generated">
            <a:extLst>
              <a:ext uri="{FF2B5EF4-FFF2-40B4-BE49-F238E27FC236}">
                <a16:creationId xmlns:a16="http://schemas.microsoft.com/office/drawing/2014/main" id="{A601A05D-73A8-EB44-AFF5-3DB66524A13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587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graphicFrame>
        <p:nvGraphicFramePr>
          <p:cNvPr id="16" name="Content Placeholder 2">
            <a:extLst>
              <a:ext uri="{FF2B5EF4-FFF2-40B4-BE49-F238E27FC236}">
                <a16:creationId xmlns:a16="http://schemas.microsoft.com/office/drawing/2014/main" id="{690A94A4-2721-41A7-BFF7-1B4557718DE6}"/>
              </a:ext>
            </a:extLst>
          </p:cNvPr>
          <p:cNvGraphicFramePr>
            <a:graphicFrameLocks noGrp="1"/>
          </p:cNvGraphicFramePr>
          <p:nvPr>
            <p:ph idx="1"/>
            <p:extLst>
              <p:ext uri="{D42A27DB-BD31-4B8C-83A1-F6EECF244321}">
                <p14:modId xmlns:p14="http://schemas.microsoft.com/office/powerpoint/2010/main" val="4282021223"/>
              </p:ext>
            </p:extLst>
          </p:nvPr>
        </p:nvGraphicFramePr>
        <p:xfrm>
          <a:off x="838200" y="2333297"/>
          <a:ext cx="4619621" cy="38436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499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E7BF34-39C3-8846-90D4-3F359133D157}"/>
              </a:ext>
            </a:extLst>
          </p:cNvPr>
          <p:cNvSpPr>
            <a:spLocks noGrp="1"/>
          </p:cNvSpPr>
          <p:nvPr>
            <p:ph type="title"/>
          </p:nvPr>
        </p:nvSpPr>
        <p:spPr>
          <a:xfrm>
            <a:off x="838201" y="643467"/>
            <a:ext cx="3888526" cy="1800526"/>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4BF615B2-FAAA-9646-9404-C9B02E2402AD}"/>
              </a:ext>
            </a:extLst>
          </p:cNvPr>
          <p:cNvSpPr>
            <a:spLocks noGrp="1"/>
          </p:cNvSpPr>
          <p:nvPr>
            <p:ph idx="1"/>
          </p:nvPr>
        </p:nvSpPr>
        <p:spPr>
          <a:xfrm>
            <a:off x="838201" y="2623381"/>
            <a:ext cx="3888528" cy="3553581"/>
          </a:xfrm>
        </p:spPr>
        <p:txBody>
          <a:bodyPr>
            <a:normAutofit/>
          </a:bodyPr>
          <a:lstStyle/>
          <a:p>
            <a:pPr marL="0" indent="0">
              <a:lnSpc>
                <a:spcPct val="90000"/>
              </a:lnSpc>
              <a:buNone/>
            </a:pPr>
            <a:r>
              <a:rPr lang="en-US" sz="1100"/>
              <a:t>“Group Writing.” </a:t>
            </a:r>
            <a:r>
              <a:rPr lang="en-US" sz="1100" i="1"/>
              <a:t>The Writing Center</a:t>
            </a:r>
            <a:r>
              <a:rPr lang="en-US" sz="1100"/>
              <a:t>, https://writingcenter.unc.edu/tips-and-tools/group-writing. Accessed 20 Feb. 2020.</a:t>
            </a:r>
          </a:p>
          <a:p>
            <a:pPr marL="0" indent="0">
              <a:lnSpc>
                <a:spcPct val="90000"/>
              </a:lnSpc>
              <a:buNone/>
            </a:pPr>
            <a:endParaRPr lang="en-US" sz="1100"/>
          </a:p>
          <a:p>
            <a:pPr marL="0" indent="0">
              <a:lnSpc>
                <a:spcPct val="90000"/>
              </a:lnSpc>
              <a:buNone/>
            </a:pPr>
            <a:r>
              <a:rPr lang="en-US" sz="1100"/>
              <a:t>Cross, Geoffrey A. Collaboration and conflict: a contextual exploration of group writing and positive emphasis. Cresskill, New Jersey: Hampton Press, 1994.</a:t>
            </a:r>
          </a:p>
          <a:p>
            <a:pPr marL="0" indent="0">
              <a:lnSpc>
                <a:spcPct val="90000"/>
              </a:lnSpc>
              <a:buNone/>
            </a:pPr>
            <a:endParaRPr lang="en-US" sz="1100"/>
          </a:p>
          <a:p>
            <a:pPr marL="0" indent="0">
              <a:lnSpc>
                <a:spcPct val="90000"/>
              </a:lnSpc>
              <a:buNone/>
            </a:pPr>
            <a:r>
              <a:rPr lang="en-US" sz="1100"/>
              <a:t>Ede, Lisa and Andrea Lunsford. Singular Texts/Plural Authors: Perspectives on Collaborative Writing. Carbondale &amp; Edwardsville: Southern Illinois University Press, 1990.</a:t>
            </a:r>
          </a:p>
          <a:p>
            <a:pPr marL="0" indent="0">
              <a:lnSpc>
                <a:spcPct val="90000"/>
              </a:lnSpc>
              <a:buNone/>
            </a:pPr>
            <a:endParaRPr lang="en-US" sz="1100"/>
          </a:p>
          <a:p>
            <a:pPr marL="0" indent="0">
              <a:lnSpc>
                <a:spcPct val="90000"/>
              </a:lnSpc>
              <a:buNone/>
            </a:pPr>
            <a:r>
              <a:rPr lang="en-US" sz="1100"/>
              <a:t>Speck, Bruce W. “Facilitating Students’ Collaborative Writing.” ASHE-ERIC Higher Education Report 28(6). San Francisco: Jossey-Bass A Wiley Company 2002.</a:t>
            </a:r>
          </a:p>
          <a:p>
            <a:pPr>
              <a:lnSpc>
                <a:spcPct val="90000"/>
              </a:lnSpc>
            </a:pPr>
            <a:endParaRPr lang="en-US" sz="1100"/>
          </a:p>
          <a:p>
            <a:pPr>
              <a:lnSpc>
                <a:spcPct val="90000"/>
              </a:lnSpc>
            </a:pPr>
            <a:endParaRPr lang="en-US" sz="1100"/>
          </a:p>
        </p:txBody>
      </p:sp>
      <p:pic>
        <p:nvPicPr>
          <p:cNvPr id="7" name="Picture 6" descr="A picture containing drawing&#10;&#10;Description automatically generated">
            <a:extLst>
              <a:ext uri="{FF2B5EF4-FFF2-40B4-BE49-F238E27FC236}">
                <a16:creationId xmlns:a16="http://schemas.microsoft.com/office/drawing/2014/main" id="{4BD4A4A7-30B7-0149-83AA-0BA1BDC8A2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56646" y="1197228"/>
            <a:ext cx="4491887" cy="4491887"/>
          </a:xfrm>
          <a:prstGeom prst="rect">
            <a:avLst/>
          </a:prstGeom>
        </p:spPr>
      </p:pic>
      <p:sp>
        <p:nvSpPr>
          <p:cNvPr id="8" name="TextBox 7">
            <a:extLst>
              <a:ext uri="{FF2B5EF4-FFF2-40B4-BE49-F238E27FC236}">
                <a16:creationId xmlns:a16="http://schemas.microsoft.com/office/drawing/2014/main" id="{68B95EBE-D498-5149-9F2E-967FA6538085}"/>
              </a:ext>
            </a:extLst>
          </p:cNvPr>
          <p:cNvSpPr txBox="1"/>
          <p:nvPr/>
        </p:nvSpPr>
        <p:spPr>
          <a:xfrm>
            <a:off x="9578122" y="5489060"/>
            <a:ext cx="1970411" cy="200055"/>
          </a:xfrm>
          <a:prstGeom prst="rect">
            <a:avLst/>
          </a:prstGeom>
          <a:noFill/>
        </p:spPr>
        <p:txBody>
          <a:bodyPr wrap="none" rtlCol="0">
            <a:spAutoFit/>
          </a:bodyPr>
          <a:lstStyle/>
          <a:p>
            <a:pPr algn="r">
              <a:spcAft>
                <a:spcPts val="600"/>
              </a:spcAft>
            </a:pPr>
            <a:r>
              <a:rPr lang="en-US" sz="700" dirty="0">
                <a:solidFill>
                  <a:srgbClr val="FFFFFF"/>
                </a:solidFill>
                <a:hlinkClick r:id="rId3" tooltip="http://enculturation.net/files/availablemeans/index.html">
                  <a:extLst>
                    <a:ext uri="{A12FA001-AC4F-418D-AE19-62706E023703}">
                      <ahyp:hlinkClr xmlns:ahyp="http://schemas.microsoft.com/office/drawing/2018/hyperlinkcolor" val="tx"/>
                    </a:ext>
                  </a:extLst>
                </a:hlinkClick>
              </a:rPr>
              <a:t>This Photo</a:t>
            </a:r>
            <a:r>
              <a:rPr lang="en-US" sz="700" dirty="0">
                <a:solidFill>
                  <a:srgbClr val="FFFFFF"/>
                </a:solidFill>
              </a:rPr>
              <a:t>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249917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B847-3C5A-6647-8518-0FF914CF1D24}"/>
              </a:ext>
            </a:extLst>
          </p:cNvPr>
          <p:cNvSpPr>
            <a:spLocks noGrp="1"/>
          </p:cNvSpPr>
          <p:nvPr>
            <p:ph type="title"/>
          </p:nvPr>
        </p:nvSpPr>
        <p:spPr/>
        <p:txBody>
          <a:bodyPr>
            <a:normAutofit/>
          </a:bodyPr>
          <a:lstStyle/>
          <a:p>
            <a:r>
              <a:rPr lang="en-US" altLang="en-US" b="1" i="0" dirty="0">
                <a:latin typeface="Arial" panose="020B0604020202020204" pitchFamily="34" charset="0"/>
              </a:rPr>
              <a:t>The spectrum of collaboration</a:t>
            </a:r>
            <a:endParaRPr lang="en-US" dirty="0"/>
          </a:p>
        </p:txBody>
      </p:sp>
      <p:pic>
        <p:nvPicPr>
          <p:cNvPr id="9" name="Picture 2">
            <a:extLst>
              <a:ext uri="{FF2B5EF4-FFF2-40B4-BE49-F238E27FC236}">
                <a16:creationId xmlns:a16="http://schemas.microsoft.com/office/drawing/2014/main" id="{050F3F99-71E2-504D-822A-D79C79A395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4530" y="2308941"/>
            <a:ext cx="11062939" cy="34926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reative Commons License">
            <a:hlinkClick r:id="rId4"/>
            <a:extLst>
              <a:ext uri="{FF2B5EF4-FFF2-40B4-BE49-F238E27FC236}">
                <a16:creationId xmlns:a16="http://schemas.microsoft.com/office/drawing/2014/main" id="{B9B62650-2833-9740-AF92-44D53222F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00" y="6296024"/>
            <a:ext cx="1117600" cy="39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8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1" y="365125"/>
            <a:ext cx="5251316" cy="1807305"/>
          </a:xfrm>
        </p:spPr>
        <p:txBody>
          <a:bodyPr>
            <a:normAutofit/>
          </a:bodyPr>
          <a:lstStyle/>
          <a:p>
            <a:r>
              <a:rPr lang="en-US" altLang="en-US" b="1">
                <a:latin typeface="Arial" panose="020B0604020202020204" pitchFamily="34" charset="0"/>
              </a:rPr>
              <a:t>Overview of steps of the collaborative process</a:t>
            </a:r>
            <a:endParaRPr lang="en-US" dirty="0"/>
          </a:p>
        </p:txBody>
      </p:sp>
      <p:sp>
        <p:nvSpPr>
          <p:cNvPr id="3" name="Content Placeholder 2">
            <a:extLst>
              <a:ext uri="{FF2B5EF4-FFF2-40B4-BE49-F238E27FC236}">
                <a16:creationId xmlns:a16="http://schemas.microsoft.com/office/drawing/2014/main" id="{481F49AB-EF4B-DB49-9330-B90B011B35DE}"/>
              </a:ext>
            </a:extLst>
          </p:cNvPr>
          <p:cNvSpPr>
            <a:spLocks noGrp="1"/>
          </p:cNvSpPr>
          <p:nvPr>
            <p:ph idx="1"/>
          </p:nvPr>
        </p:nvSpPr>
        <p:spPr>
          <a:xfrm>
            <a:off x="838200" y="2333297"/>
            <a:ext cx="4619621" cy="3843666"/>
          </a:xfrm>
        </p:spPr>
        <p:txBody>
          <a:bodyPr>
            <a:normAutofit/>
          </a:bodyPr>
          <a:lstStyle/>
          <a:p>
            <a:pPr marL="0" lvl="0" indent="0" eaLnBrk="0" fontAlgn="base" hangingPunct="0">
              <a:spcBef>
                <a:spcPct val="0"/>
              </a:spcBef>
              <a:spcAft>
                <a:spcPts val="600"/>
              </a:spcAft>
              <a:buNone/>
            </a:pPr>
            <a:endParaRPr lang="en-US" altLang="en-US" sz="2000" dirty="0">
              <a:latin typeface="Arial" panose="020B0604020202020204" pitchFamily="34" charset="0"/>
            </a:endParaRPr>
          </a:p>
          <a:p>
            <a:pPr marL="342900" lvl="0" indent="-342900" eaLnBrk="0" fontAlgn="base" hangingPunct="0">
              <a:spcBef>
                <a:spcPct val="0"/>
              </a:spcBef>
              <a:spcAft>
                <a:spcPts val="600"/>
              </a:spcAft>
              <a:buFont typeface="+mj-lt"/>
              <a:buAutoNum type="arabicPeriod"/>
            </a:pPr>
            <a:r>
              <a:rPr lang="en-US" altLang="en-US" sz="2000" dirty="0">
                <a:latin typeface="Arial" panose="020B0604020202020204" pitchFamily="34" charset="0"/>
              </a:rPr>
              <a:t>Pre-writing process</a:t>
            </a:r>
          </a:p>
          <a:p>
            <a:pPr marL="342900" lvl="0" indent="-342900" eaLnBrk="0" fontAlgn="base" hangingPunct="0">
              <a:spcBef>
                <a:spcPct val="0"/>
              </a:spcBef>
              <a:spcAft>
                <a:spcPts val="600"/>
              </a:spcAft>
              <a:buFont typeface="+mj-lt"/>
              <a:buAutoNum type="arabicPeriod"/>
            </a:pPr>
            <a:r>
              <a:rPr lang="en-US" altLang="en-US" sz="2000" dirty="0">
                <a:latin typeface="Arial" panose="020B0604020202020204" pitchFamily="34" charset="0"/>
              </a:rPr>
              <a:t>Planning and logistics </a:t>
            </a:r>
          </a:p>
          <a:p>
            <a:pPr marL="342900" lvl="0" indent="-342900" eaLnBrk="0" fontAlgn="base" hangingPunct="0">
              <a:spcBef>
                <a:spcPct val="0"/>
              </a:spcBef>
              <a:spcAft>
                <a:spcPts val="600"/>
              </a:spcAft>
              <a:buFont typeface="+mj-lt"/>
              <a:buAutoNum type="arabicPeriod"/>
            </a:pPr>
            <a:r>
              <a:rPr lang="en-US" altLang="en-US" sz="2000" dirty="0">
                <a:latin typeface="Arial" panose="020B0604020202020204" pitchFamily="34" charset="0"/>
              </a:rPr>
              <a:t>Research/data collection </a:t>
            </a:r>
          </a:p>
          <a:p>
            <a:pPr marL="342900" lvl="0" indent="-342900" eaLnBrk="0" fontAlgn="base" hangingPunct="0">
              <a:spcBef>
                <a:spcPct val="0"/>
              </a:spcBef>
              <a:spcAft>
                <a:spcPts val="600"/>
              </a:spcAft>
              <a:buFont typeface="+mj-lt"/>
              <a:buAutoNum type="arabicPeriod"/>
            </a:pPr>
            <a:r>
              <a:rPr lang="en-US" altLang="en-US" sz="2000" dirty="0">
                <a:latin typeface="Arial" panose="020B0604020202020204" pitchFamily="34" charset="0"/>
              </a:rPr>
              <a:t>Drafting/writing </a:t>
            </a:r>
          </a:p>
          <a:p>
            <a:pPr marL="342900" lvl="0" indent="-342900" eaLnBrk="0" fontAlgn="base" hangingPunct="0">
              <a:spcBef>
                <a:spcPct val="0"/>
              </a:spcBef>
              <a:spcAft>
                <a:spcPts val="600"/>
              </a:spcAft>
              <a:buFont typeface="+mj-lt"/>
              <a:buAutoNum type="arabicPeriod"/>
            </a:pPr>
            <a:r>
              <a:rPr lang="en-US" altLang="en-US" sz="2000" dirty="0">
                <a:latin typeface="Arial" panose="020B0604020202020204" pitchFamily="34" charset="0"/>
              </a:rPr>
              <a:t>Revising, editing, and proofreading</a:t>
            </a:r>
          </a:p>
        </p:txBody>
      </p:sp>
      <p:pic>
        <p:nvPicPr>
          <p:cNvPr id="9" name="Picture 8" descr="A picture containing drawing&#10;&#10;Description automatically generated">
            <a:extLst>
              <a:ext uri="{FF2B5EF4-FFF2-40B4-BE49-F238E27FC236}">
                <a16:creationId xmlns:a16="http://schemas.microsoft.com/office/drawing/2014/main" id="{8161F1E6-1B1A-C141-B162-29ED8F1915F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837" r="1225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1" name="TextBox 10">
            <a:extLst>
              <a:ext uri="{FF2B5EF4-FFF2-40B4-BE49-F238E27FC236}">
                <a16:creationId xmlns:a16="http://schemas.microsoft.com/office/drawing/2014/main" id="{F76A697F-9B7B-BD49-B575-1F9B2C346920}"/>
              </a:ext>
            </a:extLst>
          </p:cNvPr>
          <p:cNvSpPr txBox="1"/>
          <p:nvPr/>
        </p:nvSpPr>
        <p:spPr>
          <a:xfrm>
            <a:off x="10221589" y="6657945"/>
            <a:ext cx="1970411" cy="200055"/>
          </a:xfrm>
          <a:prstGeom prst="rect">
            <a:avLst/>
          </a:prstGeom>
          <a:noFill/>
        </p:spPr>
        <p:txBody>
          <a:bodyPr wrap="none" rtlCol="0">
            <a:spAutoFit/>
          </a:bodyPr>
          <a:lstStyle/>
          <a:p>
            <a:pPr algn="r">
              <a:spcAft>
                <a:spcPts val="600"/>
              </a:spcAft>
            </a:pPr>
            <a:r>
              <a:rPr lang="en-US" sz="700" dirty="0">
                <a:solidFill>
                  <a:sysClr val="windowText" lastClr="000000"/>
                </a:solidFill>
                <a:hlinkClick r:id="rId3" tooltip="http://www.pedagoo.org/together-we-are-stronger-using-googledocs-to-collaborate/">
                  <a:extLst>
                    <a:ext uri="{A12FA001-AC4F-418D-AE19-62706E023703}">
                      <ahyp:hlinkClr xmlns:ahyp="http://schemas.microsoft.com/office/drawing/2018/hyperlinkcolor" val="tx"/>
                    </a:ext>
                  </a:extLst>
                </a:hlinkClick>
              </a:rPr>
              <a:t>This Photo</a:t>
            </a:r>
            <a:r>
              <a:rPr lang="en-US" sz="700" dirty="0">
                <a:solidFill>
                  <a:sysClr val="windowText" lastClr="000000"/>
                </a:solidFill>
              </a:rPr>
              <a:t> is licensed under </a:t>
            </a:r>
            <a:r>
              <a:rPr lang="en-US" sz="700" dirty="0">
                <a:solidFill>
                  <a:sysClr val="windowText" lastClr="000000"/>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ysClr val="windowText" lastClr="000000"/>
              </a:solidFill>
            </a:endParaRPr>
          </a:p>
        </p:txBody>
      </p:sp>
    </p:spTree>
    <p:extLst>
      <p:ext uri="{BB962C8B-B14F-4D97-AF65-F5344CB8AC3E}">
        <p14:creationId xmlns:p14="http://schemas.microsoft.com/office/powerpoint/2010/main" val="1570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0" y="1495426"/>
            <a:ext cx="3220880" cy="4024310"/>
          </a:xfrm>
        </p:spPr>
        <p:txBody>
          <a:bodyPr>
            <a:normAutofit/>
          </a:bodyPr>
          <a:lstStyle/>
          <a:p>
            <a:r>
              <a:rPr lang="en-US" altLang="en-US" sz="3600" b="1">
                <a:latin typeface="Arial" panose="020B0604020202020204" pitchFamily="34" charset="0"/>
              </a:rPr>
              <a:t>1. The Pre-Writing Process</a:t>
            </a:r>
          </a:p>
        </p:txBody>
      </p:sp>
      <p:graphicFrame>
        <p:nvGraphicFramePr>
          <p:cNvPr id="5" name="Content Placeholder 2">
            <a:extLst>
              <a:ext uri="{FF2B5EF4-FFF2-40B4-BE49-F238E27FC236}">
                <a16:creationId xmlns:a16="http://schemas.microsoft.com/office/drawing/2014/main" id="{ED9A5385-E5EA-4746-9A48-71C91BCF8005}"/>
              </a:ext>
            </a:extLst>
          </p:cNvPr>
          <p:cNvGraphicFramePr>
            <a:graphicFrameLocks noGrp="1"/>
          </p:cNvGraphicFramePr>
          <p:nvPr>
            <p:ph idx="1"/>
            <p:extLst>
              <p:ext uri="{D42A27DB-BD31-4B8C-83A1-F6EECF244321}">
                <p14:modId xmlns:p14="http://schemas.microsoft.com/office/powerpoint/2010/main" val="331232752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6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0" y="713312"/>
            <a:ext cx="3524250" cy="5431376"/>
          </a:xfrm>
        </p:spPr>
        <p:txBody>
          <a:bodyPr>
            <a:normAutofit/>
          </a:bodyPr>
          <a:lstStyle/>
          <a:p>
            <a:r>
              <a:rPr lang="en-US" altLang="en-US" b="1" dirty="0">
                <a:latin typeface="Arial" panose="020B0604020202020204" pitchFamily="34" charset="0"/>
              </a:rPr>
              <a:t>2. Planning and Logistics </a:t>
            </a:r>
          </a:p>
        </p:txBody>
      </p:sp>
      <p:graphicFrame>
        <p:nvGraphicFramePr>
          <p:cNvPr id="5" name="Content Placeholder 2">
            <a:extLst>
              <a:ext uri="{FF2B5EF4-FFF2-40B4-BE49-F238E27FC236}">
                <a16:creationId xmlns:a16="http://schemas.microsoft.com/office/drawing/2014/main" id="{E073305F-B0EA-47EC-AFED-556F4497A0F5}"/>
              </a:ext>
            </a:extLst>
          </p:cNvPr>
          <p:cNvGraphicFramePr>
            <a:graphicFrameLocks noGrp="1"/>
          </p:cNvGraphicFramePr>
          <p:nvPr>
            <p:ph idx="1"/>
            <p:extLst>
              <p:ext uri="{D42A27DB-BD31-4B8C-83A1-F6EECF244321}">
                <p14:modId xmlns:p14="http://schemas.microsoft.com/office/powerpoint/2010/main" val="882737614"/>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55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0" y="713312"/>
            <a:ext cx="3524250" cy="5431376"/>
          </a:xfrm>
        </p:spPr>
        <p:txBody>
          <a:bodyPr>
            <a:normAutofit/>
          </a:bodyPr>
          <a:lstStyle/>
          <a:p>
            <a:r>
              <a:rPr lang="en-US" altLang="en-US" b="1">
                <a:latin typeface="Arial" panose="020B0604020202020204" pitchFamily="34" charset="0"/>
              </a:rPr>
              <a:t>3. Research and Data Collection </a:t>
            </a:r>
            <a:endParaRPr lang="en-US"/>
          </a:p>
        </p:txBody>
      </p:sp>
      <p:graphicFrame>
        <p:nvGraphicFramePr>
          <p:cNvPr id="5" name="Content Placeholder 2">
            <a:extLst>
              <a:ext uri="{FF2B5EF4-FFF2-40B4-BE49-F238E27FC236}">
                <a16:creationId xmlns:a16="http://schemas.microsoft.com/office/drawing/2014/main" id="{E8F4C3CD-4324-4991-B2E4-608BC04F1323}"/>
              </a:ext>
            </a:extLst>
          </p:cNvPr>
          <p:cNvGraphicFramePr>
            <a:graphicFrameLocks noGrp="1"/>
          </p:cNvGraphicFramePr>
          <p:nvPr>
            <p:ph idx="1"/>
            <p:extLst>
              <p:ext uri="{D42A27DB-BD31-4B8C-83A1-F6EECF244321}">
                <p14:modId xmlns:p14="http://schemas.microsoft.com/office/powerpoint/2010/main" val="1806290533"/>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84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21BA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0" y="713312"/>
            <a:ext cx="3200400" cy="5431376"/>
          </a:xfrm>
        </p:spPr>
        <p:txBody>
          <a:bodyPr>
            <a:normAutofit/>
          </a:bodyPr>
          <a:lstStyle/>
          <a:p>
            <a:r>
              <a:rPr lang="en-US" sz="3600">
                <a:solidFill>
                  <a:srgbClr val="FFFFFF"/>
                </a:solidFill>
              </a:rPr>
              <a:t>4. Drafting and Writing</a:t>
            </a:r>
          </a:p>
        </p:txBody>
      </p:sp>
      <p:graphicFrame>
        <p:nvGraphicFramePr>
          <p:cNvPr id="5" name="Content Placeholder 2">
            <a:extLst>
              <a:ext uri="{FF2B5EF4-FFF2-40B4-BE49-F238E27FC236}">
                <a16:creationId xmlns:a16="http://schemas.microsoft.com/office/drawing/2014/main" id="{A076A730-96ED-40BD-9A86-FCF78C639683}"/>
              </a:ext>
            </a:extLst>
          </p:cNvPr>
          <p:cNvGraphicFramePr>
            <a:graphicFrameLocks noGrp="1"/>
          </p:cNvGraphicFramePr>
          <p:nvPr>
            <p:ph idx="1"/>
            <p:extLst>
              <p:ext uri="{D42A27DB-BD31-4B8C-83A1-F6EECF244321}">
                <p14:modId xmlns:p14="http://schemas.microsoft.com/office/powerpoint/2010/main" val="459247497"/>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13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21BA3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B8D1D46-7833-7741-A8BA-C2C9E85A1215}"/>
              </a:ext>
            </a:extLst>
          </p:cNvPr>
          <p:cNvSpPr>
            <a:spLocks noGrp="1"/>
          </p:cNvSpPr>
          <p:nvPr>
            <p:ph type="title"/>
          </p:nvPr>
        </p:nvSpPr>
        <p:spPr>
          <a:xfrm>
            <a:off x="838200" y="365125"/>
            <a:ext cx="10515600" cy="1325563"/>
          </a:xfrm>
        </p:spPr>
        <p:txBody>
          <a:bodyPr>
            <a:normAutofit/>
          </a:bodyPr>
          <a:lstStyle/>
          <a:p>
            <a:r>
              <a:rPr lang="en-US" dirty="0"/>
              <a:t>5. Revising, Editing, and Proofreading </a:t>
            </a:r>
          </a:p>
        </p:txBody>
      </p:sp>
      <p:graphicFrame>
        <p:nvGraphicFramePr>
          <p:cNvPr id="5" name="Content Placeholder 2">
            <a:extLst>
              <a:ext uri="{FF2B5EF4-FFF2-40B4-BE49-F238E27FC236}">
                <a16:creationId xmlns:a16="http://schemas.microsoft.com/office/drawing/2014/main" id="{06897E29-DDD2-483F-B916-423A55785A91}"/>
              </a:ext>
            </a:extLst>
          </p:cNvPr>
          <p:cNvGraphicFramePr>
            <a:graphicFrameLocks noGrp="1"/>
          </p:cNvGraphicFramePr>
          <p:nvPr>
            <p:ph idx="1"/>
            <p:extLst>
              <p:ext uri="{D42A27DB-BD31-4B8C-83A1-F6EECF244321}">
                <p14:modId xmlns:p14="http://schemas.microsoft.com/office/powerpoint/2010/main" val="3591033438"/>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882048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412428"/>
      </a:dk2>
      <a:lt2>
        <a:srgbClr val="E8E2E7"/>
      </a:lt2>
      <a:accent1>
        <a:srgbClr val="21BA3E"/>
      </a:accent1>
      <a:accent2>
        <a:srgbClr val="39B714"/>
      </a:accent2>
      <a:accent3>
        <a:srgbClr val="7DB01F"/>
      </a:accent3>
      <a:accent4>
        <a:srgbClr val="ADA313"/>
      </a:accent4>
      <a:accent5>
        <a:srgbClr val="E78C29"/>
      </a:accent5>
      <a:accent6>
        <a:srgbClr val="D52B17"/>
      </a:accent6>
      <a:hlink>
        <a:srgbClr val="C044A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Words>
  <Application>Microsoft Macintosh PowerPoint</Application>
  <PresentationFormat>Widescreen</PresentationFormat>
  <Paragraphs>135</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Elephant</vt:lpstr>
      <vt:lpstr>BrushVTI</vt:lpstr>
      <vt:lpstr>Collaborative Writing</vt:lpstr>
      <vt:lpstr>What this is about</vt:lpstr>
      <vt:lpstr>The spectrum of collaboration</vt:lpstr>
      <vt:lpstr>Overview of steps of the collaborative process</vt:lpstr>
      <vt:lpstr>1. The Pre-Writing Process</vt:lpstr>
      <vt:lpstr>2. Planning and Logistics </vt:lpstr>
      <vt:lpstr>3. Research and Data Collection </vt:lpstr>
      <vt:lpstr>4. Drafting and Writing</vt:lpstr>
      <vt:lpstr>5. Revising, Editing, and Proofreading </vt:lpstr>
      <vt:lpstr>Helpful collaborative writing strategies</vt:lpstr>
      <vt:lpstr>1. Attitude counts for a lot</vt:lpstr>
      <vt:lpstr>2. Start early</vt:lpstr>
      <vt:lpstr>3. Plan a strategy for scheduling</vt:lpstr>
      <vt:lpstr>4. Find a way to share files</vt:lpstr>
      <vt:lpstr>5. Separate tasks</vt:lpstr>
      <vt:lpstr>PowerPoint Presentation</vt:lpstr>
      <vt:lpstr>Pitfalls</vt:lpstr>
      <vt:lpstr>1. Immediately dividing the writing into pieces</vt:lpstr>
      <vt:lpstr>2. Procrastination</vt:lpstr>
      <vt:lpstr>3. Being a solo group member</vt:lpstr>
      <vt:lpstr>4. Waiting for other group members to do the work</vt:lpstr>
      <vt:lpstr>5. Leaving all the end work to one person</vt:lpstr>
      <vt:lpstr>6. Entirely negative critiques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Writing</dc:title>
  <dc:creator>Patterson, Marlann</dc:creator>
  <cp:lastModifiedBy>Zimmerman, Todd</cp:lastModifiedBy>
  <cp:revision>1</cp:revision>
  <dcterms:created xsi:type="dcterms:W3CDTF">2020-02-20T18:09:52Z</dcterms:created>
  <dcterms:modified xsi:type="dcterms:W3CDTF">2020-03-20T16:59:59Z</dcterms:modified>
</cp:coreProperties>
</file>