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1A059-B47F-4FE1-9BF5-7848CDE73DB0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A74AE-CF30-4D17-A3EC-7D319B7B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4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50ED5-B05F-4383-A48D-74A1ED2C08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TA’s</a:t>
            </a:r>
          </a:p>
          <a:p>
            <a:r>
              <a:rPr lang="en-US" dirty="0" smtClean="0"/>
              <a:t>Two sections per year</a:t>
            </a:r>
          </a:p>
          <a:p>
            <a:r>
              <a:rPr lang="en-US" dirty="0" smtClean="0"/>
              <a:t>Primarily Applied</a:t>
            </a:r>
            <a:r>
              <a:rPr lang="en-US" baseline="0" dirty="0" smtClean="0"/>
              <a:t> Science and Computer Science students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Typically do an introduction to </a:t>
            </a:r>
            <a:r>
              <a:rPr lang="en-US" baseline="0" dirty="0" err="1" smtClean="0"/>
              <a:t>Vpython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bouncing ball and constant acceleration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correct QR</a:t>
            </a:r>
            <a:r>
              <a:rPr lang="en-US" baseline="0" dirty="0" smtClean="0"/>
              <a:t> code for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2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mmermant/SE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owerpoint-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1981200" y="4511040"/>
            <a:ext cx="6781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Todd Zimmerman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University of Wisconsin – Stout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Menomonie, Wisconsin</a:t>
            </a:r>
            <a:endParaRPr lang="en-US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0" y="0"/>
            <a:ext cx="7543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4800" dirty="0" smtClean="0">
                <a:solidFill>
                  <a:schemeClr val="bg1"/>
                </a:solidFill>
              </a:rPr>
              <a:t>Projectile Motion Experiment and Computational Model</a:t>
            </a:r>
            <a:endParaRPr lang="en-US" sz="4800" strike="sngStrike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067425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5" descr="SHIELD.psd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6" name="TextBox 6"/>
          <p:cNvSpPr txBox="1">
            <a:spLocks noChangeArrowheads="1"/>
          </p:cNvSpPr>
          <p:nvPr/>
        </p:nvSpPr>
        <p:spPr bwMode="auto">
          <a:xfrm>
            <a:off x="1566863" y="6156325"/>
            <a:ext cx="4398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  <a:t/>
            </a:r>
            <a:b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  <a:t>Inspiring Innovation.  Learn more at </a:t>
            </a:r>
            <a:r>
              <a:rPr lang="en-US" sz="1100" dirty="0">
                <a:solidFill>
                  <a:schemeClr val="bg1"/>
                </a:solidFill>
                <a:latin typeface="Franklin Gothic Demi" pitchFamily="34" charset="0"/>
                <a:cs typeface="Helvetica" pitchFamily="34" charset="0"/>
              </a:rPr>
              <a:t>www.uwstout.edu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1166" y="3322753"/>
            <a:ext cx="47394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AAPT 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Winter Meeting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Jan 8, 2018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840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and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0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23 students</a:t>
            </a:r>
          </a:p>
          <a:p>
            <a:r>
              <a:rPr lang="en-US" dirty="0" smtClean="0"/>
              <a:t>All students have laptops</a:t>
            </a:r>
          </a:p>
          <a:p>
            <a:r>
              <a:rPr lang="en-US" dirty="0" smtClean="0"/>
              <a:t>2 hour labs and 2 hour discussions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VPython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Physics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 running at </a:t>
            </a:r>
            <a:r>
              <a:rPr lang="en-US" dirty="0" err="1" smtClean="0"/>
              <a:t>CoCalc.com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err="1" smtClean="0"/>
              <a:t>SageMath</a:t>
            </a:r>
            <a:r>
              <a:rPr lang="en-US" dirty="0" smtClean="0"/>
              <a:t> </a:t>
            </a:r>
            <a:r>
              <a:rPr lang="en-US" dirty="0" err="1" smtClean="0"/>
              <a:t>CoCalc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8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0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1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hands-on activity (not full fledged lab)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Fresnel’s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Falling cone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2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the UW-Stout Office of Research and Sponsored Programs </a:t>
            </a:r>
            <a:r>
              <a:rPr lang="en-US" dirty="0" smtClean="0"/>
              <a:t>and to the </a:t>
            </a:r>
            <a:r>
              <a:rPr lang="en-US" dirty="0" err="1" smtClean="0"/>
              <a:t>Nakatani</a:t>
            </a:r>
            <a:r>
              <a:rPr lang="en-US" dirty="0" smtClean="0"/>
              <a:t> Teaching and Learning Center for </a:t>
            </a:r>
            <a:r>
              <a:rPr lang="en-US" dirty="0" smtClean="0"/>
              <a:t>financial </a:t>
            </a:r>
            <a:r>
              <a:rPr lang="en-US" dirty="0" smtClean="0"/>
              <a:t>support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Slides are available at: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github.com/zimmermant/SET</a:t>
            </a:r>
            <a:r>
              <a:rPr lang="en-US" sz="2000" dirty="0" smtClean="0"/>
              <a:t> THIS UP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558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8018</TotalTime>
  <Words>141</Words>
  <Application>Microsoft Macintosh PowerPoint</Application>
  <PresentationFormat>On-screen Show (4:3)</PresentationFormat>
  <Paragraphs>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 Black</vt:lpstr>
      <vt:lpstr>Calibri</vt:lpstr>
      <vt:lpstr>Franklin Gothic Book</vt:lpstr>
      <vt:lpstr>Franklin Gothic Demi</vt:lpstr>
      <vt:lpstr>Helvetica</vt:lpstr>
      <vt:lpstr>Lucida Sans Unicode</vt:lpstr>
      <vt:lpstr>Mangal</vt:lpstr>
      <vt:lpstr>Verdana</vt:lpstr>
      <vt:lpstr>Wingdings 2</vt:lpstr>
      <vt:lpstr>Wingdings 3</vt:lpstr>
      <vt:lpstr>Arial</vt:lpstr>
      <vt:lpstr>Concourse</vt:lpstr>
      <vt:lpstr>PowerPoint Presentation</vt:lpstr>
      <vt:lpstr>Computation and Experiment</vt:lpstr>
      <vt:lpstr>University Physics I</vt:lpstr>
      <vt:lpstr>SageMath CoCalc</vt:lpstr>
      <vt:lpstr>Activity</vt:lpstr>
      <vt:lpstr>In action</vt:lpstr>
      <vt:lpstr>Fresnel’s Equations</vt:lpstr>
      <vt:lpstr>Falling cone</vt:lpstr>
      <vt:lpstr>Thank You</vt:lpstr>
    </vt:vector>
  </TitlesOfParts>
  <Company>University of Wisconsin - Stout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Zimmermant</dc:creator>
  <cp:lastModifiedBy>Zimmerman, Todd</cp:lastModifiedBy>
  <cp:revision>63</cp:revision>
  <dcterms:created xsi:type="dcterms:W3CDTF">2012-05-14T17:28:23Z</dcterms:created>
  <dcterms:modified xsi:type="dcterms:W3CDTF">2018-01-05T22:18:29Z</dcterms:modified>
</cp:coreProperties>
</file>