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88" r:id="rId2"/>
    <p:sldId id="279" r:id="rId3"/>
    <p:sldId id="280" r:id="rId4"/>
    <p:sldId id="281" r:id="rId5"/>
    <p:sldId id="282" r:id="rId6"/>
    <p:sldId id="283" r:id="rId7"/>
    <p:sldId id="286" r:id="rId8"/>
    <p:sldId id="287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599"/>
  </p:normalViewPr>
  <p:slideViewPr>
    <p:cSldViewPr>
      <p:cViewPr varScale="1">
        <p:scale>
          <a:sx n="97" d="100"/>
          <a:sy n="97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A059-B47F-4FE1-9BF5-7848CDE73DB0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A74AE-CF30-4D17-A3EC-7D319B7B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50ED5-B05F-4383-A48D-74A1ED2C0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3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can be a bridge between theory and experiment</a:t>
            </a:r>
          </a:p>
          <a:p>
            <a:r>
              <a:rPr lang="en-US" dirty="0" smtClean="0"/>
              <a:t>Virtual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TA’s and lecturer handles labs as well</a:t>
            </a:r>
          </a:p>
          <a:p>
            <a:endParaRPr lang="en-US" dirty="0" smtClean="0"/>
          </a:p>
          <a:p>
            <a:r>
              <a:rPr lang="en-US" dirty="0" smtClean="0"/>
              <a:t>Two sections per year</a:t>
            </a:r>
          </a:p>
          <a:p>
            <a:r>
              <a:rPr lang="en-US" dirty="0" smtClean="0"/>
              <a:t>Primarily Applied</a:t>
            </a:r>
            <a:r>
              <a:rPr lang="en-US" baseline="0" dirty="0" smtClean="0"/>
              <a:t> Science and Computer Science students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Typically do an introduction to </a:t>
            </a:r>
            <a:r>
              <a:rPr lang="en-US" baseline="0" dirty="0" err="1" smtClean="0"/>
              <a:t>Vpython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bouncing ball and constant acceleration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installing due to fact that I always</a:t>
            </a:r>
            <a:r>
              <a:rPr lang="en-US" baseline="0" dirty="0" smtClean="0"/>
              <a:t> have differing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Python activity </a:t>
            </a:r>
            <a:r>
              <a:rPr lang="mr-IN" baseline="0" dirty="0" smtClean="0"/>
              <a:t>–</a:t>
            </a:r>
            <a:r>
              <a:rPr lang="en-US" baseline="0" dirty="0" smtClean="0"/>
              <a:t> know how to do constant velocity and constant 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full-fledged lab </a:t>
            </a:r>
            <a:r>
              <a:rPr lang="mr-IN" dirty="0" smtClean="0"/>
              <a:t>–</a:t>
            </a:r>
            <a:r>
              <a:rPr lang="en-US" baseline="0" dirty="0" smtClean="0"/>
              <a:t> brief hands-on activity</a:t>
            </a:r>
          </a:p>
          <a:p>
            <a:r>
              <a:rPr lang="en-US" baseline="0" dirty="0" smtClean="0"/>
              <a:t>Junior level optics course with </a:t>
            </a:r>
            <a:r>
              <a:rPr lang="en-US" dirty="0" smtClean="0"/>
              <a:t>6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mmermant/SET" TargetMode="External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werpoint-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981200" y="4511040"/>
            <a:ext cx="678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Todd Zimmerman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University of Wisconsin – Stout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Menomonie, Wisconsin</a:t>
            </a:r>
            <a:endParaRPr lang="en-US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0" y="0"/>
            <a:ext cx="754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Projectile Motion Experiment and Computational Model</a:t>
            </a:r>
            <a:endParaRPr lang="en-US" sz="4800" strike="sngStrik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5" descr="SHIELD.psd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TextBox 6"/>
          <p:cNvSpPr txBox="1">
            <a:spLocks noChangeArrowheads="1"/>
          </p:cNvSpPr>
          <p:nvPr/>
        </p:nvSpPr>
        <p:spPr bwMode="auto">
          <a:xfrm>
            <a:off x="1566863" y="6156325"/>
            <a:ext cx="4398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/>
            </a:r>
            <a:b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>Inspiring Innovation.  Learn more at </a:t>
            </a:r>
            <a:r>
              <a:rPr lang="en-US" sz="1100" dirty="0">
                <a:solidFill>
                  <a:schemeClr val="bg1"/>
                </a:solidFill>
                <a:latin typeface="Franklin Gothic Demi" pitchFamily="34" charset="0"/>
                <a:cs typeface="Helvetica" pitchFamily="34" charset="0"/>
              </a:rPr>
              <a:t>www.uwstout.edu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1166" y="3322753"/>
            <a:ext cx="47394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AAPT Winter Meeting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Jan 8, 2018</a:t>
            </a:r>
          </a:p>
        </p:txBody>
      </p:sp>
    </p:spTree>
    <p:extLst>
      <p:ext uri="{BB962C8B-B14F-4D97-AF65-F5344CB8AC3E}">
        <p14:creationId xmlns:p14="http://schemas.microsoft.com/office/powerpoint/2010/main" val="16918550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3-legged stool</a:t>
            </a:r>
          </a:p>
          <a:p>
            <a:pPr lvl="1"/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and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 students per section</a:t>
            </a:r>
          </a:p>
          <a:p>
            <a:r>
              <a:rPr lang="en-US" dirty="0" smtClean="0"/>
              <a:t>All students have laptops</a:t>
            </a:r>
          </a:p>
          <a:p>
            <a:r>
              <a:rPr lang="en-US" dirty="0"/>
              <a:t>3 hours of lecture</a:t>
            </a:r>
            <a:endParaRPr lang="en-US" dirty="0" smtClean="0"/>
          </a:p>
          <a:p>
            <a:r>
              <a:rPr lang="en-US" dirty="0" smtClean="0"/>
              <a:t>2 hour labs</a:t>
            </a:r>
          </a:p>
          <a:p>
            <a:r>
              <a:rPr lang="en-US" dirty="0" smtClean="0"/>
              <a:t>2 hour discussions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Physics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VPython</a:t>
            </a: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Notebooks running at </a:t>
            </a:r>
            <a:r>
              <a:rPr lang="en-US" dirty="0" err="1" smtClean="0"/>
              <a:t>CoCalc.com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used </a:t>
            </a:r>
            <a:r>
              <a:rPr lang="en-US" dirty="0" err="1" smtClean="0"/>
              <a:t>Glowscript.org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 smtClean="0"/>
              <a:t>SageMathCloud</a:t>
            </a:r>
            <a:r>
              <a:rPr lang="en-US" dirty="0" smtClean="0"/>
              <a:t> </a:t>
            </a:r>
            <a:r>
              <a:rPr lang="en-US" dirty="0" err="1" smtClean="0"/>
              <a:t>CoCalc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</a:p>
          <a:p>
            <a:pPr lvl="1"/>
            <a:r>
              <a:rPr lang="en-US" dirty="0" smtClean="0"/>
              <a:t>Computer Model</a:t>
            </a:r>
          </a:p>
          <a:p>
            <a:pPr lvl="2"/>
            <a:r>
              <a:rPr lang="en-US" dirty="0" smtClean="0"/>
              <a:t>Look at horizontal distance traveled and total time in the air</a:t>
            </a:r>
          </a:p>
          <a:p>
            <a:pPr lvl="3"/>
            <a:r>
              <a:rPr lang="en-US" dirty="0" smtClean="0"/>
              <a:t>Horizontal launch</a:t>
            </a:r>
          </a:p>
          <a:p>
            <a:pPr lvl="3"/>
            <a:r>
              <a:rPr lang="en-US" dirty="0" smtClean="0"/>
              <a:t>Vertical launch</a:t>
            </a:r>
          </a:p>
          <a:p>
            <a:pPr lvl="1"/>
            <a:r>
              <a:rPr lang="en-US" dirty="0" smtClean="0"/>
              <a:t>Experiment</a:t>
            </a:r>
          </a:p>
          <a:p>
            <a:pPr lvl="2"/>
            <a:r>
              <a:rPr lang="en-US" dirty="0" smtClean="0"/>
              <a:t>Determine launch velocity</a:t>
            </a:r>
          </a:p>
          <a:p>
            <a:pPr lvl="2"/>
            <a:r>
              <a:rPr lang="en-US" dirty="0" smtClean="0"/>
              <a:t>Model launch for arbitrary angle and do experiment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37033"/>
            <a:ext cx="656082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40491"/>
          </a:xfrm>
        </p:spPr>
        <p:txBody>
          <a:bodyPr/>
          <a:lstStyle/>
          <a:p>
            <a:r>
              <a:rPr lang="en-US" dirty="0" smtClean="0"/>
              <a:t>Use Snell’s law to plot angles</a:t>
            </a:r>
          </a:p>
          <a:p>
            <a:r>
              <a:rPr lang="en-US" dirty="0" smtClean="0"/>
              <a:t>Plot reflectance at air-to-glass surface</a:t>
            </a:r>
          </a:p>
          <a:p>
            <a:pPr lvl="1"/>
            <a:r>
              <a:rPr lang="en-US" dirty="0" smtClean="0"/>
              <a:t>Use graph to predict results</a:t>
            </a:r>
          </a:p>
          <a:p>
            <a:r>
              <a:rPr lang="en-US" dirty="0" smtClean="0"/>
              <a:t>View reflected light w/ polarizer and glass slide</a:t>
            </a:r>
          </a:p>
          <a:p>
            <a:pPr lvl="1"/>
            <a:r>
              <a:rPr lang="en-US" dirty="0" smtClean="0"/>
              <a:t>Observe Brewster’s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2246"/>
            <a:ext cx="8229600" cy="1036638"/>
          </a:xfrm>
        </p:spPr>
        <p:txBody>
          <a:bodyPr/>
          <a:lstStyle/>
          <a:p>
            <a:r>
              <a:rPr lang="en-US" dirty="0" smtClean="0"/>
              <a:t>Fresnel’s 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14963"/>
            <a:ext cx="5295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reflection from back surface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44890"/>
            <a:ext cx="6076005" cy="4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UW-Stout Office of Research and Sponsored Programs and to the </a:t>
            </a:r>
            <a:r>
              <a:rPr lang="en-US" dirty="0" err="1" smtClean="0"/>
              <a:t>Nakatani</a:t>
            </a:r>
            <a:r>
              <a:rPr lang="en-US" dirty="0" smtClean="0"/>
              <a:t> Teaching and Learning Center for financial support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Slides are available at:</a:t>
            </a:r>
          </a:p>
          <a:p>
            <a:pPr marL="109728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github.com/zimmermant/talks/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90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lk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s" id="{D84D2CBB-7EBF-3F4F-8E00-AB47F85FB026}" vid="{B437A5FA-53DD-F748-AF96-B6FDB23867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Talks</Template>
  <TotalTime>14545</TotalTime>
  <Words>260</Words>
  <Application>Microsoft Macintosh PowerPoint</Application>
  <PresentationFormat>On-screen Show (4:3)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Black</vt:lpstr>
      <vt:lpstr>Calibri</vt:lpstr>
      <vt:lpstr>Franklin Gothic Book</vt:lpstr>
      <vt:lpstr>Franklin Gothic Demi</vt:lpstr>
      <vt:lpstr>Helvetica</vt:lpstr>
      <vt:lpstr>Lucida Sans Unicode</vt:lpstr>
      <vt:lpstr>Mangal</vt:lpstr>
      <vt:lpstr>Verdana</vt:lpstr>
      <vt:lpstr>Wingdings 2</vt:lpstr>
      <vt:lpstr>Wingdings 3</vt:lpstr>
      <vt:lpstr>Arial</vt:lpstr>
      <vt:lpstr>Talks</vt:lpstr>
      <vt:lpstr>PowerPoint Presentation</vt:lpstr>
      <vt:lpstr>Computation and Experiment</vt:lpstr>
      <vt:lpstr>University Physics I</vt:lpstr>
      <vt:lpstr>SageMathCloud CoCalc</vt:lpstr>
      <vt:lpstr>Activity</vt:lpstr>
      <vt:lpstr>Jupyter Notebook</vt:lpstr>
      <vt:lpstr>Fresnel’s Equations</vt:lpstr>
      <vt:lpstr>Additional Activity</vt:lpstr>
      <vt:lpstr>Thank You</vt:lpstr>
    </vt:vector>
  </TitlesOfParts>
  <Company>University of Wisconsin - Stout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Zimmermant</dc:creator>
  <cp:lastModifiedBy>Zimmerman, Todd</cp:lastModifiedBy>
  <cp:revision>74</cp:revision>
  <dcterms:created xsi:type="dcterms:W3CDTF">2012-05-14T17:28:23Z</dcterms:created>
  <dcterms:modified xsi:type="dcterms:W3CDTF">2018-01-10T15:11:55Z</dcterms:modified>
</cp:coreProperties>
</file>