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28EB-368E-B540-A933-12BCC7BC9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Computation Across the Curriculum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F19A2-C566-C34B-BABB-0382D124A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6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05C9-8255-3B4E-980F-D14D5FD4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4D68-A571-8349-92E2-E58A9C2F6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Three-legged stool</a:t>
            </a:r>
          </a:p>
        </p:txBody>
      </p:sp>
    </p:spTree>
    <p:extLst>
      <p:ext uri="{BB962C8B-B14F-4D97-AF65-F5344CB8AC3E}">
        <p14:creationId xmlns:p14="http://schemas.microsoft.com/office/powerpoint/2010/main" val="194008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CB7F-5D27-1545-83BE-89B65DE6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Three-Legged Stool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DA2E1B-32A0-1140-A904-B62999F86FC3}"/>
              </a:ext>
            </a:extLst>
          </p:cNvPr>
          <p:cNvGrpSpPr/>
          <p:nvPr/>
        </p:nvGrpSpPr>
        <p:grpSpPr>
          <a:xfrm>
            <a:off x="2066305" y="1428750"/>
            <a:ext cx="8583263" cy="5716587"/>
            <a:chOff x="1437655" y="800100"/>
            <a:chExt cx="8583263" cy="57165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83DF15-1368-5F48-9B8F-CD0EB1A17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40137" y1="74047" x2="40137" y2="740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37655" y="800100"/>
              <a:ext cx="8583263" cy="571658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D23FFE-1DB9-CF47-9F67-D18DDB5ED64A}"/>
                </a:ext>
              </a:extLst>
            </p:cNvPr>
            <p:cNvSpPr/>
            <p:nvPr/>
          </p:nvSpPr>
          <p:spPr>
            <a:xfrm>
              <a:off x="4587146" y="1702889"/>
              <a:ext cx="2592095" cy="10188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1101308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Physics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7EF83B-9304-124A-8905-517E07322885}"/>
                </a:ext>
              </a:extLst>
            </p:cNvPr>
            <p:cNvSpPr/>
            <p:nvPr/>
          </p:nvSpPr>
          <p:spPr>
            <a:xfrm>
              <a:off x="6003634" y="2967335"/>
              <a:ext cx="18473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FF5D0B-9899-5540-AE8F-1D47A6E9332F}"/>
                </a:ext>
              </a:extLst>
            </p:cNvPr>
            <p:cNvSpPr/>
            <p:nvPr/>
          </p:nvSpPr>
          <p:spPr>
            <a:xfrm rot="5243445">
              <a:off x="5148271" y="3457883"/>
              <a:ext cx="1498423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Theory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DB73FA-3012-1C4E-B489-2F657939C217}"/>
                </a:ext>
              </a:extLst>
            </p:cNvPr>
            <p:cNvSpPr/>
            <p:nvPr/>
          </p:nvSpPr>
          <p:spPr>
            <a:xfrm rot="4630221">
              <a:off x="5691651" y="3839263"/>
              <a:ext cx="2687723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Computation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F78432-0790-E04F-A580-E01DDECD72DF}"/>
                </a:ext>
              </a:extLst>
            </p:cNvPr>
            <p:cNvSpPr/>
            <p:nvPr/>
          </p:nvSpPr>
          <p:spPr>
            <a:xfrm rot="6154608">
              <a:off x="3328678" y="3880276"/>
              <a:ext cx="238879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Experiment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CCB5430-222E-5E46-A969-46FDEB51D236}"/>
              </a:ext>
            </a:extLst>
          </p:cNvPr>
          <p:cNvSpPr txBox="1"/>
          <p:nvPr/>
        </p:nvSpPr>
        <p:spPr>
          <a:xfrm>
            <a:off x="1414464" y="6529391"/>
            <a:ext cx="772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[Three-legged stool]. (n.d.). Retrieved July 23, 2018, from https://</a:t>
            </a:r>
            <a:r>
              <a:rPr lang="en-US" sz="1100" dirty="0" err="1"/>
              <a:t>marketvolt.com</a:t>
            </a:r>
            <a:r>
              <a:rPr lang="en-US" sz="1100" dirty="0"/>
              <a:t>/2017/05/marketing-is-a-three-legged-stool/</a:t>
            </a:r>
          </a:p>
        </p:txBody>
      </p:sp>
    </p:spTree>
    <p:extLst>
      <p:ext uri="{BB962C8B-B14F-4D97-AF65-F5344CB8AC3E}">
        <p14:creationId xmlns:p14="http://schemas.microsoft.com/office/powerpoint/2010/main" val="79835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4E16-C7F3-FD4F-851A-9D55F85A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Inert </a:t>
            </a:r>
            <a:r>
              <a:rPr lang="en-US"/>
              <a:t>Gas Condensation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B511C-E1AD-0748-83BD-D7DDE484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01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168</TotalTime>
  <Words>44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Implementing Computation Across the Curriculum</vt:lpstr>
      <vt:lpstr>Talk Outline</vt:lpstr>
      <vt:lpstr>Three-Legged Stool</vt:lpstr>
      <vt:lpstr>Inert Gas Condensation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Computation Across the Curriculum</dc:title>
  <dc:creator>Zimmerman, Todd</dc:creator>
  <cp:lastModifiedBy>Zimmerman, Todd</cp:lastModifiedBy>
  <cp:revision>4</cp:revision>
  <dcterms:created xsi:type="dcterms:W3CDTF">2018-07-23T15:59:23Z</dcterms:created>
  <dcterms:modified xsi:type="dcterms:W3CDTF">2018-07-23T18:48:14Z</dcterms:modified>
</cp:coreProperties>
</file>