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Bebas Neue" panose="020B0606020202050201" pitchFamily="34" charset="0"/>
      <p:regular r:id="rId26"/>
    </p:embeddedFont>
    <p:embeddedFont>
      <p:font typeface="Chelsea Market" panose="02000000000000000000" pitchFamily="2" charset="0"/>
      <p:regular r:id="rId27"/>
    </p:embeddedFont>
    <p:embeddedFont>
      <p:font typeface="DM Sans" pitchFamily="2" charset="0"/>
      <p:regular r:id="rId28"/>
      <p:bold r:id="rId29"/>
      <p:italic r:id="rId30"/>
      <p:boldItalic r:id="rId31"/>
    </p:embeddedFont>
    <p:embeddedFont>
      <p:font typeface="Nunito Light" panose="020F0302020204030204" pitchFamily="34" charset="0"/>
      <p:regular r:id="rId32"/>
      <p: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AF7B6D-CD99-4158-8103-25F342916AA5}">
  <a:tblStyle styleId="{EEAF7B6D-CD99-4158-8103-25F342916A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4"/>
  </p:normalViewPr>
  <p:slideViewPr>
    <p:cSldViewPr snapToGrid="0">
      <p:cViewPr varScale="1">
        <p:scale>
          <a:sx n="161" d="100"/>
          <a:sy n="161" d="100"/>
        </p:scale>
        <p:origin x="4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54dda1946d_6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900">
                <a:solidFill>
                  <a:srgbClr val="042F46"/>
                </a:solidFill>
                <a:highlight>
                  <a:srgbClr val="F8EFE0"/>
                </a:highlight>
                <a:latin typeface="DM Sans"/>
                <a:ea typeface="DM Sans"/>
                <a:cs typeface="DM Sans"/>
                <a:sym typeface="DM Sans"/>
              </a:rPr>
              <a:t>Decistion tree  models are easy to overfitting. As for one of models, I did not set the max_depth (it gave me 30). As I gradually decreased max_depth to 27, the score increased from 0.302 to 0.31. Random forest classifier models are generally more time-consuming than decision tree classifier model.</a:t>
            </a:r>
            <a:endParaRPr sz="900">
              <a:solidFill>
                <a:srgbClr val="042F46"/>
              </a:solidFill>
              <a:highlight>
                <a:srgbClr val="F8EFE0"/>
              </a:highlight>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endParaRPr sz="1400">
              <a:solidFill>
                <a:srgbClr val="042F46"/>
              </a:solidFill>
              <a:highlight>
                <a:srgbClr val="F8EFE0"/>
              </a:highlight>
              <a:latin typeface="DM Sans"/>
              <a:ea typeface="DM Sans"/>
              <a:cs typeface="DM Sans"/>
              <a:sym typeface="DM Sans"/>
            </a:endParaRPr>
          </a:p>
          <a:p>
            <a:pPr marL="0" lvl="0" indent="0" algn="l" rtl="0">
              <a:spcBef>
                <a:spcPts val="16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54dda1946d_4_27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4dda1946d_4_27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d5260bdd85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900">
                <a:solidFill>
                  <a:schemeClr val="dk1"/>
                </a:solidFill>
                <a:latin typeface="DM Sans"/>
                <a:ea typeface="DM Sans"/>
                <a:cs typeface="DM Sans"/>
                <a:sym typeface="DM Sans"/>
              </a:rPr>
              <a:t>- From this heatmap, we can see that the diagonal values are more, representing the model performance is better than random forest model. Similar to the random forest model, logistic regression model also mistakes 'ESTP' as 'ESFP', but it's much less 116 Vs. 283.</a:t>
            </a:r>
            <a:endParaRPr sz="900">
              <a:solidFill>
                <a:schemeClr val="dk1"/>
              </a:solidFill>
              <a:latin typeface="DM Sans"/>
              <a:ea typeface="DM Sans"/>
              <a:cs typeface="DM Sans"/>
              <a:sym typeface="DM Sans"/>
            </a:endParaRPr>
          </a:p>
          <a:p>
            <a:pPr marL="0" lvl="0" indent="0" algn="l" rtl="0">
              <a:lnSpc>
                <a:spcPct val="150000"/>
              </a:lnSpc>
              <a:spcBef>
                <a:spcPts val="0"/>
              </a:spcBef>
              <a:spcAft>
                <a:spcPts val="0"/>
              </a:spcAft>
              <a:buClr>
                <a:schemeClr val="dk1"/>
              </a:buClr>
              <a:buSzPts val="1100"/>
              <a:buFont typeface="Arial"/>
              <a:buNone/>
            </a:pPr>
            <a:r>
              <a:rPr lang="en" sz="900">
                <a:solidFill>
                  <a:schemeClr val="dk1"/>
                </a:solidFill>
                <a:latin typeface="DM Sans"/>
                <a:ea typeface="DM Sans"/>
                <a:cs typeface="DM Sans"/>
                <a:sym typeface="DM Sans"/>
              </a:rPr>
              <a:t>- ISFJ, INFJ, ESFP, ESTP, ENFP,  and ENTP all have relatively high diagnal values. This means the model relatively effectively recognizes 'ESFP, ESTP, and ENTP' personality types from their posts. ESFP still have the highest correct prediction. But, the amount of 'correct hit' decreases compare to random forest model (521 -- 445).</a:t>
            </a:r>
            <a:endParaRPr sz="900">
              <a:solidFill>
                <a:schemeClr val="dk1"/>
              </a:solidFill>
              <a:latin typeface="DM Sans"/>
              <a:ea typeface="DM Sans"/>
              <a:cs typeface="DM Sans"/>
              <a:sym typeface="DM Sans"/>
            </a:endParaRPr>
          </a:p>
          <a:p>
            <a:pPr marL="0" lvl="0" indent="0" algn="l" rtl="0">
              <a:spcBef>
                <a:spcPts val="0"/>
              </a:spcBef>
              <a:spcAft>
                <a:spcPts val="0"/>
              </a:spcAft>
              <a:buNone/>
            </a:pPr>
            <a:endParaRPr>
              <a:solidFill>
                <a:schemeClr val="dk1"/>
              </a:solidFill>
              <a:latin typeface="DM Sans"/>
              <a:ea typeface="DM Sans"/>
              <a:cs typeface="DM Sans"/>
              <a:sym typeface="DM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300">
                <a:solidFill>
                  <a:schemeClr val="dk1"/>
                </a:solidFill>
                <a:latin typeface="DM Sans"/>
                <a:ea typeface="DM Sans"/>
                <a:cs typeface="DM Sans"/>
                <a:sym typeface="DM Sans"/>
              </a:rPr>
              <a:t>- This model shows an improvement in precision, recall, and F1-score for many MBTI types compared to RF report. Notable improvements can be seen in classes like ISTJ, INTJ, ESTP, ESFP, ENFP, and ENTP. It also shows non-zero scores for many of these previously underperforming classes, such as ISFJ, INFJ, and ISFP. This suggests enhancements in the model's ability to correctly identify and classify these MBTI types.</a:t>
            </a:r>
            <a:endParaRPr sz="1300">
              <a:solidFill>
                <a:schemeClr val="dk1"/>
              </a:solidFill>
              <a:latin typeface="DM Sans"/>
              <a:ea typeface="DM Sans"/>
              <a:cs typeface="DM Sans"/>
              <a:sym typeface="DM Sans"/>
            </a:endParaRPr>
          </a:p>
          <a:p>
            <a:pPr marL="0" lvl="0" indent="0" algn="l" rtl="0">
              <a:lnSpc>
                <a:spcPct val="150000"/>
              </a:lnSpc>
              <a:spcBef>
                <a:spcPts val="0"/>
              </a:spcBef>
              <a:spcAft>
                <a:spcPts val="0"/>
              </a:spcAft>
              <a:buNone/>
            </a:pPr>
            <a:r>
              <a:rPr lang="en" sz="1300">
                <a:solidFill>
                  <a:schemeClr val="dk1"/>
                </a:solidFill>
                <a:latin typeface="DM Sans"/>
                <a:ea typeface="DM Sans"/>
                <a:cs typeface="DM Sans"/>
                <a:sym typeface="DM Sans"/>
              </a:rPr>
              <a:t>   - LR report still shows some classes with very low or zero scores (ISTP, ISFP, INFP), similar to RF report, indicating persistent difficulty in correctly predicting these types. However, some classes (ESFP, ENTP) now have relatively high F1-scores, showing particular strength in these areas.</a:t>
            </a:r>
            <a:endParaRPr sz="1300">
              <a:solidFill>
                <a:schemeClr val="dk1"/>
              </a:solidFill>
              <a:latin typeface="DM Sans"/>
              <a:ea typeface="DM Sans"/>
              <a:cs typeface="DM Sans"/>
              <a:sym typeface="DM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26ae523628a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26ae523628a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26ae523628a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26ae523628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26ae523628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26ae523628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54dda1946d_4_2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54dda1946d_4_27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D0D0D"/>
                </a:solidFill>
                <a:highlight>
                  <a:srgbClr val="FFFFFF"/>
                </a:highlight>
                <a:latin typeface="Roboto"/>
                <a:ea typeface="Roboto"/>
                <a:cs typeface="Roboto"/>
                <a:sym typeface="Roboto"/>
              </a:rPr>
              <a:t>reduced-dimensional space does not adequately capture the complexities of the dataset.</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0D0D0D"/>
                </a:solidFill>
                <a:highlight>
                  <a:srgbClr val="FFFFFF"/>
                </a:highlight>
                <a:latin typeface="Roboto"/>
                <a:ea typeface="Roboto"/>
                <a:cs typeface="Roboto"/>
                <a:sym typeface="Roboto"/>
              </a:rPr>
              <a:t>mislabeling or incorrect assignment of labels</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D0D0D"/>
                </a:solidFill>
                <a:highlight>
                  <a:srgbClr val="FFFFFF"/>
                </a:highlight>
                <a:latin typeface="Roboto"/>
                <a:ea typeface="Roboto"/>
                <a:cs typeface="Roboto"/>
                <a:sym typeface="Roboto"/>
              </a:rPr>
              <a:t>- The model achieved an accuracy of 52%, indicating that it was able to correctly predict the personality type based on social media posts more than half of the time.</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0D0D0D"/>
                </a:solidFill>
                <a:highlight>
                  <a:srgbClr val="FFFFFF"/>
                </a:highlight>
                <a:latin typeface="Roboto"/>
                <a:ea typeface="Roboto"/>
                <a:cs typeface="Roboto"/>
                <a:sym typeface="Roboto"/>
              </a:rPr>
              <a:t>-Some types (e.g., </a:t>
            </a:r>
            <a:r>
              <a:rPr lang="en" sz="950">
                <a:solidFill>
                  <a:srgbClr val="0D0D0D"/>
                </a:solidFill>
                <a:highlight>
                  <a:srgbClr val="FFFFFF"/>
                </a:highlight>
                <a:latin typeface="Courier New"/>
                <a:ea typeface="Courier New"/>
                <a:cs typeface="Courier New"/>
                <a:sym typeface="Courier New"/>
              </a:rPr>
              <a:t>ENFP</a:t>
            </a:r>
            <a:r>
              <a:rPr lang="en" sz="1200">
                <a:solidFill>
                  <a:srgbClr val="0D0D0D"/>
                </a:solidFill>
                <a:highlight>
                  <a:srgbClr val="FFFFFF"/>
                </a:highlight>
                <a:latin typeface="Roboto"/>
                <a:ea typeface="Roboto"/>
                <a:cs typeface="Roboto"/>
                <a:sym typeface="Roboto"/>
              </a:rPr>
              <a:t>, </a:t>
            </a:r>
            <a:r>
              <a:rPr lang="en" sz="950">
                <a:solidFill>
                  <a:srgbClr val="0D0D0D"/>
                </a:solidFill>
                <a:highlight>
                  <a:srgbClr val="FFFFFF"/>
                </a:highlight>
                <a:latin typeface="Courier New"/>
                <a:ea typeface="Courier New"/>
                <a:cs typeface="Courier New"/>
                <a:sym typeface="Courier New"/>
              </a:rPr>
              <a:t>ENTP</a:t>
            </a:r>
            <a:r>
              <a:rPr lang="en" sz="1200">
                <a:solidFill>
                  <a:srgbClr val="0D0D0D"/>
                </a:solidFill>
                <a:highlight>
                  <a:srgbClr val="FFFFFF"/>
                </a:highlight>
                <a:latin typeface="Roboto"/>
                <a:ea typeface="Roboto"/>
                <a:cs typeface="Roboto"/>
                <a:sym typeface="Roboto"/>
              </a:rPr>
              <a:t>) had higher F1-scores, suggesting better model performance for these types. In contrast, others (e.g., </a:t>
            </a:r>
            <a:r>
              <a:rPr lang="en" sz="950">
                <a:solidFill>
                  <a:srgbClr val="0D0D0D"/>
                </a:solidFill>
                <a:highlight>
                  <a:srgbClr val="FFFFFF"/>
                </a:highlight>
                <a:latin typeface="Courier New"/>
                <a:ea typeface="Courier New"/>
                <a:cs typeface="Courier New"/>
                <a:sym typeface="Courier New"/>
              </a:rPr>
              <a:t>ISTP</a:t>
            </a:r>
            <a:r>
              <a:rPr lang="en" sz="1200">
                <a:solidFill>
                  <a:srgbClr val="0D0D0D"/>
                </a:solidFill>
                <a:highlight>
                  <a:srgbClr val="FFFFFF"/>
                </a:highlight>
                <a:latin typeface="Roboto"/>
                <a:ea typeface="Roboto"/>
                <a:cs typeface="Roboto"/>
                <a:sym typeface="Roboto"/>
              </a:rPr>
              <a:t>, </a:t>
            </a:r>
            <a:r>
              <a:rPr lang="en" sz="950">
                <a:solidFill>
                  <a:srgbClr val="0D0D0D"/>
                </a:solidFill>
                <a:highlight>
                  <a:srgbClr val="FFFFFF"/>
                </a:highlight>
                <a:latin typeface="Courier New"/>
                <a:ea typeface="Courier New"/>
                <a:cs typeface="Courier New"/>
                <a:sym typeface="Courier New"/>
              </a:rPr>
              <a:t>ISFP</a:t>
            </a:r>
            <a:r>
              <a:rPr lang="en" sz="1200">
                <a:solidFill>
                  <a:srgbClr val="0D0D0D"/>
                </a:solidFill>
                <a:highlight>
                  <a:srgbClr val="FFFFFF"/>
                </a:highlight>
                <a:latin typeface="Roboto"/>
                <a:ea typeface="Roboto"/>
                <a:cs typeface="Roboto"/>
                <a:sym typeface="Roboto"/>
              </a:rPr>
              <a:t>) had lower scores or were not predicted at all, indicating difficulties in accurately classifying these personality types.</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0D0D0D"/>
                </a:solidFill>
                <a:highlight>
                  <a:srgbClr val="FFFFFF"/>
                </a:highlight>
                <a:latin typeface="Roboto"/>
                <a:ea typeface="Roboto"/>
                <a:cs typeface="Roboto"/>
                <a:sym typeface="Roboto"/>
              </a:rPr>
              <a:t>- The model's ability to predict different personality types varied, suggesting that some personality traits or types may be more easily identifiable from social media posts than others.</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135e18421cc_1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290922421e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290922421e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54dda1946d_6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d5260bdd85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54dda1946d_6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54dda1946d_6_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l" rtl="0">
              <a:lnSpc>
                <a:spcPct val="150000"/>
              </a:lnSpc>
              <a:spcBef>
                <a:spcPts val="0"/>
              </a:spcBef>
              <a:spcAft>
                <a:spcPts val="0"/>
              </a:spcAft>
              <a:buClr>
                <a:schemeClr val="dk1"/>
              </a:buClr>
              <a:buSzPts val="900"/>
              <a:buFont typeface="DM Sans"/>
              <a:buAutoNum type="arabicPeriod"/>
            </a:pPr>
            <a:r>
              <a:rPr lang="en" sz="900">
                <a:solidFill>
                  <a:schemeClr val="dk1"/>
                </a:solidFill>
                <a:latin typeface="DM Sans"/>
                <a:ea typeface="DM Sans"/>
                <a:cs typeface="DM Sans"/>
                <a:sym typeface="DM Sans"/>
              </a:rPr>
              <a:t>Precision, recall and f1score for most type sare pretty low, with many types having 0.</a:t>
            </a:r>
            <a:endParaRPr sz="900">
              <a:solidFill>
                <a:schemeClr val="dk1"/>
              </a:solidFill>
              <a:latin typeface="DM Sans"/>
              <a:ea typeface="DM Sans"/>
              <a:cs typeface="DM Sans"/>
              <a:sym typeface="DM Sans"/>
            </a:endParaRPr>
          </a:p>
          <a:p>
            <a:pPr marL="457200" lvl="0" indent="-285750" algn="l" rtl="0">
              <a:lnSpc>
                <a:spcPct val="150000"/>
              </a:lnSpc>
              <a:spcBef>
                <a:spcPts val="0"/>
              </a:spcBef>
              <a:spcAft>
                <a:spcPts val="0"/>
              </a:spcAft>
              <a:buClr>
                <a:schemeClr val="dk1"/>
              </a:buClr>
              <a:buSzPts val="900"/>
              <a:buFont typeface="DM Sans"/>
              <a:buAutoNum type="arabicPeriod"/>
            </a:pPr>
            <a:r>
              <a:rPr lang="en" sz="900">
                <a:solidFill>
                  <a:schemeClr val="dk1"/>
                </a:solidFill>
                <a:latin typeface="DM Sans"/>
                <a:ea typeface="DM Sans"/>
                <a:cs typeface="DM Sans"/>
                <a:sym typeface="DM Sans"/>
              </a:rPr>
              <a:t>- For RF:</a:t>
            </a:r>
            <a:endParaRPr sz="900">
              <a:solidFill>
                <a:schemeClr val="dk1"/>
              </a:solidFill>
              <a:latin typeface="DM Sans"/>
              <a:ea typeface="DM Sans"/>
              <a:cs typeface="DM Sans"/>
              <a:sym typeface="DM Sans"/>
            </a:endParaRPr>
          </a:p>
          <a:p>
            <a:pPr marL="0" lvl="0" indent="0" algn="l" rtl="0">
              <a:lnSpc>
                <a:spcPct val="150000"/>
              </a:lnSpc>
              <a:spcBef>
                <a:spcPts val="0"/>
              </a:spcBef>
              <a:spcAft>
                <a:spcPts val="0"/>
              </a:spcAft>
              <a:buClr>
                <a:schemeClr val="dk1"/>
              </a:buClr>
              <a:buSzPts val="1100"/>
              <a:buFont typeface="Arial"/>
              <a:buNone/>
            </a:pPr>
            <a:r>
              <a:rPr lang="en" sz="900">
                <a:solidFill>
                  <a:schemeClr val="dk1"/>
                </a:solidFill>
                <a:latin typeface="DM Sans"/>
                <a:ea typeface="DM Sans"/>
                <a:cs typeface="DM Sans"/>
                <a:sym typeface="DM Sans"/>
              </a:rPr>
              <a:t>   - Precision: Most types have very low precision, with many types having a precision of 0.00, indicating the model did not correctly predict any instances of these types. Types like ISFJ (1.0) and ENFP (0.58) have higher precision, meaning these predictions were more often correct.</a:t>
            </a:r>
            <a:endParaRPr sz="900">
              <a:solidFill>
                <a:schemeClr val="dk1"/>
              </a:solidFill>
              <a:latin typeface="DM Sans"/>
              <a:ea typeface="DM Sans"/>
              <a:cs typeface="DM Sans"/>
              <a:sym typeface="DM Sans"/>
            </a:endParaRPr>
          </a:p>
          <a:p>
            <a:pPr marL="0" lvl="0" indent="0" algn="l" rtl="0">
              <a:lnSpc>
                <a:spcPct val="150000"/>
              </a:lnSpc>
              <a:spcBef>
                <a:spcPts val="0"/>
              </a:spcBef>
              <a:spcAft>
                <a:spcPts val="0"/>
              </a:spcAft>
              <a:buClr>
                <a:schemeClr val="dk1"/>
              </a:buClr>
              <a:buSzPts val="1100"/>
              <a:buFont typeface="Arial"/>
              <a:buNone/>
            </a:pPr>
            <a:r>
              <a:rPr lang="en" sz="900">
                <a:solidFill>
                  <a:schemeClr val="dk1"/>
                </a:solidFill>
                <a:latin typeface="DM Sans"/>
                <a:ea typeface="DM Sans"/>
                <a:cs typeface="DM Sans"/>
                <a:sym typeface="DM Sans"/>
              </a:rPr>
              <a:t>   - Recall: Recall is also very low for most types, especially for types like ISTP, ISFP, INTP, and INFP, where it's 0.00, indicating the model failed to identify most of the true instances of these types. ESFP has a high recall (0.83), indicating the model was able to identify a large proportion of the actual ESFP instances.</a:t>
            </a:r>
            <a:endParaRPr sz="900">
              <a:solidFill>
                <a:schemeClr val="dk1"/>
              </a:solidFill>
              <a:latin typeface="DM Sans"/>
              <a:ea typeface="DM Sans"/>
              <a:cs typeface="DM Sans"/>
              <a:sym typeface="DM Sans"/>
            </a:endParaRPr>
          </a:p>
          <a:p>
            <a:pPr marL="0" lvl="0" indent="0" algn="l" rtl="0">
              <a:lnSpc>
                <a:spcPct val="150000"/>
              </a:lnSpc>
              <a:spcBef>
                <a:spcPts val="0"/>
              </a:spcBef>
              <a:spcAft>
                <a:spcPts val="0"/>
              </a:spcAft>
              <a:buClr>
                <a:schemeClr val="dk1"/>
              </a:buClr>
              <a:buSzPts val="1100"/>
              <a:buFont typeface="Arial"/>
              <a:buNone/>
            </a:pPr>
            <a:r>
              <a:rPr lang="en" sz="900">
                <a:solidFill>
                  <a:schemeClr val="dk1"/>
                </a:solidFill>
                <a:latin typeface="DM Sans"/>
                <a:ea typeface="DM Sans"/>
                <a:cs typeface="DM Sans"/>
                <a:sym typeface="DM Sans"/>
              </a:rPr>
              <a:t>   - f1-score: The F1-scores are also low for most types, reflecting the poor performance in precision and recall. The ESFP type has the highest F1-score (0.43), indicating a relatively better balance between precision and recall for this type. However, overall, the low F1-scores indicate the model is not performing well in balancing precision and recall across most MBTI types.</a:t>
            </a:r>
            <a:endParaRPr sz="900">
              <a:solidFill>
                <a:schemeClr val="dk1"/>
              </a:solidFill>
              <a:latin typeface="DM Sans"/>
              <a:ea typeface="DM Sans"/>
              <a:cs typeface="DM Sans"/>
              <a:sym typeface="DM Sans"/>
            </a:endParaRPr>
          </a:p>
          <a:p>
            <a:pPr marL="0" lvl="0" indent="0" algn="l" rtl="0">
              <a:lnSpc>
                <a:spcPct val="150000"/>
              </a:lnSpc>
              <a:spcBef>
                <a:spcPts val="0"/>
              </a:spcBef>
              <a:spcAft>
                <a:spcPts val="0"/>
              </a:spcAft>
              <a:buNone/>
            </a:pPr>
            <a:r>
              <a:rPr lang="en" sz="900">
                <a:solidFill>
                  <a:schemeClr val="dk1"/>
                </a:solidFill>
                <a:latin typeface="DM Sans"/>
                <a:ea typeface="DM Sans"/>
                <a:cs typeface="DM Sans"/>
                <a:sym typeface="DM Sans"/>
              </a:rPr>
              <a:t>   - Same output can be showned in the accuracy, macro avg, and weighted avg.</a:t>
            </a:r>
            <a:endParaRPr sz="900">
              <a:solidFill>
                <a:schemeClr val="dk1"/>
              </a:solidFill>
              <a:latin typeface="DM Sans"/>
              <a:ea typeface="DM Sans"/>
              <a:cs typeface="DM Sans"/>
              <a:sym typeface="DM Sans"/>
            </a:endParaRPr>
          </a:p>
          <a:p>
            <a:pPr marL="457200" lvl="0" indent="-285750" algn="l" rtl="0">
              <a:lnSpc>
                <a:spcPct val="150000"/>
              </a:lnSpc>
              <a:spcBef>
                <a:spcPts val="0"/>
              </a:spcBef>
              <a:spcAft>
                <a:spcPts val="0"/>
              </a:spcAft>
              <a:buClr>
                <a:schemeClr val="dk1"/>
              </a:buClr>
              <a:buSzPts val="900"/>
              <a:buFont typeface="DM Sans"/>
              <a:buAutoNum type="arabicPeriod"/>
            </a:pPr>
            <a:r>
              <a:rPr lang="en" sz="900">
                <a:solidFill>
                  <a:schemeClr val="dk1"/>
                </a:solidFill>
                <a:latin typeface="DM Sans"/>
                <a:ea typeface="DM Sans"/>
                <a:cs typeface="DM Sans"/>
                <a:sym typeface="DM Sans"/>
              </a:rPr>
              <a:t>- ESFP, ESTP, and ENTP all have high diagnal values. This means the model relatively effectively recognizes 'ESFP, ESTP, and ENTP' personality types from their posts. Among these three types, ESFP has the highest diagnal value, representing that the model can be mostly effectivelly predict this personality type. However, the cells corresponding to the true label 'ISFJ', 'ESTP','ENFP','ENTP' and predicted label 'ESFP' have high counts, it suggests the model often mistakes 'ESTP','ENFP','ENTP' posts for 'ESFP'. It is interesting that the model is very easy to wrongly predict other personality type to 'ESFP'.</a:t>
            </a:r>
            <a:endParaRPr sz="900">
              <a:solidFill>
                <a:schemeClr val="dk1"/>
              </a:solidFill>
              <a:latin typeface="DM Sans"/>
              <a:ea typeface="DM Sans"/>
              <a:cs typeface="DM Sans"/>
              <a:sym typeface="DM Sans"/>
            </a:endParaRPr>
          </a:p>
          <a:p>
            <a:pPr marL="0" lvl="0" indent="0" algn="l" rtl="0">
              <a:spcBef>
                <a:spcPts val="0"/>
              </a:spcBef>
              <a:spcAft>
                <a:spcPts val="0"/>
              </a:spcAft>
              <a:buNone/>
            </a:pPr>
            <a:endParaRPr>
              <a:solidFill>
                <a:schemeClr val="dk1"/>
              </a:solidFill>
              <a:highlight>
                <a:schemeClr val="lt1"/>
              </a:highlight>
              <a:latin typeface="DM Sans"/>
              <a:ea typeface="DM Sans"/>
              <a:cs typeface="DM Sans"/>
              <a:sym typeface="DM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54150" y="2040275"/>
            <a:ext cx="6635700" cy="9450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298527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284000" y="1722363"/>
            <a:ext cx="6576000" cy="1201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3" name="Google Shape;73;p11"/>
          <p:cNvSpPr txBox="1">
            <a:spLocks noGrp="1"/>
          </p:cNvSpPr>
          <p:nvPr>
            <p:ph type="subTitle" idx="1"/>
          </p:nvPr>
        </p:nvSpPr>
        <p:spPr>
          <a:xfrm>
            <a:off x="1284000" y="2924038"/>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13"/>
          <p:cNvSpPr txBox="1">
            <a:spLocks noGrp="1"/>
          </p:cNvSpPr>
          <p:nvPr>
            <p:ph type="subTitle" idx="1"/>
          </p:nvPr>
        </p:nvSpPr>
        <p:spPr>
          <a:xfrm>
            <a:off x="1544925" y="2052675"/>
            <a:ext cx="2654100" cy="55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 name="Google Shape;78;p13"/>
          <p:cNvSpPr txBox="1">
            <a:spLocks noGrp="1"/>
          </p:cNvSpPr>
          <p:nvPr>
            <p:ph type="subTitle" idx="2"/>
          </p:nvPr>
        </p:nvSpPr>
        <p:spPr>
          <a:xfrm>
            <a:off x="5364775" y="2052675"/>
            <a:ext cx="2654100" cy="55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 name="Google Shape;79;p13"/>
          <p:cNvSpPr txBox="1">
            <a:spLocks noGrp="1"/>
          </p:cNvSpPr>
          <p:nvPr>
            <p:ph type="subTitle" idx="3"/>
          </p:nvPr>
        </p:nvSpPr>
        <p:spPr>
          <a:xfrm>
            <a:off x="5364775" y="3432475"/>
            <a:ext cx="2654100" cy="55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13"/>
          <p:cNvSpPr txBox="1">
            <a:spLocks noGrp="1"/>
          </p:cNvSpPr>
          <p:nvPr>
            <p:ph type="subTitle" idx="4"/>
          </p:nvPr>
        </p:nvSpPr>
        <p:spPr>
          <a:xfrm>
            <a:off x="1544925" y="3432561"/>
            <a:ext cx="2654100" cy="55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 name="Google Shape;81;p13"/>
          <p:cNvSpPr txBox="1">
            <a:spLocks noGrp="1"/>
          </p:cNvSpPr>
          <p:nvPr>
            <p:ph type="title" idx="5" hasCustomPrompt="1"/>
          </p:nvPr>
        </p:nvSpPr>
        <p:spPr>
          <a:xfrm>
            <a:off x="909925" y="1725850"/>
            <a:ext cx="644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6" hasCustomPrompt="1"/>
          </p:nvPr>
        </p:nvSpPr>
        <p:spPr>
          <a:xfrm>
            <a:off x="4675922" y="3134075"/>
            <a:ext cx="644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7" hasCustomPrompt="1"/>
          </p:nvPr>
        </p:nvSpPr>
        <p:spPr>
          <a:xfrm>
            <a:off x="4631475" y="1754200"/>
            <a:ext cx="644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8" hasCustomPrompt="1"/>
          </p:nvPr>
        </p:nvSpPr>
        <p:spPr>
          <a:xfrm>
            <a:off x="856075" y="3080338"/>
            <a:ext cx="644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9"/>
          </p:nvPr>
        </p:nvSpPr>
        <p:spPr>
          <a:xfrm>
            <a:off x="1544925" y="1780750"/>
            <a:ext cx="26541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6" name="Google Shape;86;p13"/>
          <p:cNvSpPr txBox="1">
            <a:spLocks noGrp="1"/>
          </p:cNvSpPr>
          <p:nvPr>
            <p:ph type="subTitle" idx="13"/>
          </p:nvPr>
        </p:nvSpPr>
        <p:spPr>
          <a:xfrm>
            <a:off x="5364782" y="1780750"/>
            <a:ext cx="26541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7" name="Google Shape;87;p13"/>
          <p:cNvSpPr txBox="1">
            <a:spLocks noGrp="1"/>
          </p:cNvSpPr>
          <p:nvPr>
            <p:ph type="subTitle" idx="14"/>
          </p:nvPr>
        </p:nvSpPr>
        <p:spPr>
          <a:xfrm>
            <a:off x="1544930" y="3160625"/>
            <a:ext cx="26541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8" name="Google Shape;88;p13"/>
          <p:cNvSpPr txBox="1">
            <a:spLocks noGrp="1"/>
          </p:cNvSpPr>
          <p:nvPr>
            <p:ph type="subTitle" idx="15"/>
          </p:nvPr>
        </p:nvSpPr>
        <p:spPr>
          <a:xfrm>
            <a:off x="5364775" y="3160625"/>
            <a:ext cx="26541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89" name="Google Shape;89;p13"/>
          <p:cNvGrpSpPr/>
          <p:nvPr/>
        </p:nvGrpSpPr>
        <p:grpSpPr>
          <a:xfrm>
            <a:off x="-466575" y="7"/>
            <a:ext cx="11999620" cy="6535109"/>
            <a:chOff x="-466575" y="7"/>
            <a:chExt cx="11999620" cy="6535109"/>
          </a:xfrm>
        </p:grpSpPr>
        <p:grpSp>
          <p:nvGrpSpPr>
            <p:cNvPr id="90" name="Google Shape;90;p13"/>
            <p:cNvGrpSpPr/>
            <p:nvPr/>
          </p:nvGrpSpPr>
          <p:grpSpPr>
            <a:xfrm>
              <a:off x="7380490" y="2298683"/>
              <a:ext cx="4152554" cy="4236433"/>
              <a:chOff x="-1594310" y="7150908"/>
              <a:chExt cx="4152554" cy="4236433"/>
            </a:xfrm>
          </p:grpSpPr>
          <p:sp>
            <p:nvSpPr>
              <p:cNvPr id="91" name="Google Shape;91;p13"/>
              <p:cNvSpPr/>
              <p:nvPr/>
            </p:nvSpPr>
            <p:spPr>
              <a:xfrm rot="-3424806" flipH="1">
                <a:off x="-1145838" y="8076115"/>
                <a:ext cx="3502032" cy="2386018"/>
              </a:xfrm>
              <a:custGeom>
                <a:avLst/>
                <a:gdLst/>
                <a:ahLst/>
                <a:cxnLst/>
                <a:rect l="l" t="t" r="r" b="b"/>
                <a:pathLst>
                  <a:path w="9729" h="6628" extrusionOk="0">
                    <a:moveTo>
                      <a:pt x="9233" y="5694"/>
                    </a:moveTo>
                    <a:lnTo>
                      <a:pt x="9233" y="5694"/>
                    </a:lnTo>
                    <a:cubicBezTo>
                      <a:pt x="9067" y="5327"/>
                      <a:pt x="8933" y="4950"/>
                      <a:pt x="8843" y="4567"/>
                    </a:cubicBezTo>
                    <a:lnTo>
                      <a:pt x="8843" y="4567"/>
                    </a:lnTo>
                    <a:cubicBezTo>
                      <a:pt x="8745" y="4153"/>
                      <a:pt x="8706" y="3732"/>
                      <a:pt x="8680" y="3312"/>
                    </a:cubicBezTo>
                    <a:lnTo>
                      <a:pt x="8680" y="3312"/>
                    </a:lnTo>
                    <a:cubicBezTo>
                      <a:pt x="8623" y="2379"/>
                      <a:pt x="8641" y="1433"/>
                      <a:pt x="8318" y="524"/>
                    </a:cubicBezTo>
                    <a:lnTo>
                      <a:pt x="8318" y="524"/>
                    </a:lnTo>
                    <a:cubicBezTo>
                      <a:pt x="8299" y="468"/>
                      <a:pt x="8127" y="437"/>
                      <a:pt x="8069" y="428"/>
                    </a:cubicBezTo>
                    <a:lnTo>
                      <a:pt x="8069" y="428"/>
                    </a:lnTo>
                    <a:cubicBezTo>
                      <a:pt x="8008" y="419"/>
                      <a:pt x="7834" y="389"/>
                      <a:pt x="7789" y="437"/>
                    </a:cubicBezTo>
                    <a:lnTo>
                      <a:pt x="7789" y="437"/>
                    </a:lnTo>
                    <a:cubicBezTo>
                      <a:pt x="7113" y="1139"/>
                      <a:pt x="7072" y="2029"/>
                      <a:pt x="7129" y="2865"/>
                    </a:cubicBezTo>
                    <a:lnTo>
                      <a:pt x="7129" y="2865"/>
                    </a:lnTo>
                    <a:cubicBezTo>
                      <a:pt x="7144" y="3100"/>
                      <a:pt x="7166" y="3334"/>
                      <a:pt x="7180" y="3568"/>
                    </a:cubicBezTo>
                    <a:lnTo>
                      <a:pt x="7180" y="3568"/>
                    </a:lnTo>
                    <a:cubicBezTo>
                      <a:pt x="7191" y="3742"/>
                      <a:pt x="7200" y="3916"/>
                      <a:pt x="7150" y="4087"/>
                    </a:cubicBezTo>
                    <a:lnTo>
                      <a:pt x="7150" y="4087"/>
                    </a:lnTo>
                    <a:cubicBezTo>
                      <a:pt x="7111" y="4220"/>
                      <a:pt x="7038" y="4364"/>
                      <a:pt x="6879" y="4439"/>
                    </a:cubicBezTo>
                    <a:lnTo>
                      <a:pt x="6879" y="4439"/>
                    </a:lnTo>
                    <a:cubicBezTo>
                      <a:pt x="6855" y="4451"/>
                      <a:pt x="6831" y="4456"/>
                      <a:pt x="6805" y="4464"/>
                    </a:cubicBezTo>
                    <a:lnTo>
                      <a:pt x="6805" y="4464"/>
                    </a:lnTo>
                    <a:cubicBezTo>
                      <a:pt x="6803" y="4462"/>
                      <a:pt x="6801" y="4460"/>
                      <a:pt x="6799" y="4459"/>
                    </a:cubicBezTo>
                    <a:lnTo>
                      <a:pt x="6799" y="4459"/>
                    </a:lnTo>
                    <a:cubicBezTo>
                      <a:pt x="6759" y="4434"/>
                      <a:pt x="6724" y="4406"/>
                      <a:pt x="6694" y="4375"/>
                    </a:cubicBezTo>
                    <a:lnTo>
                      <a:pt x="6694" y="4375"/>
                    </a:lnTo>
                    <a:cubicBezTo>
                      <a:pt x="6335" y="4013"/>
                      <a:pt x="6574" y="3527"/>
                      <a:pt x="6328" y="3132"/>
                    </a:cubicBezTo>
                    <a:lnTo>
                      <a:pt x="6328" y="3132"/>
                    </a:lnTo>
                    <a:cubicBezTo>
                      <a:pt x="6300" y="3087"/>
                      <a:pt x="6206" y="3063"/>
                      <a:pt x="6150" y="3050"/>
                    </a:cubicBezTo>
                    <a:lnTo>
                      <a:pt x="6150" y="3050"/>
                    </a:lnTo>
                    <a:cubicBezTo>
                      <a:pt x="6068" y="3030"/>
                      <a:pt x="5965" y="3013"/>
                      <a:pt x="5878" y="3025"/>
                    </a:cubicBezTo>
                    <a:lnTo>
                      <a:pt x="5769" y="3039"/>
                    </a:lnTo>
                    <a:lnTo>
                      <a:pt x="5769" y="3039"/>
                    </a:lnTo>
                    <a:cubicBezTo>
                      <a:pt x="5688" y="2403"/>
                      <a:pt x="5607" y="1767"/>
                      <a:pt x="5527" y="1132"/>
                    </a:cubicBezTo>
                    <a:lnTo>
                      <a:pt x="5527" y="1132"/>
                    </a:lnTo>
                    <a:cubicBezTo>
                      <a:pt x="5505" y="958"/>
                      <a:pt x="5483" y="783"/>
                      <a:pt x="5461" y="609"/>
                    </a:cubicBezTo>
                    <a:lnTo>
                      <a:pt x="5461" y="609"/>
                    </a:lnTo>
                    <a:cubicBezTo>
                      <a:pt x="5444" y="477"/>
                      <a:pt x="5427" y="336"/>
                      <a:pt x="5316" y="228"/>
                    </a:cubicBezTo>
                    <a:lnTo>
                      <a:pt x="5316" y="228"/>
                    </a:lnTo>
                    <a:cubicBezTo>
                      <a:pt x="5176" y="93"/>
                      <a:pt x="4936" y="36"/>
                      <a:pt x="4721" y="17"/>
                    </a:cubicBezTo>
                    <a:lnTo>
                      <a:pt x="4721" y="17"/>
                    </a:lnTo>
                    <a:cubicBezTo>
                      <a:pt x="4518" y="0"/>
                      <a:pt x="4307" y="21"/>
                      <a:pt x="4135" y="111"/>
                    </a:cubicBezTo>
                    <a:lnTo>
                      <a:pt x="4135" y="111"/>
                    </a:lnTo>
                    <a:cubicBezTo>
                      <a:pt x="3831" y="267"/>
                      <a:pt x="3686" y="587"/>
                      <a:pt x="3596" y="843"/>
                    </a:cubicBezTo>
                    <a:lnTo>
                      <a:pt x="3596" y="843"/>
                    </a:lnTo>
                    <a:cubicBezTo>
                      <a:pt x="3493" y="1138"/>
                      <a:pt x="3463" y="1443"/>
                      <a:pt x="3481" y="1747"/>
                    </a:cubicBezTo>
                    <a:lnTo>
                      <a:pt x="3481" y="1747"/>
                    </a:lnTo>
                    <a:cubicBezTo>
                      <a:pt x="3518" y="2372"/>
                      <a:pt x="3742" y="2980"/>
                      <a:pt x="3979" y="3576"/>
                    </a:cubicBezTo>
                    <a:lnTo>
                      <a:pt x="3979" y="3576"/>
                    </a:lnTo>
                    <a:cubicBezTo>
                      <a:pt x="4241" y="4232"/>
                      <a:pt x="4528" y="4882"/>
                      <a:pt x="4842" y="5525"/>
                    </a:cubicBezTo>
                    <a:lnTo>
                      <a:pt x="4842" y="5525"/>
                    </a:lnTo>
                    <a:cubicBezTo>
                      <a:pt x="4994" y="5837"/>
                      <a:pt x="5163" y="6144"/>
                      <a:pt x="5302" y="6459"/>
                    </a:cubicBezTo>
                    <a:lnTo>
                      <a:pt x="5302" y="6459"/>
                    </a:lnTo>
                    <a:cubicBezTo>
                      <a:pt x="5326" y="6515"/>
                      <a:pt x="5350" y="6572"/>
                      <a:pt x="5373" y="6627"/>
                    </a:cubicBezTo>
                    <a:lnTo>
                      <a:pt x="5893" y="6627"/>
                    </a:lnTo>
                    <a:lnTo>
                      <a:pt x="5893" y="6627"/>
                    </a:lnTo>
                    <a:cubicBezTo>
                      <a:pt x="5769" y="6324"/>
                      <a:pt x="5607" y="6029"/>
                      <a:pt x="5460" y="5731"/>
                    </a:cubicBezTo>
                    <a:lnTo>
                      <a:pt x="5460" y="5731"/>
                    </a:lnTo>
                    <a:cubicBezTo>
                      <a:pt x="5303" y="5415"/>
                      <a:pt x="5152" y="5097"/>
                      <a:pt x="5008" y="4776"/>
                    </a:cubicBezTo>
                    <a:lnTo>
                      <a:pt x="5008" y="4776"/>
                    </a:lnTo>
                    <a:cubicBezTo>
                      <a:pt x="4726" y="4151"/>
                      <a:pt x="4450" y="3519"/>
                      <a:pt x="4244" y="2877"/>
                    </a:cubicBezTo>
                    <a:lnTo>
                      <a:pt x="4244" y="2877"/>
                    </a:lnTo>
                    <a:cubicBezTo>
                      <a:pt x="4053" y="2281"/>
                      <a:pt x="3935" y="1649"/>
                      <a:pt x="4112" y="1041"/>
                    </a:cubicBezTo>
                    <a:lnTo>
                      <a:pt x="4112" y="1041"/>
                    </a:lnTo>
                    <a:cubicBezTo>
                      <a:pt x="4154" y="897"/>
                      <a:pt x="4212" y="756"/>
                      <a:pt x="4289" y="619"/>
                    </a:cubicBezTo>
                    <a:lnTo>
                      <a:pt x="4289" y="619"/>
                    </a:lnTo>
                    <a:cubicBezTo>
                      <a:pt x="4361" y="489"/>
                      <a:pt x="4450" y="361"/>
                      <a:pt x="4594" y="270"/>
                    </a:cubicBezTo>
                    <a:lnTo>
                      <a:pt x="4594" y="270"/>
                    </a:lnTo>
                    <a:cubicBezTo>
                      <a:pt x="4650" y="234"/>
                      <a:pt x="4710" y="204"/>
                      <a:pt x="4780" y="190"/>
                    </a:cubicBezTo>
                    <a:lnTo>
                      <a:pt x="4780" y="190"/>
                    </a:lnTo>
                    <a:cubicBezTo>
                      <a:pt x="4880" y="290"/>
                      <a:pt x="4898" y="408"/>
                      <a:pt x="4912" y="532"/>
                    </a:cubicBezTo>
                    <a:lnTo>
                      <a:pt x="4912" y="532"/>
                    </a:lnTo>
                    <a:cubicBezTo>
                      <a:pt x="5002" y="1229"/>
                      <a:pt x="5089" y="1926"/>
                      <a:pt x="5178" y="2623"/>
                    </a:cubicBezTo>
                    <a:lnTo>
                      <a:pt x="5178" y="2623"/>
                    </a:lnTo>
                    <a:cubicBezTo>
                      <a:pt x="5200" y="2791"/>
                      <a:pt x="5220" y="2961"/>
                      <a:pt x="5243" y="3131"/>
                    </a:cubicBezTo>
                    <a:lnTo>
                      <a:pt x="5243" y="3131"/>
                    </a:lnTo>
                    <a:cubicBezTo>
                      <a:pt x="5249" y="3183"/>
                      <a:pt x="5338" y="3207"/>
                      <a:pt x="5393" y="3223"/>
                    </a:cubicBezTo>
                    <a:lnTo>
                      <a:pt x="5393" y="3223"/>
                    </a:lnTo>
                    <a:cubicBezTo>
                      <a:pt x="5483" y="3249"/>
                      <a:pt x="5599" y="3271"/>
                      <a:pt x="5697" y="3258"/>
                    </a:cubicBezTo>
                    <a:lnTo>
                      <a:pt x="5859" y="3238"/>
                    </a:lnTo>
                    <a:lnTo>
                      <a:pt x="5859" y="3238"/>
                    </a:lnTo>
                    <a:cubicBezTo>
                      <a:pt x="5975" y="3580"/>
                      <a:pt x="5851" y="3961"/>
                      <a:pt x="6110" y="4277"/>
                    </a:cubicBezTo>
                    <a:lnTo>
                      <a:pt x="6110" y="4277"/>
                    </a:lnTo>
                    <a:cubicBezTo>
                      <a:pt x="6262" y="4462"/>
                      <a:pt x="6499" y="4578"/>
                      <a:pt x="6779" y="4623"/>
                    </a:cubicBezTo>
                    <a:lnTo>
                      <a:pt x="6779" y="4623"/>
                    </a:lnTo>
                    <a:cubicBezTo>
                      <a:pt x="7027" y="4661"/>
                      <a:pt x="7321" y="4650"/>
                      <a:pt x="7500" y="4497"/>
                    </a:cubicBezTo>
                    <a:lnTo>
                      <a:pt x="7500" y="4497"/>
                    </a:lnTo>
                    <a:cubicBezTo>
                      <a:pt x="7827" y="4219"/>
                      <a:pt x="7740" y="3771"/>
                      <a:pt x="7715" y="3434"/>
                    </a:cubicBezTo>
                    <a:lnTo>
                      <a:pt x="7715" y="3434"/>
                    </a:lnTo>
                    <a:cubicBezTo>
                      <a:pt x="7676" y="2935"/>
                      <a:pt x="7623" y="2434"/>
                      <a:pt x="7688" y="1937"/>
                    </a:cubicBezTo>
                    <a:lnTo>
                      <a:pt x="7688" y="1937"/>
                    </a:lnTo>
                    <a:cubicBezTo>
                      <a:pt x="7726" y="1644"/>
                      <a:pt x="7804" y="1350"/>
                      <a:pt x="7944" y="1076"/>
                    </a:cubicBezTo>
                    <a:lnTo>
                      <a:pt x="7944" y="1076"/>
                    </a:lnTo>
                    <a:cubicBezTo>
                      <a:pt x="8080" y="1738"/>
                      <a:pt x="8087" y="2416"/>
                      <a:pt x="8124" y="3087"/>
                    </a:cubicBezTo>
                    <a:lnTo>
                      <a:pt x="8124" y="3087"/>
                    </a:lnTo>
                    <a:cubicBezTo>
                      <a:pt x="8147" y="3526"/>
                      <a:pt x="8183" y="3964"/>
                      <a:pt x="8276" y="4397"/>
                    </a:cubicBezTo>
                    <a:lnTo>
                      <a:pt x="8276" y="4397"/>
                    </a:lnTo>
                    <a:cubicBezTo>
                      <a:pt x="8362" y="4805"/>
                      <a:pt x="8497" y="5205"/>
                      <a:pt x="8671" y="5597"/>
                    </a:cubicBezTo>
                    <a:lnTo>
                      <a:pt x="8671" y="5597"/>
                    </a:lnTo>
                    <a:cubicBezTo>
                      <a:pt x="8826" y="5949"/>
                      <a:pt x="9011" y="6291"/>
                      <a:pt x="9218" y="6627"/>
                    </a:cubicBezTo>
                    <a:lnTo>
                      <a:pt x="9728" y="6627"/>
                    </a:lnTo>
                    <a:lnTo>
                      <a:pt x="9728" y="6627"/>
                    </a:lnTo>
                    <a:cubicBezTo>
                      <a:pt x="9543" y="6323"/>
                      <a:pt x="9376" y="6012"/>
                      <a:pt x="9233" y="5694"/>
                    </a:cubicBezTo>
                    <a:close/>
                    <a:moveTo>
                      <a:pt x="4743" y="160"/>
                    </a:moveTo>
                    <a:lnTo>
                      <a:pt x="4743" y="160"/>
                    </a:lnTo>
                    <a:cubicBezTo>
                      <a:pt x="4744" y="160"/>
                      <a:pt x="4745" y="162"/>
                      <a:pt x="4747" y="163"/>
                    </a:cubicBezTo>
                    <a:lnTo>
                      <a:pt x="4747" y="163"/>
                    </a:lnTo>
                    <a:cubicBezTo>
                      <a:pt x="4753" y="164"/>
                      <a:pt x="4757" y="166"/>
                      <a:pt x="4759" y="170"/>
                    </a:cubicBezTo>
                    <a:lnTo>
                      <a:pt x="4759" y="170"/>
                    </a:lnTo>
                    <a:cubicBezTo>
                      <a:pt x="4760" y="171"/>
                      <a:pt x="4761" y="172"/>
                      <a:pt x="4762" y="173"/>
                    </a:cubicBezTo>
                    <a:lnTo>
                      <a:pt x="4762" y="173"/>
                    </a:lnTo>
                    <a:cubicBezTo>
                      <a:pt x="4745" y="171"/>
                      <a:pt x="4733" y="169"/>
                      <a:pt x="4743" y="160"/>
                    </a:cubicBezTo>
                    <a:close/>
                    <a:moveTo>
                      <a:pt x="2599" y="5310"/>
                    </a:moveTo>
                    <a:lnTo>
                      <a:pt x="2599" y="5310"/>
                    </a:lnTo>
                    <a:cubicBezTo>
                      <a:pt x="1702" y="4392"/>
                      <a:pt x="846" y="3451"/>
                      <a:pt x="0" y="2504"/>
                    </a:cubicBezTo>
                    <a:lnTo>
                      <a:pt x="0" y="3058"/>
                    </a:lnTo>
                    <a:lnTo>
                      <a:pt x="0" y="3058"/>
                    </a:lnTo>
                    <a:cubicBezTo>
                      <a:pt x="541" y="3656"/>
                      <a:pt x="1088" y="4251"/>
                      <a:pt x="1649" y="4837"/>
                    </a:cubicBezTo>
                    <a:lnTo>
                      <a:pt x="1649" y="4837"/>
                    </a:lnTo>
                    <a:cubicBezTo>
                      <a:pt x="2155" y="5365"/>
                      <a:pt x="2665" y="5894"/>
                      <a:pt x="3213" y="6397"/>
                    </a:cubicBezTo>
                    <a:lnTo>
                      <a:pt x="3213" y="6397"/>
                    </a:lnTo>
                    <a:cubicBezTo>
                      <a:pt x="3296" y="6475"/>
                      <a:pt x="3383" y="6552"/>
                      <a:pt x="3472" y="6627"/>
                    </a:cubicBezTo>
                    <a:lnTo>
                      <a:pt x="3959" y="6627"/>
                    </a:lnTo>
                    <a:lnTo>
                      <a:pt x="3959" y="6627"/>
                    </a:lnTo>
                    <a:cubicBezTo>
                      <a:pt x="3469" y="6212"/>
                      <a:pt x="3036" y="5757"/>
                      <a:pt x="2599" y="53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2" name="Google Shape;92;p13"/>
              <p:cNvSpPr/>
              <p:nvPr/>
            </p:nvSpPr>
            <p:spPr>
              <a:xfrm rot="-2560108">
                <a:off x="-1702096" y="8548419"/>
                <a:ext cx="3476905" cy="1039911"/>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93" name="Google Shape;93;p13"/>
            <p:cNvSpPr/>
            <p:nvPr/>
          </p:nvSpPr>
          <p:spPr>
            <a:xfrm flipH="1">
              <a:off x="-466575" y="7"/>
              <a:ext cx="1065949" cy="2228793"/>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6" name="Google Shape;96;p14"/>
          <p:cNvGrpSpPr/>
          <p:nvPr/>
        </p:nvGrpSpPr>
        <p:grpSpPr>
          <a:xfrm>
            <a:off x="-565027" y="73839"/>
            <a:ext cx="10314378" cy="5340316"/>
            <a:chOff x="-565027" y="73839"/>
            <a:chExt cx="10314378" cy="5340316"/>
          </a:xfrm>
        </p:grpSpPr>
        <p:grpSp>
          <p:nvGrpSpPr>
            <p:cNvPr id="97" name="Google Shape;97;p14"/>
            <p:cNvGrpSpPr/>
            <p:nvPr/>
          </p:nvGrpSpPr>
          <p:grpSpPr>
            <a:xfrm>
              <a:off x="7493875" y="73839"/>
              <a:ext cx="2255476" cy="1919022"/>
              <a:chOff x="7493875" y="73839"/>
              <a:chExt cx="2255476" cy="1919022"/>
            </a:xfrm>
          </p:grpSpPr>
          <p:grpSp>
            <p:nvGrpSpPr>
              <p:cNvPr id="98" name="Google Shape;98;p14"/>
              <p:cNvGrpSpPr/>
              <p:nvPr/>
            </p:nvGrpSpPr>
            <p:grpSpPr>
              <a:xfrm>
                <a:off x="8576712" y="907012"/>
                <a:ext cx="769938" cy="1085849"/>
                <a:chOff x="7491412" y="3198812"/>
                <a:chExt cx="769938" cy="1085849"/>
              </a:xfrm>
            </p:grpSpPr>
            <p:sp>
              <p:nvSpPr>
                <p:cNvPr id="99" name="Google Shape;99;p14"/>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0" name="Google Shape;100;p14"/>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1" name="Google Shape;101;p14"/>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2" name="Google Shape;102;p14"/>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3" name="Google Shape;103;p14"/>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4" name="Google Shape;104;p14"/>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105" name="Google Shape;105;p14"/>
              <p:cNvSpPr/>
              <p:nvPr/>
            </p:nvSpPr>
            <p:spPr>
              <a:xfrm rot="-5400000">
                <a:off x="7964078" y="-396363"/>
                <a:ext cx="1315071" cy="2255476"/>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106" name="Google Shape;106;p14"/>
            <p:cNvGrpSpPr/>
            <p:nvPr/>
          </p:nvGrpSpPr>
          <p:grpSpPr>
            <a:xfrm rot="10800000" flipH="1">
              <a:off x="-565027" y="3665232"/>
              <a:ext cx="2556505" cy="1748923"/>
              <a:chOff x="-695752" y="-32461"/>
              <a:chExt cx="2556505" cy="1748923"/>
            </a:xfrm>
          </p:grpSpPr>
          <p:grpSp>
            <p:nvGrpSpPr>
              <p:cNvPr id="107" name="Google Shape;107;p14"/>
              <p:cNvGrpSpPr/>
              <p:nvPr/>
            </p:nvGrpSpPr>
            <p:grpSpPr>
              <a:xfrm>
                <a:off x="-130713" y="317875"/>
                <a:ext cx="649287" cy="1398587"/>
                <a:chOff x="4314412" y="2648100"/>
                <a:chExt cx="649287" cy="1398587"/>
              </a:xfrm>
            </p:grpSpPr>
            <p:sp>
              <p:nvSpPr>
                <p:cNvPr id="108" name="Google Shape;108;p14"/>
                <p:cNvSpPr/>
                <p:nvPr/>
              </p:nvSpPr>
              <p:spPr>
                <a:xfrm>
                  <a:off x="4498562" y="276716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09" name="Google Shape;109;p14"/>
                <p:cNvSpPr/>
                <p:nvPr/>
              </p:nvSpPr>
              <p:spPr>
                <a:xfrm>
                  <a:off x="4554125" y="317673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0" name="Google Shape;110;p14"/>
                <p:cNvSpPr/>
                <p:nvPr/>
              </p:nvSpPr>
              <p:spPr>
                <a:xfrm>
                  <a:off x="4673187" y="3632350"/>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1" name="Google Shape;111;p14"/>
                <p:cNvSpPr/>
                <p:nvPr/>
              </p:nvSpPr>
              <p:spPr>
                <a:xfrm>
                  <a:off x="4314412" y="3906987"/>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2" name="Google Shape;112;p14"/>
                <p:cNvSpPr/>
                <p:nvPr/>
              </p:nvSpPr>
              <p:spPr>
                <a:xfrm>
                  <a:off x="4831937" y="288305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13" name="Google Shape;113;p14"/>
                <p:cNvSpPr/>
                <p:nvPr/>
              </p:nvSpPr>
              <p:spPr>
                <a:xfrm>
                  <a:off x="4662075" y="264810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114" name="Google Shape;114;p14"/>
              <p:cNvSpPr/>
              <p:nvPr/>
            </p:nvSpPr>
            <p:spPr>
              <a:xfrm rot="-627576">
                <a:off x="-645130" y="183905"/>
                <a:ext cx="2455261" cy="782434"/>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7" name="Google Shape;117;p15"/>
          <p:cNvGrpSpPr/>
          <p:nvPr/>
        </p:nvGrpSpPr>
        <p:grpSpPr>
          <a:xfrm>
            <a:off x="-466575" y="7"/>
            <a:ext cx="11999620" cy="6535109"/>
            <a:chOff x="-466575" y="7"/>
            <a:chExt cx="11999620" cy="6535109"/>
          </a:xfrm>
        </p:grpSpPr>
        <p:grpSp>
          <p:nvGrpSpPr>
            <p:cNvPr id="118" name="Google Shape;118;p15"/>
            <p:cNvGrpSpPr/>
            <p:nvPr/>
          </p:nvGrpSpPr>
          <p:grpSpPr>
            <a:xfrm>
              <a:off x="7380490" y="2298683"/>
              <a:ext cx="4152554" cy="4236433"/>
              <a:chOff x="-1594310" y="7150908"/>
              <a:chExt cx="4152554" cy="4236433"/>
            </a:xfrm>
          </p:grpSpPr>
          <p:sp>
            <p:nvSpPr>
              <p:cNvPr id="119" name="Google Shape;119;p15"/>
              <p:cNvSpPr/>
              <p:nvPr/>
            </p:nvSpPr>
            <p:spPr>
              <a:xfrm rot="-3424806" flipH="1">
                <a:off x="-1145838" y="8076115"/>
                <a:ext cx="3502032" cy="2386018"/>
              </a:xfrm>
              <a:custGeom>
                <a:avLst/>
                <a:gdLst/>
                <a:ahLst/>
                <a:cxnLst/>
                <a:rect l="l" t="t" r="r" b="b"/>
                <a:pathLst>
                  <a:path w="9729" h="6628" extrusionOk="0">
                    <a:moveTo>
                      <a:pt x="9233" y="5694"/>
                    </a:moveTo>
                    <a:lnTo>
                      <a:pt x="9233" y="5694"/>
                    </a:lnTo>
                    <a:cubicBezTo>
                      <a:pt x="9067" y="5327"/>
                      <a:pt x="8933" y="4950"/>
                      <a:pt x="8843" y="4567"/>
                    </a:cubicBezTo>
                    <a:lnTo>
                      <a:pt x="8843" y="4567"/>
                    </a:lnTo>
                    <a:cubicBezTo>
                      <a:pt x="8745" y="4153"/>
                      <a:pt x="8706" y="3732"/>
                      <a:pt x="8680" y="3312"/>
                    </a:cubicBezTo>
                    <a:lnTo>
                      <a:pt x="8680" y="3312"/>
                    </a:lnTo>
                    <a:cubicBezTo>
                      <a:pt x="8623" y="2379"/>
                      <a:pt x="8641" y="1433"/>
                      <a:pt x="8318" y="524"/>
                    </a:cubicBezTo>
                    <a:lnTo>
                      <a:pt x="8318" y="524"/>
                    </a:lnTo>
                    <a:cubicBezTo>
                      <a:pt x="8299" y="468"/>
                      <a:pt x="8127" y="437"/>
                      <a:pt x="8069" y="428"/>
                    </a:cubicBezTo>
                    <a:lnTo>
                      <a:pt x="8069" y="428"/>
                    </a:lnTo>
                    <a:cubicBezTo>
                      <a:pt x="8008" y="419"/>
                      <a:pt x="7834" y="389"/>
                      <a:pt x="7789" y="437"/>
                    </a:cubicBezTo>
                    <a:lnTo>
                      <a:pt x="7789" y="437"/>
                    </a:lnTo>
                    <a:cubicBezTo>
                      <a:pt x="7113" y="1139"/>
                      <a:pt x="7072" y="2029"/>
                      <a:pt x="7129" y="2865"/>
                    </a:cubicBezTo>
                    <a:lnTo>
                      <a:pt x="7129" y="2865"/>
                    </a:lnTo>
                    <a:cubicBezTo>
                      <a:pt x="7144" y="3100"/>
                      <a:pt x="7166" y="3334"/>
                      <a:pt x="7180" y="3568"/>
                    </a:cubicBezTo>
                    <a:lnTo>
                      <a:pt x="7180" y="3568"/>
                    </a:lnTo>
                    <a:cubicBezTo>
                      <a:pt x="7191" y="3742"/>
                      <a:pt x="7200" y="3916"/>
                      <a:pt x="7150" y="4087"/>
                    </a:cubicBezTo>
                    <a:lnTo>
                      <a:pt x="7150" y="4087"/>
                    </a:lnTo>
                    <a:cubicBezTo>
                      <a:pt x="7111" y="4220"/>
                      <a:pt x="7038" y="4364"/>
                      <a:pt x="6879" y="4439"/>
                    </a:cubicBezTo>
                    <a:lnTo>
                      <a:pt x="6879" y="4439"/>
                    </a:lnTo>
                    <a:cubicBezTo>
                      <a:pt x="6855" y="4451"/>
                      <a:pt x="6831" y="4456"/>
                      <a:pt x="6805" y="4464"/>
                    </a:cubicBezTo>
                    <a:lnTo>
                      <a:pt x="6805" y="4464"/>
                    </a:lnTo>
                    <a:cubicBezTo>
                      <a:pt x="6803" y="4462"/>
                      <a:pt x="6801" y="4460"/>
                      <a:pt x="6799" y="4459"/>
                    </a:cubicBezTo>
                    <a:lnTo>
                      <a:pt x="6799" y="4459"/>
                    </a:lnTo>
                    <a:cubicBezTo>
                      <a:pt x="6759" y="4434"/>
                      <a:pt x="6724" y="4406"/>
                      <a:pt x="6694" y="4375"/>
                    </a:cubicBezTo>
                    <a:lnTo>
                      <a:pt x="6694" y="4375"/>
                    </a:lnTo>
                    <a:cubicBezTo>
                      <a:pt x="6335" y="4013"/>
                      <a:pt x="6574" y="3527"/>
                      <a:pt x="6328" y="3132"/>
                    </a:cubicBezTo>
                    <a:lnTo>
                      <a:pt x="6328" y="3132"/>
                    </a:lnTo>
                    <a:cubicBezTo>
                      <a:pt x="6300" y="3087"/>
                      <a:pt x="6206" y="3063"/>
                      <a:pt x="6150" y="3050"/>
                    </a:cubicBezTo>
                    <a:lnTo>
                      <a:pt x="6150" y="3050"/>
                    </a:lnTo>
                    <a:cubicBezTo>
                      <a:pt x="6068" y="3030"/>
                      <a:pt x="5965" y="3013"/>
                      <a:pt x="5878" y="3025"/>
                    </a:cubicBezTo>
                    <a:lnTo>
                      <a:pt x="5769" y="3039"/>
                    </a:lnTo>
                    <a:lnTo>
                      <a:pt x="5769" y="3039"/>
                    </a:lnTo>
                    <a:cubicBezTo>
                      <a:pt x="5688" y="2403"/>
                      <a:pt x="5607" y="1767"/>
                      <a:pt x="5527" y="1132"/>
                    </a:cubicBezTo>
                    <a:lnTo>
                      <a:pt x="5527" y="1132"/>
                    </a:lnTo>
                    <a:cubicBezTo>
                      <a:pt x="5505" y="958"/>
                      <a:pt x="5483" y="783"/>
                      <a:pt x="5461" y="609"/>
                    </a:cubicBezTo>
                    <a:lnTo>
                      <a:pt x="5461" y="609"/>
                    </a:lnTo>
                    <a:cubicBezTo>
                      <a:pt x="5444" y="477"/>
                      <a:pt x="5427" y="336"/>
                      <a:pt x="5316" y="228"/>
                    </a:cubicBezTo>
                    <a:lnTo>
                      <a:pt x="5316" y="228"/>
                    </a:lnTo>
                    <a:cubicBezTo>
                      <a:pt x="5176" y="93"/>
                      <a:pt x="4936" y="36"/>
                      <a:pt x="4721" y="17"/>
                    </a:cubicBezTo>
                    <a:lnTo>
                      <a:pt x="4721" y="17"/>
                    </a:lnTo>
                    <a:cubicBezTo>
                      <a:pt x="4518" y="0"/>
                      <a:pt x="4307" y="21"/>
                      <a:pt x="4135" y="111"/>
                    </a:cubicBezTo>
                    <a:lnTo>
                      <a:pt x="4135" y="111"/>
                    </a:lnTo>
                    <a:cubicBezTo>
                      <a:pt x="3831" y="267"/>
                      <a:pt x="3686" y="587"/>
                      <a:pt x="3596" y="843"/>
                    </a:cubicBezTo>
                    <a:lnTo>
                      <a:pt x="3596" y="843"/>
                    </a:lnTo>
                    <a:cubicBezTo>
                      <a:pt x="3493" y="1138"/>
                      <a:pt x="3463" y="1443"/>
                      <a:pt x="3481" y="1747"/>
                    </a:cubicBezTo>
                    <a:lnTo>
                      <a:pt x="3481" y="1747"/>
                    </a:lnTo>
                    <a:cubicBezTo>
                      <a:pt x="3518" y="2372"/>
                      <a:pt x="3742" y="2980"/>
                      <a:pt x="3979" y="3576"/>
                    </a:cubicBezTo>
                    <a:lnTo>
                      <a:pt x="3979" y="3576"/>
                    </a:lnTo>
                    <a:cubicBezTo>
                      <a:pt x="4241" y="4232"/>
                      <a:pt x="4528" y="4882"/>
                      <a:pt x="4842" y="5525"/>
                    </a:cubicBezTo>
                    <a:lnTo>
                      <a:pt x="4842" y="5525"/>
                    </a:lnTo>
                    <a:cubicBezTo>
                      <a:pt x="4994" y="5837"/>
                      <a:pt x="5163" y="6144"/>
                      <a:pt x="5302" y="6459"/>
                    </a:cubicBezTo>
                    <a:lnTo>
                      <a:pt x="5302" y="6459"/>
                    </a:lnTo>
                    <a:cubicBezTo>
                      <a:pt x="5326" y="6515"/>
                      <a:pt x="5350" y="6572"/>
                      <a:pt x="5373" y="6627"/>
                    </a:cubicBezTo>
                    <a:lnTo>
                      <a:pt x="5893" y="6627"/>
                    </a:lnTo>
                    <a:lnTo>
                      <a:pt x="5893" y="6627"/>
                    </a:lnTo>
                    <a:cubicBezTo>
                      <a:pt x="5769" y="6324"/>
                      <a:pt x="5607" y="6029"/>
                      <a:pt x="5460" y="5731"/>
                    </a:cubicBezTo>
                    <a:lnTo>
                      <a:pt x="5460" y="5731"/>
                    </a:lnTo>
                    <a:cubicBezTo>
                      <a:pt x="5303" y="5415"/>
                      <a:pt x="5152" y="5097"/>
                      <a:pt x="5008" y="4776"/>
                    </a:cubicBezTo>
                    <a:lnTo>
                      <a:pt x="5008" y="4776"/>
                    </a:lnTo>
                    <a:cubicBezTo>
                      <a:pt x="4726" y="4151"/>
                      <a:pt x="4450" y="3519"/>
                      <a:pt x="4244" y="2877"/>
                    </a:cubicBezTo>
                    <a:lnTo>
                      <a:pt x="4244" y="2877"/>
                    </a:lnTo>
                    <a:cubicBezTo>
                      <a:pt x="4053" y="2281"/>
                      <a:pt x="3935" y="1649"/>
                      <a:pt x="4112" y="1041"/>
                    </a:cubicBezTo>
                    <a:lnTo>
                      <a:pt x="4112" y="1041"/>
                    </a:lnTo>
                    <a:cubicBezTo>
                      <a:pt x="4154" y="897"/>
                      <a:pt x="4212" y="756"/>
                      <a:pt x="4289" y="619"/>
                    </a:cubicBezTo>
                    <a:lnTo>
                      <a:pt x="4289" y="619"/>
                    </a:lnTo>
                    <a:cubicBezTo>
                      <a:pt x="4361" y="489"/>
                      <a:pt x="4450" y="361"/>
                      <a:pt x="4594" y="270"/>
                    </a:cubicBezTo>
                    <a:lnTo>
                      <a:pt x="4594" y="270"/>
                    </a:lnTo>
                    <a:cubicBezTo>
                      <a:pt x="4650" y="234"/>
                      <a:pt x="4710" y="204"/>
                      <a:pt x="4780" y="190"/>
                    </a:cubicBezTo>
                    <a:lnTo>
                      <a:pt x="4780" y="190"/>
                    </a:lnTo>
                    <a:cubicBezTo>
                      <a:pt x="4880" y="290"/>
                      <a:pt x="4898" y="408"/>
                      <a:pt x="4912" y="532"/>
                    </a:cubicBezTo>
                    <a:lnTo>
                      <a:pt x="4912" y="532"/>
                    </a:lnTo>
                    <a:cubicBezTo>
                      <a:pt x="5002" y="1229"/>
                      <a:pt x="5089" y="1926"/>
                      <a:pt x="5178" y="2623"/>
                    </a:cubicBezTo>
                    <a:lnTo>
                      <a:pt x="5178" y="2623"/>
                    </a:lnTo>
                    <a:cubicBezTo>
                      <a:pt x="5200" y="2791"/>
                      <a:pt x="5220" y="2961"/>
                      <a:pt x="5243" y="3131"/>
                    </a:cubicBezTo>
                    <a:lnTo>
                      <a:pt x="5243" y="3131"/>
                    </a:lnTo>
                    <a:cubicBezTo>
                      <a:pt x="5249" y="3183"/>
                      <a:pt x="5338" y="3207"/>
                      <a:pt x="5393" y="3223"/>
                    </a:cubicBezTo>
                    <a:lnTo>
                      <a:pt x="5393" y="3223"/>
                    </a:lnTo>
                    <a:cubicBezTo>
                      <a:pt x="5483" y="3249"/>
                      <a:pt x="5599" y="3271"/>
                      <a:pt x="5697" y="3258"/>
                    </a:cubicBezTo>
                    <a:lnTo>
                      <a:pt x="5859" y="3238"/>
                    </a:lnTo>
                    <a:lnTo>
                      <a:pt x="5859" y="3238"/>
                    </a:lnTo>
                    <a:cubicBezTo>
                      <a:pt x="5975" y="3580"/>
                      <a:pt x="5851" y="3961"/>
                      <a:pt x="6110" y="4277"/>
                    </a:cubicBezTo>
                    <a:lnTo>
                      <a:pt x="6110" y="4277"/>
                    </a:lnTo>
                    <a:cubicBezTo>
                      <a:pt x="6262" y="4462"/>
                      <a:pt x="6499" y="4578"/>
                      <a:pt x="6779" y="4623"/>
                    </a:cubicBezTo>
                    <a:lnTo>
                      <a:pt x="6779" y="4623"/>
                    </a:lnTo>
                    <a:cubicBezTo>
                      <a:pt x="7027" y="4661"/>
                      <a:pt x="7321" y="4650"/>
                      <a:pt x="7500" y="4497"/>
                    </a:cubicBezTo>
                    <a:lnTo>
                      <a:pt x="7500" y="4497"/>
                    </a:lnTo>
                    <a:cubicBezTo>
                      <a:pt x="7827" y="4219"/>
                      <a:pt x="7740" y="3771"/>
                      <a:pt x="7715" y="3434"/>
                    </a:cubicBezTo>
                    <a:lnTo>
                      <a:pt x="7715" y="3434"/>
                    </a:lnTo>
                    <a:cubicBezTo>
                      <a:pt x="7676" y="2935"/>
                      <a:pt x="7623" y="2434"/>
                      <a:pt x="7688" y="1937"/>
                    </a:cubicBezTo>
                    <a:lnTo>
                      <a:pt x="7688" y="1937"/>
                    </a:lnTo>
                    <a:cubicBezTo>
                      <a:pt x="7726" y="1644"/>
                      <a:pt x="7804" y="1350"/>
                      <a:pt x="7944" y="1076"/>
                    </a:cubicBezTo>
                    <a:lnTo>
                      <a:pt x="7944" y="1076"/>
                    </a:lnTo>
                    <a:cubicBezTo>
                      <a:pt x="8080" y="1738"/>
                      <a:pt x="8087" y="2416"/>
                      <a:pt x="8124" y="3087"/>
                    </a:cubicBezTo>
                    <a:lnTo>
                      <a:pt x="8124" y="3087"/>
                    </a:lnTo>
                    <a:cubicBezTo>
                      <a:pt x="8147" y="3526"/>
                      <a:pt x="8183" y="3964"/>
                      <a:pt x="8276" y="4397"/>
                    </a:cubicBezTo>
                    <a:lnTo>
                      <a:pt x="8276" y="4397"/>
                    </a:lnTo>
                    <a:cubicBezTo>
                      <a:pt x="8362" y="4805"/>
                      <a:pt x="8497" y="5205"/>
                      <a:pt x="8671" y="5597"/>
                    </a:cubicBezTo>
                    <a:lnTo>
                      <a:pt x="8671" y="5597"/>
                    </a:lnTo>
                    <a:cubicBezTo>
                      <a:pt x="8826" y="5949"/>
                      <a:pt x="9011" y="6291"/>
                      <a:pt x="9218" y="6627"/>
                    </a:cubicBezTo>
                    <a:lnTo>
                      <a:pt x="9728" y="6627"/>
                    </a:lnTo>
                    <a:lnTo>
                      <a:pt x="9728" y="6627"/>
                    </a:lnTo>
                    <a:cubicBezTo>
                      <a:pt x="9543" y="6323"/>
                      <a:pt x="9376" y="6012"/>
                      <a:pt x="9233" y="5694"/>
                    </a:cubicBezTo>
                    <a:close/>
                    <a:moveTo>
                      <a:pt x="4743" y="160"/>
                    </a:moveTo>
                    <a:lnTo>
                      <a:pt x="4743" y="160"/>
                    </a:lnTo>
                    <a:cubicBezTo>
                      <a:pt x="4744" y="160"/>
                      <a:pt x="4745" y="162"/>
                      <a:pt x="4747" y="163"/>
                    </a:cubicBezTo>
                    <a:lnTo>
                      <a:pt x="4747" y="163"/>
                    </a:lnTo>
                    <a:cubicBezTo>
                      <a:pt x="4753" y="164"/>
                      <a:pt x="4757" y="166"/>
                      <a:pt x="4759" y="170"/>
                    </a:cubicBezTo>
                    <a:lnTo>
                      <a:pt x="4759" y="170"/>
                    </a:lnTo>
                    <a:cubicBezTo>
                      <a:pt x="4760" y="171"/>
                      <a:pt x="4761" y="172"/>
                      <a:pt x="4762" y="173"/>
                    </a:cubicBezTo>
                    <a:lnTo>
                      <a:pt x="4762" y="173"/>
                    </a:lnTo>
                    <a:cubicBezTo>
                      <a:pt x="4745" y="171"/>
                      <a:pt x="4733" y="169"/>
                      <a:pt x="4743" y="160"/>
                    </a:cubicBezTo>
                    <a:close/>
                    <a:moveTo>
                      <a:pt x="2599" y="5310"/>
                    </a:moveTo>
                    <a:lnTo>
                      <a:pt x="2599" y="5310"/>
                    </a:lnTo>
                    <a:cubicBezTo>
                      <a:pt x="1702" y="4392"/>
                      <a:pt x="846" y="3451"/>
                      <a:pt x="0" y="2504"/>
                    </a:cubicBezTo>
                    <a:lnTo>
                      <a:pt x="0" y="3058"/>
                    </a:lnTo>
                    <a:lnTo>
                      <a:pt x="0" y="3058"/>
                    </a:lnTo>
                    <a:cubicBezTo>
                      <a:pt x="541" y="3656"/>
                      <a:pt x="1088" y="4251"/>
                      <a:pt x="1649" y="4837"/>
                    </a:cubicBezTo>
                    <a:lnTo>
                      <a:pt x="1649" y="4837"/>
                    </a:lnTo>
                    <a:cubicBezTo>
                      <a:pt x="2155" y="5365"/>
                      <a:pt x="2665" y="5894"/>
                      <a:pt x="3213" y="6397"/>
                    </a:cubicBezTo>
                    <a:lnTo>
                      <a:pt x="3213" y="6397"/>
                    </a:lnTo>
                    <a:cubicBezTo>
                      <a:pt x="3296" y="6475"/>
                      <a:pt x="3383" y="6552"/>
                      <a:pt x="3472" y="6627"/>
                    </a:cubicBezTo>
                    <a:lnTo>
                      <a:pt x="3959" y="6627"/>
                    </a:lnTo>
                    <a:lnTo>
                      <a:pt x="3959" y="6627"/>
                    </a:lnTo>
                    <a:cubicBezTo>
                      <a:pt x="3469" y="6212"/>
                      <a:pt x="3036" y="5757"/>
                      <a:pt x="2599" y="53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0" name="Google Shape;120;p15"/>
              <p:cNvSpPr/>
              <p:nvPr/>
            </p:nvSpPr>
            <p:spPr>
              <a:xfrm rot="-2560108">
                <a:off x="-1702096" y="8548419"/>
                <a:ext cx="3476905" cy="1039911"/>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121" name="Google Shape;121;p15"/>
            <p:cNvSpPr/>
            <p:nvPr/>
          </p:nvSpPr>
          <p:spPr>
            <a:xfrm flipH="1">
              <a:off x="-466575" y="7"/>
              <a:ext cx="1065949" cy="2228793"/>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22"/>
        <p:cNvGrpSpPr/>
        <p:nvPr/>
      </p:nvGrpSpPr>
      <p:grpSpPr>
        <a:xfrm>
          <a:off x="0" y="0"/>
          <a:ext cx="0" cy="0"/>
          <a:chOff x="0" y="0"/>
          <a:chExt cx="0" cy="0"/>
        </a:xfrm>
      </p:grpSpPr>
      <p:sp>
        <p:nvSpPr>
          <p:cNvPr id="123" name="Google Shape;123;p16"/>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4" name="Google Shape;124;p16"/>
          <p:cNvGrpSpPr/>
          <p:nvPr/>
        </p:nvGrpSpPr>
        <p:grpSpPr>
          <a:xfrm>
            <a:off x="-181276" y="1613771"/>
            <a:ext cx="10593781" cy="3757660"/>
            <a:chOff x="-181276" y="1613771"/>
            <a:chExt cx="10593781" cy="3757660"/>
          </a:xfrm>
        </p:grpSpPr>
        <p:grpSp>
          <p:nvGrpSpPr>
            <p:cNvPr id="125" name="Google Shape;125;p16"/>
            <p:cNvGrpSpPr/>
            <p:nvPr/>
          </p:nvGrpSpPr>
          <p:grpSpPr>
            <a:xfrm rot="5400000">
              <a:off x="-359761" y="3094650"/>
              <a:ext cx="2455265" cy="2098295"/>
              <a:chOff x="6836470" y="3091568"/>
              <a:chExt cx="2455265" cy="2098295"/>
            </a:xfrm>
          </p:grpSpPr>
          <p:sp>
            <p:nvSpPr>
              <p:cNvPr id="126" name="Google Shape;126;p16"/>
              <p:cNvSpPr/>
              <p:nvPr/>
            </p:nvSpPr>
            <p:spPr>
              <a:xfrm rot="10800000" flipH="1">
                <a:off x="8167754" y="3091568"/>
                <a:ext cx="916848" cy="1917021"/>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7" name="Google Shape;127;p16"/>
              <p:cNvSpPr/>
              <p:nvPr/>
            </p:nvSpPr>
            <p:spPr>
              <a:xfrm>
                <a:off x="6836470" y="4407432"/>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128" name="Google Shape;128;p16"/>
              <p:cNvGrpSpPr/>
              <p:nvPr/>
            </p:nvGrpSpPr>
            <p:grpSpPr>
              <a:xfrm>
                <a:off x="7130377" y="4093486"/>
                <a:ext cx="1076282" cy="807396"/>
                <a:chOff x="7644677" y="3532086"/>
                <a:chExt cx="1076282" cy="807396"/>
              </a:xfrm>
            </p:grpSpPr>
            <p:sp>
              <p:nvSpPr>
                <p:cNvPr id="129" name="Google Shape;129;p16"/>
                <p:cNvSpPr/>
                <p:nvPr/>
              </p:nvSpPr>
              <p:spPr>
                <a:xfrm rot="-5949980">
                  <a:off x="8035125" y="39259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0" name="Google Shape;130;p16"/>
                <p:cNvSpPr/>
                <p:nvPr/>
              </p:nvSpPr>
              <p:spPr>
                <a:xfrm rot="-5949972">
                  <a:off x="7990155" y="3691409"/>
                  <a:ext cx="247651" cy="301625"/>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1" name="Google Shape;131;p16"/>
                <p:cNvSpPr/>
                <p:nvPr/>
              </p:nvSpPr>
              <p:spPr>
                <a:xfrm rot="-5949974">
                  <a:off x="8299353" y="3510694"/>
                  <a:ext cx="127001" cy="200025"/>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2" name="Google Shape;132;p16"/>
                <p:cNvSpPr/>
                <p:nvPr/>
              </p:nvSpPr>
              <p:spPr>
                <a:xfrm rot="-5949963">
                  <a:off x="7707046" y="3929933"/>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3" name="Google Shape;133;p16"/>
                <p:cNvSpPr/>
                <p:nvPr/>
              </p:nvSpPr>
              <p:spPr>
                <a:xfrm rot="-5949965">
                  <a:off x="8304246" y="4051258"/>
                  <a:ext cx="222250" cy="307975"/>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4" name="Google Shape;134;p16"/>
                <p:cNvSpPr/>
                <p:nvPr/>
              </p:nvSpPr>
              <p:spPr>
                <a:xfrm rot="-5949964">
                  <a:off x="8480184" y="3651803"/>
                  <a:ext cx="193674" cy="260350"/>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135" name="Google Shape;135;p16"/>
            <p:cNvGrpSpPr/>
            <p:nvPr/>
          </p:nvGrpSpPr>
          <p:grpSpPr>
            <a:xfrm rot="2056206">
              <a:off x="7812494" y="2082220"/>
              <a:ext cx="2255497" cy="1919040"/>
              <a:chOff x="7493875" y="73839"/>
              <a:chExt cx="2255476" cy="1919022"/>
            </a:xfrm>
          </p:grpSpPr>
          <p:grpSp>
            <p:nvGrpSpPr>
              <p:cNvPr id="136" name="Google Shape;136;p16"/>
              <p:cNvGrpSpPr/>
              <p:nvPr/>
            </p:nvGrpSpPr>
            <p:grpSpPr>
              <a:xfrm>
                <a:off x="8576712" y="907012"/>
                <a:ext cx="769938" cy="1085849"/>
                <a:chOff x="7491412" y="3198812"/>
                <a:chExt cx="769938" cy="1085849"/>
              </a:xfrm>
            </p:grpSpPr>
            <p:sp>
              <p:nvSpPr>
                <p:cNvPr id="137" name="Google Shape;137;p16"/>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8" name="Google Shape;138;p16"/>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39" name="Google Shape;139;p16"/>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0" name="Google Shape;140;p16"/>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1" name="Google Shape;141;p16"/>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2" name="Google Shape;142;p16"/>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143" name="Google Shape;143;p16"/>
              <p:cNvSpPr/>
              <p:nvPr/>
            </p:nvSpPr>
            <p:spPr>
              <a:xfrm rot="-5400000">
                <a:off x="7964078" y="-396363"/>
                <a:ext cx="1315071" cy="2255476"/>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4"/>
        <p:cNvGrpSpPr/>
        <p:nvPr/>
      </p:nvGrpSpPr>
      <p:grpSpPr>
        <a:xfrm>
          <a:off x="0" y="0"/>
          <a:ext cx="0" cy="0"/>
          <a:chOff x="0" y="0"/>
          <a:chExt cx="0" cy="0"/>
        </a:xfrm>
      </p:grpSpPr>
      <p:sp>
        <p:nvSpPr>
          <p:cNvPr id="145" name="Google Shape;145;p17"/>
          <p:cNvSpPr txBox="1">
            <a:spLocks noGrp="1"/>
          </p:cNvSpPr>
          <p:nvPr>
            <p:ph type="title"/>
          </p:nvPr>
        </p:nvSpPr>
        <p:spPr>
          <a:xfrm>
            <a:off x="2580150" y="3339425"/>
            <a:ext cx="58506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6" name="Google Shape;146;p17"/>
          <p:cNvSpPr txBox="1">
            <a:spLocks noGrp="1"/>
          </p:cNvSpPr>
          <p:nvPr>
            <p:ph type="subTitle" idx="1"/>
          </p:nvPr>
        </p:nvSpPr>
        <p:spPr>
          <a:xfrm>
            <a:off x="2580175" y="1272175"/>
            <a:ext cx="5850600" cy="1956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720000" y="918863"/>
            <a:ext cx="3032700" cy="2189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18"/>
          <p:cNvSpPr txBox="1">
            <a:spLocks noGrp="1"/>
          </p:cNvSpPr>
          <p:nvPr>
            <p:ph type="subTitle" idx="1"/>
          </p:nvPr>
        </p:nvSpPr>
        <p:spPr>
          <a:xfrm>
            <a:off x="720000" y="3108338"/>
            <a:ext cx="3032700" cy="111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0" name="Google Shape;150;p18"/>
          <p:cNvSpPr>
            <a:spLocks noGrp="1"/>
          </p:cNvSpPr>
          <p:nvPr>
            <p:ph type="pic" idx="2"/>
          </p:nvPr>
        </p:nvSpPr>
        <p:spPr>
          <a:xfrm>
            <a:off x="4406050" y="690300"/>
            <a:ext cx="3620700" cy="3762900"/>
          </a:xfrm>
          <a:prstGeom prst="ellipse">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720000" y="1471613"/>
            <a:ext cx="2880600" cy="1133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3" name="Google Shape;153;p19"/>
          <p:cNvSpPr txBox="1">
            <a:spLocks noGrp="1"/>
          </p:cNvSpPr>
          <p:nvPr>
            <p:ph type="subTitle" idx="1"/>
          </p:nvPr>
        </p:nvSpPr>
        <p:spPr>
          <a:xfrm>
            <a:off x="720000" y="2529138"/>
            <a:ext cx="2880600" cy="101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54" name="Google Shape;154;p19"/>
          <p:cNvGrpSpPr/>
          <p:nvPr/>
        </p:nvGrpSpPr>
        <p:grpSpPr>
          <a:xfrm>
            <a:off x="-565027" y="-118036"/>
            <a:ext cx="10488228" cy="5532191"/>
            <a:chOff x="-565027" y="-118036"/>
            <a:chExt cx="10488228" cy="5532191"/>
          </a:xfrm>
        </p:grpSpPr>
        <p:grpSp>
          <p:nvGrpSpPr>
            <p:cNvPr id="155" name="Google Shape;155;p19"/>
            <p:cNvGrpSpPr/>
            <p:nvPr/>
          </p:nvGrpSpPr>
          <p:grpSpPr>
            <a:xfrm>
              <a:off x="7667725" y="-118036"/>
              <a:ext cx="2255476" cy="1857347"/>
              <a:chOff x="7667725" y="-118036"/>
              <a:chExt cx="2255476" cy="1857347"/>
            </a:xfrm>
          </p:grpSpPr>
          <p:grpSp>
            <p:nvGrpSpPr>
              <p:cNvPr id="156" name="Google Shape;156;p19"/>
              <p:cNvGrpSpPr/>
              <p:nvPr/>
            </p:nvGrpSpPr>
            <p:grpSpPr>
              <a:xfrm>
                <a:off x="8554962" y="653462"/>
                <a:ext cx="769938" cy="1085849"/>
                <a:chOff x="7469662" y="2945262"/>
                <a:chExt cx="769938" cy="1085849"/>
              </a:xfrm>
            </p:grpSpPr>
            <p:sp>
              <p:nvSpPr>
                <p:cNvPr id="157" name="Google Shape;157;p19"/>
                <p:cNvSpPr/>
                <p:nvPr/>
              </p:nvSpPr>
              <p:spPr>
                <a:xfrm>
                  <a:off x="7634762" y="328181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8" name="Google Shape;158;p19"/>
                <p:cNvSpPr/>
                <p:nvPr/>
              </p:nvSpPr>
              <p:spPr>
                <a:xfrm>
                  <a:off x="7863362" y="328340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59" name="Google Shape;159;p19"/>
                <p:cNvSpPr/>
                <p:nvPr/>
              </p:nvSpPr>
              <p:spPr>
                <a:xfrm>
                  <a:off x="8112600" y="361677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0" name="Google Shape;160;p19"/>
                <p:cNvSpPr/>
                <p:nvPr/>
              </p:nvSpPr>
              <p:spPr>
                <a:xfrm>
                  <a:off x="7693500" y="294526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1" name="Google Shape;161;p19"/>
                <p:cNvSpPr/>
                <p:nvPr/>
              </p:nvSpPr>
              <p:spPr>
                <a:xfrm>
                  <a:off x="7469662" y="351993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2" name="Google Shape;162;p19"/>
                <p:cNvSpPr/>
                <p:nvPr/>
              </p:nvSpPr>
              <p:spPr>
                <a:xfrm>
                  <a:off x="7876062" y="377076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163" name="Google Shape;163;p19"/>
              <p:cNvSpPr/>
              <p:nvPr/>
            </p:nvSpPr>
            <p:spPr>
              <a:xfrm rot="-5400000">
                <a:off x="8137928" y="-588238"/>
                <a:ext cx="1315071" cy="2255476"/>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164" name="Google Shape;164;p19"/>
            <p:cNvGrpSpPr/>
            <p:nvPr/>
          </p:nvGrpSpPr>
          <p:grpSpPr>
            <a:xfrm rot="10800000" flipH="1">
              <a:off x="-565027" y="3665232"/>
              <a:ext cx="2556505" cy="1748923"/>
              <a:chOff x="-695752" y="-32461"/>
              <a:chExt cx="2556505" cy="1748923"/>
            </a:xfrm>
          </p:grpSpPr>
          <p:grpSp>
            <p:nvGrpSpPr>
              <p:cNvPr id="165" name="Google Shape;165;p19"/>
              <p:cNvGrpSpPr/>
              <p:nvPr/>
            </p:nvGrpSpPr>
            <p:grpSpPr>
              <a:xfrm>
                <a:off x="-130713" y="317875"/>
                <a:ext cx="649287" cy="1398587"/>
                <a:chOff x="4314412" y="2648100"/>
                <a:chExt cx="649287" cy="1398587"/>
              </a:xfrm>
            </p:grpSpPr>
            <p:sp>
              <p:nvSpPr>
                <p:cNvPr id="166" name="Google Shape;166;p19"/>
                <p:cNvSpPr/>
                <p:nvPr/>
              </p:nvSpPr>
              <p:spPr>
                <a:xfrm>
                  <a:off x="4498562" y="276716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7" name="Google Shape;167;p19"/>
                <p:cNvSpPr/>
                <p:nvPr/>
              </p:nvSpPr>
              <p:spPr>
                <a:xfrm>
                  <a:off x="4554125" y="317673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8" name="Google Shape;168;p19"/>
                <p:cNvSpPr/>
                <p:nvPr/>
              </p:nvSpPr>
              <p:spPr>
                <a:xfrm>
                  <a:off x="4673187" y="3632350"/>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69" name="Google Shape;169;p19"/>
                <p:cNvSpPr/>
                <p:nvPr/>
              </p:nvSpPr>
              <p:spPr>
                <a:xfrm>
                  <a:off x="4314412" y="3906987"/>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70" name="Google Shape;170;p19"/>
                <p:cNvSpPr/>
                <p:nvPr/>
              </p:nvSpPr>
              <p:spPr>
                <a:xfrm>
                  <a:off x="4831937" y="288305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71" name="Google Shape;171;p19"/>
                <p:cNvSpPr/>
                <p:nvPr/>
              </p:nvSpPr>
              <p:spPr>
                <a:xfrm>
                  <a:off x="4662075" y="264810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172" name="Google Shape;172;p19"/>
              <p:cNvSpPr/>
              <p:nvPr/>
            </p:nvSpPr>
            <p:spPr>
              <a:xfrm rot="-627576">
                <a:off x="-645130" y="183905"/>
                <a:ext cx="2455261" cy="782434"/>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5553850" y="1517613"/>
            <a:ext cx="2630400" cy="115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 name="Google Shape;175;p20"/>
          <p:cNvSpPr txBox="1">
            <a:spLocks noGrp="1"/>
          </p:cNvSpPr>
          <p:nvPr>
            <p:ph type="subTitle" idx="1"/>
          </p:nvPr>
        </p:nvSpPr>
        <p:spPr>
          <a:xfrm>
            <a:off x="5553975" y="2596788"/>
            <a:ext cx="2630400" cy="102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1854613"/>
            <a:ext cx="5160900" cy="1633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804350" y="809275"/>
            <a:ext cx="10362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20000" y="3398963"/>
            <a:ext cx="51609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720000" y="1436850"/>
            <a:ext cx="2916600" cy="1170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21"/>
          <p:cNvSpPr txBox="1">
            <a:spLocks noGrp="1"/>
          </p:cNvSpPr>
          <p:nvPr>
            <p:ph type="subTitle" idx="1"/>
          </p:nvPr>
        </p:nvSpPr>
        <p:spPr>
          <a:xfrm>
            <a:off x="720000" y="2530500"/>
            <a:ext cx="2916600" cy="9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79" name="Google Shape;179;p21"/>
          <p:cNvGrpSpPr/>
          <p:nvPr/>
        </p:nvGrpSpPr>
        <p:grpSpPr>
          <a:xfrm>
            <a:off x="-565027" y="-118036"/>
            <a:ext cx="10488228" cy="5532191"/>
            <a:chOff x="-565027" y="-118036"/>
            <a:chExt cx="10488228" cy="5532191"/>
          </a:xfrm>
        </p:grpSpPr>
        <p:grpSp>
          <p:nvGrpSpPr>
            <p:cNvPr id="180" name="Google Shape;180;p21"/>
            <p:cNvGrpSpPr/>
            <p:nvPr/>
          </p:nvGrpSpPr>
          <p:grpSpPr>
            <a:xfrm>
              <a:off x="7667725" y="-118036"/>
              <a:ext cx="2255476" cy="1857347"/>
              <a:chOff x="7667725" y="-118036"/>
              <a:chExt cx="2255476" cy="1857347"/>
            </a:xfrm>
          </p:grpSpPr>
          <p:grpSp>
            <p:nvGrpSpPr>
              <p:cNvPr id="181" name="Google Shape;181;p21"/>
              <p:cNvGrpSpPr/>
              <p:nvPr/>
            </p:nvGrpSpPr>
            <p:grpSpPr>
              <a:xfrm>
                <a:off x="8554962" y="653462"/>
                <a:ext cx="769938" cy="1085849"/>
                <a:chOff x="7469662" y="2945262"/>
                <a:chExt cx="769938" cy="1085849"/>
              </a:xfrm>
            </p:grpSpPr>
            <p:sp>
              <p:nvSpPr>
                <p:cNvPr id="182" name="Google Shape;182;p21"/>
                <p:cNvSpPr/>
                <p:nvPr/>
              </p:nvSpPr>
              <p:spPr>
                <a:xfrm>
                  <a:off x="7634762" y="328181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83" name="Google Shape;183;p21"/>
                <p:cNvSpPr/>
                <p:nvPr/>
              </p:nvSpPr>
              <p:spPr>
                <a:xfrm>
                  <a:off x="7863362" y="328340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84" name="Google Shape;184;p21"/>
                <p:cNvSpPr/>
                <p:nvPr/>
              </p:nvSpPr>
              <p:spPr>
                <a:xfrm>
                  <a:off x="8112600" y="361677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85" name="Google Shape;185;p21"/>
                <p:cNvSpPr/>
                <p:nvPr/>
              </p:nvSpPr>
              <p:spPr>
                <a:xfrm>
                  <a:off x="7693500" y="294526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86" name="Google Shape;186;p21"/>
                <p:cNvSpPr/>
                <p:nvPr/>
              </p:nvSpPr>
              <p:spPr>
                <a:xfrm>
                  <a:off x="7469662" y="351993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87" name="Google Shape;187;p21"/>
                <p:cNvSpPr/>
                <p:nvPr/>
              </p:nvSpPr>
              <p:spPr>
                <a:xfrm>
                  <a:off x="7876062" y="377076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188" name="Google Shape;188;p21"/>
              <p:cNvSpPr/>
              <p:nvPr/>
            </p:nvSpPr>
            <p:spPr>
              <a:xfrm rot="-5400000">
                <a:off x="8137928" y="-588238"/>
                <a:ext cx="1315071" cy="2255476"/>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189" name="Google Shape;189;p21"/>
            <p:cNvGrpSpPr/>
            <p:nvPr/>
          </p:nvGrpSpPr>
          <p:grpSpPr>
            <a:xfrm rot="10800000" flipH="1">
              <a:off x="-565027" y="3665232"/>
              <a:ext cx="2556505" cy="1748923"/>
              <a:chOff x="-695752" y="-32461"/>
              <a:chExt cx="2556505" cy="1748923"/>
            </a:xfrm>
          </p:grpSpPr>
          <p:grpSp>
            <p:nvGrpSpPr>
              <p:cNvPr id="190" name="Google Shape;190;p21"/>
              <p:cNvGrpSpPr/>
              <p:nvPr/>
            </p:nvGrpSpPr>
            <p:grpSpPr>
              <a:xfrm>
                <a:off x="-130713" y="317875"/>
                <a:ext cx="649287" cy="1398587"/>
                <a:chOff x="4314412" y="2648100"/>
                <a:chExt cx="649287" cy="1398587"/>
              </a:xfrm>
            </p:grpSpPr>
            <p:sp>
              <p:nvSpPr>
                <p:cNvPr id="191" name="Google Shape;191;p21"/>
                <p:cNvSpPr/>
                <p:nvPr/>
              </p:nvSpPr>
              <p:spPr>
                <a:xfrm>
                  <a:off x="4498562" y="276716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2" name="Google Shape;192;p21"/>
                <p:cNvSpPr/>
                <p:nvPr/>
              </p:nvSpPr>
              <p:spPr>
                <a:xfrm>
                  <a:off x="4554125" y="317673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3" name="Google Shape;193;p21"/>
                <p:cNvSpPr/>
                <p:nvPr/>
              </p:nvSpPr>
              <p:spPr>
                <a:xfrm>
                  <a:off x="4673187" y="3632350"/>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4" name="Google Shape;194;p21"/>
                <p:cNvSpPr/>
                <p:nvPr/>
              </p:nvSpPr>
              <p:spPr>
                <a:xfrm>
                  <a:off x="4314412" y="3906987"/>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5" name="Google Shape;195;p21"/>
                <p:cNvSpPr/>
                <p:nvPr/>
              </p:nvSpPr>
              <p:spPr>
                <a:xfrm>
                  <a:off x="4831937" y="288305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196" name="Google Shape;196;p21"/>
                <p:cNvSpPr/>
                <p:nvPr/>
              </p:nvSpPr>
              <p:spPr>
                <a:xfrm>
                  <a:off x="4662075" y="264810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197" name="Google Shape;197;p21"/>
              <p:cNvSpPr/>
              <p:nvPr/>
            </p:nvSpPr>
            <p:spPr>
              <a:xfrm rot="-627576">
                <a:off x="-645130" y="183905"/>
                <a:ext cx="2455261" cy="782434"/>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TITLE_AND_BODY_1">
    <p:spTree>
      <p:nvGrpSpPr>
        <p:cNvPr id="1" name="Shape 198"/>
        <p:cNvGrpSpPr/>
        <p:nvPr/>
      </p:nvGrpSpPr>
      <p:grpSpPr>
        <a:xfrm>
          <a:off x="0" y="0"/>
          <a:ext cx="0" cy="0"/>
          <a:chOff x="0" y="0"/>
          <a:chExt cx="0" cy="0"/>
        </a:xfrm>
      </p:grpSpPr>
      <p:sp>
        <p:nvSpPr>
          <p:cNvPr id="199" name="Google Shape;199;p22"/>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22"/>
          <p:cNvSpPr txBox="1">
            <a:spLocks noGrp="1"/>
          </p:cNvSpPr>
          <p:nvPr>
            <p:ph type="body" idx="1"/>
          </p:nvPr>
        </p:nvSpPr>
        <p:spPr>
          <a:xfrm>
            <a:off x="720000" y="1215750"/>
            <a:ext cx="7704000" cy="2855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201" name="Google Shape;201;p22"/>
          <p:cNvGrpSpPr/>
          <p:nvPr/>
        </p:nvGrpSpPr>
        <p:grpSpPr>
          <a:xfrm>
            <a:off x="-185017" y="-1068420"/>
            <a:ext cx="12521929" cy="6622299"/>
            <a:chOff x="-185017" y="-1068420"/>
            <a:chExt cx="12521929" cy="6622299"/>
          </a:xfrm>
        </p:grpSpPr>
        <p:grpSp>
          <p:nvGrpSpPr>
            <p:cNvPr id="202" name="Google Shape;202;p22"/>
            <p:cNvGrpSpPr/>
            <p:nvPr/>
          </p:nvGrpSpPr>
          <p:grpSpPr>
            <a:xfrm rot="10800000">
              <a:off x="8271591" y="-1068420"/>
              <a:ext cx="4065321" cy="3345688"/>
              <a:chOff x="5304691" y="3224617"/>
              <a:chExt cx="4065321" cy="3345688"/>
            </a:xfrm>
          </p:grpSpPr>
          <p:sp>
            <p:nvSpPr>
              <p:cNvPr id="203" name="Google Shape;203;p22"/>
              <p:cNvSpPr/>
              <p:nvPr/>
            </p:nvSpPr>
            <p:spPr>
              <a:xfrm rot="-1072415">
                <a:off x="5586335" y="3704455"/>
                <a:ext cx="3502031" cy="2386011"/>
              </a:xfrm>
              <a:custGeom>
                <a:avLst/>
                <a:gdLst/>
                <a:ahLst/>
                <a:cxnLst/>
                <a:rect l="l" t="t" r="r" b="b"/>
                <a:pathLst>
                  <a:path w="9729" h="6628" extrusionOk="0">
                    <a:moveTo>
                      <a:pt x="9233" y="5694"/>
                    </a:moveTo>
                    <a:lnTo>
                      <a:pt x="9233" y="5694"/>
                    </a:lnTo>
                    <a:cubicBezTo>
                      <a:pt x="9067" y="5327"/>
                      <a:pt x="8933" y="4950"/>
                      <a:pt x="8843" y="4567"/>
                    </a:cubicBezTo>
                    <a:lnTo>
                      <a:pt x="8843" y="4567"/>
                    </a:lnTo>
                    <a:cubicBezTo>
                      <a:pt x="8745" y="4153"/>
                      <a:pt x="8706" y="3732"/>
                      <a:pt x="8680" y="3312"/>
                    </a:cubicBezTo>
                    <a:lnTo>
                      <a:pt x="8680" y="3312"/>
                    </a:lnTo>
                    <a:cubicBezTo>
                      <a:pt x="8623" y="2379"/>
                      <a:pt x="8641" y="1433"/>
                      <a:pt x="8318" y="524"/>
                    </a:cubicBezTo>
                    <a:lnTo>
                      <a:pt x="8318" y="524"/>
                    </a:lnTo>
                    <a:cubicBezTo>
                      <a:pt x="8299" y="468"/>
                      <a:pt x="8127" y="437"/>
                      <a:pt x="8069" y="428"/>
                    </a:cubicBezTo>
                    <a:lnTo>
                      <a:pt x="8069" y="428"/>
                    </a:lnTo>
                    <a:cubicBezTo>
                      <a:pt x="8008" y="419"/>
                      <a:pt x="7834" y="389"/>
                      <a:pt x="7789" y="437"/>
                    </a:cubicBezTo>
                    <a:lnTo>
                      <a:pt x="7789" y="437"/>
                    </a:lnTo>
                    <a:cubicBezTo>
                      <a:pt x="7113" y="1139"/>
                      <a:pt x="7072" y="2029"/>
                      <a:pt x="7129" y="2865"/>
                    </a:cubicBezTo>
                    <a:lnTo>
                      <a:pt x="7129" y="2865"/>
                    </a:lnTo>
                    <a:cubicBezTo>
                      <a:pt x="7144" y="3100"/>
                      <a:pt x="7166" y="3334"/>
                      <a:pt x="7180" y="3568"/>
                    </a:cubicBezTo>
                    <a:lnTo>
                      <a:pt x="7180" y="3568"/>
                    </a:lnTo>
                    <a:cubicBezTo>
                      <a:pt x="7191" y="3742"/>
                      <a:pt x="7200" y="3916"/>
                      <a:pt x="7150" y="4087"/>
                    </a:cubicBezTo>
                    <a:lnTo>
                      <a:pt x="7150" y="4087"/>
                    </a:lnTo>
                    <a:cubicBezTo>
                      <a:pt x="7111" y="4220"/>
                      <a:pt x="7038" y="4364"/>
                      <a:pt x="6879" y="4439"/>
                    </a:cubicBezTo>
                    <a:lnTo>
                      <a:pt x="6879" y="4439"/>
                    </a:lnTo>
                    <a:cubicBezTo>
                      <a:pt x="6855" y="4451"/>
                      <a:pt x="6831" y="4456"/>
                      <a:pt x="6805" y="4464"/>
                    </a:cubicBezTo>
                    <a:lnTo>
                      <a:pt x="6805" y="4464"/>
                    </a:lnTo>
                    <a:cubicBezTo>
                      <a:pt x="6803" y="4462"/>
                      <a:pt x="6801" y="4460"/>
                      <a:pt x="6799" y="4459"/>
                    </a:cubicBezTo>
                    <a:lnTo>
                      <a:pt x="6799" y="4459"/>
                    </a:lnTo>
                    <a:cubicBezTo>
                      <a:pt x="6759" y="4434"/>
                      <a:pt x="6724" y="4406"/>
                      <a:pt x="6694" y="4375"/>
                    </a:cubicBezTo>
                    <a:lnTo>
                      <a:pt x="6694" y="4375"/>
                    </a:lnTo>
                    <a:cubicBezTo>
                      <a:pt x="6335" y="4013"/>
                      <a:pt x="6574" y="3527"/>
                      <a:pt x="6328" y="3132"/>
                    </a:cubicBezTo>
                    <a:lnTo>
                      <a:pt x="6328" y="3132"/>
                    </a:lnTo>
                    <a:cubicBezTo>
                      <a:pt x="6300" y="3087"/>
                      <a:pt x="6206" y="3063"/>
                      <a:pt x="6150" y="3050"/>
                    </a:cubicBezTo>
                    <a:lnTo>
                      <a:pt x="6150" y="3050"/>
                    </a:lnTo>
                    <a:cubicBezTo>
                      <a:pt x="6068" y="3030"/>
                      <a:pt x="5965" y="3013"/>
                      <a:pt x="5878" y="3025"/>
                    </a:cubicBezTo>
                    <a:lnTo>
                      <a:pt x="5769" y="3039"/>
                    </a:lnTo>
                    <a:lnTo>
                      <a:pt x="5769" y="3039"/>
                    </a:lnTo>
                    <a:cubicBezTo>
                      <a:pt x="5688" y="2403"/>
                      <a:pt x="5607" y="1767"/>
                      <a:pt x="5527" y="1132"/>
                    </a:cubicBezTo>
                    <a:lnTo>
                      <a:pt x="5527" y="1132"/>
                    </a:lnTo>
                    <a:cubicBezTo>
                      <a:pt x="5505" y="958"/>
                      <a:pt x="5483" y="783"/>
                      <a:pt x="5461" y="609"/>
                    </a:cubicBezTo>
                    <a:lnTo>
                      <a:pt x="5461" y="609"/>
                    </a:lnTo>
                    <a:cubicBezTo>
                      <a:pt x="5444" y="477"/>
                      <a:pt x="5427" y="336"/>
                      <a:pt x="5316" y="228"/>
                    </a:cubicBezTo>
                    <a:lnTo>
                      <a:pt x="5316" y="228"/>
                    </a:lnTo>
                    <a:cubicBezTo>
                      <a:pt x="5176" y="93"/>
                      <a:pt x="4936" y="36"/>
                      <a:pt x="4721" y="17"/>
                    </a:cubicBezTo>
                    <a:lnTo>
                      <a:pt x="4721" y="17"/>
                    </a:lnTo>
                    <a:cubicBezTo>
                      <a:pt x="4518" y="0"/>
                      <a:pt x="4307" y="21"/>
                      <a:pt x="4135" y="111"/>
                    </a:cubicBezTo>
                    <a:lnTo>
                      <a:pt x="4135" y="111"/>
                    </a:lnTo>
                    <a:cubicBezTo>
                      <a:pt x="3831" y="267"/>
                      <a:pt x="3686" y="587"/>
                      <a:pt x="3596" y="843"/>
                    </a:cubicBezTo>
                    <a:lnTo>
                      <a:pt x="3596" y="843"/>
                    </a:lnTo>
                    <a:cubicBezTo>
                      <a:pt x="3493" y="1138"/>
                      <a:pt x="3463" y="1443"/>
                      <a:pt x="3481" y="1747"/>
                    </a:cubicBezTo>
                    <a:lnTo>
                      <a:pt x="3481" y="1747"/>
                    </a:lnTo>
                    <a:cubicBezTo>
                      <a:pt x="3518" y="2372"/>
                      <a:pt x="3742" y="2980"/>
                      <a:pt x="3979" y="3576"/>
                    </a:cubicBezTo>
                    <a:lnTo>
                      <a:pt x="3979" y="3576"/>
                    </a:lnTo>
                    <a:cubicBezTo>
                      <a:pt x="4241" y="4232"/>
                      <a:pt x="4528" y="4882"/>
                      <a:pt x="4842" y="5525"/>
                    </a:cubicBezTo>
                    <a:lnTo>
                      <a:pt x="4842" y="5525"/>
                    </a:lnTo>
                    <a:cubicBezTo>
                      <a:pt x="4994" y="5837"/>
                      <a:pt x="5163" y="6144"/>
                      <a:pt x="5302" y="6459"/>
                    </a:cubicBezTo>
                    <a:lnTo>
                      <a:pt x="5302" y="6459"/>
                    </a:lnTo>
                    <a:cubicBezTo>
                      <a:pt x="5326" y="6515"/>
                      <a:pt x="5350" y="6572"/>
                      <a:pt x="5373" y="6627"/>
                    </a:cubicBezTo>
                    <a:lnTo>
                      <a:pt x="5893" y="6627"/>
                    </a:lnTo>
                    <a:lnTo>
                      <a:pt x="5893" y="6627"/>
                    </a:lnTo>
                    <a:cubicBezTo>
                      <a:pt x="5769" y="6324"/>
                      <a:pt x="5607" y="6029"/>
                      <a:pt x="5460" y="5731"/>
                    </a:cubicBezTo>
                    <a:lnTo>
                      <a:pt x="5460" y="5731"/>
                    </a:lnTo>
                    <a:cubicBezTo>
                      <a:pt x="5303" y="5415"/>
                      <a:pt x="5152" y="5097"/>
                      <a:pt x="5008" y="4776"/>
                    </a:cubicBezTo>
                    <a:lnTo>
                      <a:pt x="5008" y="4776"/>
                    </a:lnTo>
                    <a:cubicBezTo>
                      <a:pt x="4726" y="4151"/>
                      <a:pt x="4450" y="3519"/>
                      <a:pt x="4244" y="2877"/>
                    </a:cubicBezTo>
                    <a:lnTo>
                      <a:pt x="4244" y="2877"/>
                    </a:lnTo>
                    <a:cubicBezTo>
                      <a:pt x="4053" y="2281"/>
                      <a:pt x="3935" y="1649"/>
                      <a:pt x="4112" y="1041"/>
                    </a:cubicBezTo>
                    <a:lnTo>
                      <a:pt x="4112" y="1041"/>
                    </a:lnTo>
                    <a:cubicBezTo>
                      <a:pt x="4154" y="897"/>
                      <a:pt x="4212" y="756"/>
                      <a:pt x="4289" y="619"/>
                    </a:cubicBezTo>
                    <a:lnTo>
                      <a:pt x="4289" y="619"/>
                    </a:lnTo>
                    <a:cubicBezTo>
                      <a:pt x="4361" y="489"/>
                      <a:pt x="4450" y="361"/>
                      <a:pt x="4594" y="270"/>
                    </a:cubicBezTo>
                    <a:lnTo>
                      <a:pt x="4594" y="270"/>
                    </a:lnTo>
                    <a:cubicBezTo>
                      <a:pt x="4650" y="234"/>
                      <a:pt x="4710" y="204"/>
                      <a:pt x="4780" y="190"/>
                    </a:cubicBezTo>
                    <a:lnTo>
                      <a:pt x="4780" y="190"/>
                    </a:lnTo>
                    <a:cubicBezTo>
                      <a:pt x="4880" y="290"/>
                      <a:pt x="4898" y="408"/>
                      <a:pt x="4912" y="532"/>
                    </a:cubicBezTo>
                    <a:lnTo>
                      <a:pt x="4912" y="532"/>
                    </a:lnTo>
                    <a:cubicBezTo>
                      <a:pt x="5002" y="1229"/>
                      <a:pt x="5089" y="1926"/>
                      <a:pt x="5178" y="2623"/>
                    </a:cubicBezTo>
                    <a:lnTo>
                      <a:pt x="5178" y="2623"/>
                    </a:lnTo>
                    <a:cubicBezTo>
                      <a:pt x="5200" y="2791"/>
                      <a:pt x="5220" y="2961"/>
                      <a:pt x="5243" y="3131"/>
                    </a:cubicBezTo>
                    <a:lnTo>
                      <a:pt x="5243" y="3131"/>
                    </a:lnTo>
                    <a:cubicBezTo>
                      <a:pt x="5249" y="3183"/>
                      <a:pt x="5338" y="3207"/>
                      <a:pt x="5393" y="3223"/>
                    </a:cubicBezTo>
                    <a:lnTo>
                      <a:pt x="5393" y="3223"/>
                    </a:lnTo>
                    <a:cubicBezTo>
                      <a:pt x="5483" y="3249"/>
                      <a:pt x="5599" y="3271"/>
                      <a:pt x="5697" y="3258"/>
                    </a:cubicBezTo>
                    <a:lnTo>
                      <a:pt x="5859" y="3238"/>
                    </a:lnTo>
                    <a:lnTo>
                      <a:pt x="5859" y="3238"/>
                    </a:lnTo>
                    <a:cubicBezTo>
                      <a:pt x="5975" y="3580"/>
                      <a:pt x="5851" y="3961"/>
                      <a:pt x="6110" y="4277"/>
                    </a:cubicBezTo>
                    <a:lnTo>
                      <a:pt x="6110" y="4277"/>
                    </a:lnTo>
                    <a:cubicBezTo>
                      <a:pt x="6262" y="4462"/>
                      <a:pt x="6499" y="4578"/>
                      <a:pt x="6779" y="4623"/>
                    </a:cubicBezTo>
                    <a:lnTo>
                      <a:pt x="6779" y="4623"/>
                    </a:lnTo>
                    <a:cubicBezTo>
                      <a:pt x="7027" y="4661"/>
                      <a:pt x="7321" y="4650"/>
                      <a:pt x="7500" y="4497"/>
                    </a:cubicBezTo>
                    <a:lnTo>
                      <a:pt x="7500" y="4497"/>
                    </a:lnTo>
                    <a:cubicBezTo>
                      <a:pt x="7827" y="4219"/>
                      <a:pt x="7740" y="3771"/>
                      <a:pt x="7715" y="3434"/>
                    </a:cubicBezTo>
                    <a:lnTo>
                      <a:pt x="7715" y="3434"/>
                    </a:lnTo>
                    <a:cubicBezTo>
                      <a:pt x="7676" y="2935"/>
                      <a:pt x="7623" y="2434"/>
                      <a:pt x="7688" y="1937"/>
                    </a:cubicBezTo>
                    <a:lnTo>
                      <a:pt x="7688" y="1937"/>
                    </a:lnTo>
                    <a:cubicBezTo>
                      <a:pt x="7726" y="1644"/>
                      <a:pt x="7804" y="1350"/>
                      <a:pt x="7944" y="1076"/>
                    </a:cubicBezTo>
                    <a:lnTo>
                      <a:pt x="7944" y="1076"/>
                    </a:lnTo>
                    <a:cubicBezTo>
                      <a:pt x="8080" y="1738"/>
                      <a:pt x="8087" y="2416"/>
                      <a:pt x="8124" y="3087"/>
                    </a:cubicBezTo>
                    <a:lnTo>
                      <a:pt x="8124" y="3087"/>
                    </a:lnTo>
                    <a:cubicBezTo>
                      <a:pt x="8147" y="3526"/>
                      <a:pt x="8183" y="3964"/>
                      <a:pt x="8276" y="4397"/>
                    </a:cubicBezTo>
                    <a:lnTo>
                      <a:pt x="8276" y="4397"/>
                    </a:lnTo>
                    <a:cubicBezTo>
                      <a:pt x="8362" y="4805"/>
                      <a:pt x="8497" y="5205"/>
                      <a:pt x="8671" y="5597"/>
                    </a:cubicBezTo>
                    <a:lnTo>
                      <a:pt x="8671" y="5597"/>
                    </a:lnTo>
                    <a:cubicBezTo>
                      <a:pt x="8826" y="5949"/>
                      <a:pt x="9011" y="6291"/>
                      <a:pt x="9218" y="6627"/>
                    </a:cubicBezTo>
                    <a:lnTo>
                      <a:pt x="9728" y="6627"/>
                    </a:lnTo>
                    <a:lnTo>
                      <a:pt x="9728" y="6627"/>
                    </a:lnTo>
                    <a:cubicBezTo>
                      <a:pt x="9543" y="6323"/>
                      <a:pt x="9376" y="6012"/>
                      <a:pt x="9233" y="5694"/>
                    </a:cubicBezTo>
                    <a:close/>
                    <a:moveTo>
                      <a:pt x="4743" y="160"/>
                    </a:moveTo>
                    <a:lnTo>
                      <a:pt x="4743" y="160"/>
                    </a:lnTo>
                    <a:cubicBezTo>
                      <a:pt x="4744" y="160"/>
                      <a:pt x="4745" y="162"/>
                      <a:pt x="4747" y="163"/>
                    </a:cubicBezTo>
                    <a:lnTo>
                      <a:pt x="4747" y="163"/>
                    </a:lnTo>
                    <a:cubicBezTo>
                      <a:pt x="4753" y="164"/>
                      <a:pt x="4757" y="166"/>
                      <a:pt x="4759" y="170"/>
                    </a:cubicBezTo>
                    <a:lnTo>
                      <a:pt x="4759" y="170"/>
                    </a:lnTo>
                    <a:cubicBezTo>
                      <a:pt x="4760" y="171"/>
                      <a:pt x="4761" y="172"/>
                      <a:pt x="4762" y="173"/>
                    </a:cubicBezTo>
                    <a:lnTo>
                      <a:pt x="4762" y="173"/>
                    </a:lnTo>
                    <a:cubicBezTo>
                      <a:pt x="4745" y="171"/>
                      <a:pt x="4733" y="169"/>
                      <a:pt x="4743" y="160"/>
                    </a:cubicBezTo>
                    <a:close/>
                    <a:moveTo>
                      <a:pt x="2599" y="5310"/>
                    </a:moveTo>
                    <a:lnTo>
                      <a:pt x="2599" y="5310"/>
                    </a:lnTo>
                    <a:cubicBezTo>
                      <a:pt x="1702" y="4392"/>
                      <a:pt x="846" y="3451"/>
                      <a:pt x="0" y="2504"/>
                    </a:cubicBezTo>
                    <a:lnTo>
                      <a:pt x="0" y="3058"/>
                    </a:lnTo>
                    <a:lnTo>
                      <a:pt x="0" y="3058"/>
                    </a:lnTo>
                    <a:cubicBezTo>
                      <a:pt x="541" y="3656"/>
                      <a:pt x="1088" y="4251"/>
                      <a:pt x="1649" y="4837"/>
                    </a:cubicBezTo>
                    <a:lnTo>
                      <a:pt x="1649" y="4837"/>
                    </a:lnTo>
                    <a:cubicBezTo>
                      <a:pt x="2155" y="5365"/>
                      <a:pt x="2665" y="5894"/>
                      <a:pt x="3213" y="6397"/>
                    </a:cubicBezTo>
                    <a:lnTo>
                      <a:pt x="3213" y="6397"/>
                    </a:lnTo>
                    <a:cubicBezTo>
                      <a:pt x="3296" y="6475"/>
                      <a:pt x="3383" y="6552"/>
                      <a:pt x="3472" y="6627"/>
                    </a:cubicBezTo>
                    <a:lnTo>
                      <a:pt x="3959" y="6627"/>
                    </a:lnTo>
                    <a:lnTo>
                      <a:pt x="3959" y="6627"/>
                    </a:lnTo>
                    <a:cubicBezTo>
                      <a:pt x="3469" y="6212"/>
                      <a:pt x="3036" y="5757"/>
                      <a:pt x="2599" y="53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04" name="Google Shape;204;p22"/>
              <p:cNvSpPr/>
              <p:nvPr/>
            </p:nvSpPr>
            <p:spPr>
              <a:xfrm>
                <a:off x="8425393" y="4134585"/>
                <a:ext cx="869422" cy="562563"/>
              </a:xfrm>
              <a:custGeom>
                <a:avLst/>
                <a:gdLst/>
                <a:ahLst/>
                <a:cxnLst/>
                <a:rect l="l" t="t" r="r" b="b"/>
                <a:pathLst>
                  <a:path w="1276" h="825" extrusionOk="0">
                    <a:moveTo>
                      <a:pt x="21" y="824"/>
                    </a:moveTo>
                    <a:lnTo>
                      <a:pt x="21" y="824"/>
                    </a:lnTo>
                    <a:cubicBezTo>
                      <a:pt x="110" y="756"/>
                      <a:pt x="199" y="689"/>
                      <a:pt x="290" y="624"/>
                    </a:cubicBezTo>
                    <a:lnTo>
                      <a:pt x="290" y="624"/>
                    </a:lnTo>
                    <a:cubicBezTo>
                      <a:pt x="605" y="399"/>
                      <a:pt x="935" y="195"/>
                      <a:pt x="1275" y="13"/>
                    </a:cubicBezTo>
                    <a:lnTo>
                      <a:pt x="1275" y="0"/>
                    </a:lnTo>
                    <a:lnTo>
                      <a:pt x="1275" y="0"/>
                    </a:lnTo>
                    <a:cubicBezTo>
                      <a:pt x="828" y="237"/>
                      <a:pt x="401" y="513"/>
                      <a:pt x="0" y="824"/>
                    </a:cubicBezTo>
                    <a:lnTo>
                      <a:pt x="21" y="824"/>
                    </a:ln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05" name="Google Shape;205;p22"/>
              <p:cNvSpPr/>
              <p:nvPr/>
            </p:nvSpPr>
            <p:spPr>
              <a:xfrm>
                <a:off x="8034302" y="3896925"/>
                <a:ext cx="1263527" cy="800224"/>
              </a:xfrm>
              <a:custGeom>
                <a:avLst/>
                <a:gdLst/>
                <a:ahLst/>
                <a:cxnLst/>
                <a:rect l="l" t="t" r="r" b="b"/>
                <a:pathLst>
                  <a:path w="1850" h="1172" extrusionOk="0">
                    <a:moveTo>
                      <a:pt x="293" y="940"/>
                    </a:moveTo>
                    <a:lnTo>
                      <a:pt x="293" y="940"/>
                    </a:lnTo>
                    <a:cubicBezTo>
                      <a:pt x="194" y="1014"/>
                      <a:pt x="96" y="1091"/>
                      <a:pt x="0" y="1171"/>
                    </a:cubicBezTo>
                    <a:lnTo>
                      <a:pt x="23" y="1171"/>
                    </a:lnTo>
                    <a:lnTo>
                      <a:pt x="23" y="1171"/>
                    </a:lnTo>
                    <a:cubicBezTo>
                      <a:pt x="450" y="811"/>
                      <a:pt x="925" y="508"/>
                      <a:pt x="1415" y="240"/>
                    </a:cubicBezTo>
                    <a:lnTo>
                      <a:pt x="1415" y="240"/>
                    </a:lnTo>
                    <a:cubicBezTo>
                      <a:pt x="1559" y="161"/>
                      <a:pt x="1704" y="87"/>
                      <a:pt x="1849" y="14"/>
                    </a:cubicBezTo>
                    <a:lnTo>
                      <a:pt x="1849" y="0"/>
                    </a:lnTo>
                    <a:lnTo>
                      <a:pt x="1849" y="0"/>
                    </a:lnTo>
                    <a:cubicBezTo>
                      <a:pt x="1665" y="93"/>
                      <a:pt x="1482" y="188"/>
                      <a:pt x="1302" y="289"/>
                    </a:cubicBezTo>
                    <a:lnTo>
                      <a:pt x="1302" y="289"/>
                    </a:lnTo>
                    <a:cubicBezTo>
                      <a:pt x="953" y="485"/>
                      <a:pt x="613" y="699"/>
                      <a:pt x="293" y="940"/>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206" name="Google Shape;206;p22"/>
            <p:cNvGrpSpPr/>
            <p:nvPr/>
          </p:nvGrpSpPr>
          <p:grpSpPr>
            <a:xfrm>
              <a:off x="-185017" y="3654110"/>
              <a:ext cx="2368686" cy="1899768"/>
              <a:chOff x="-185017" y="3654110"/>
              <a:chExt cx="2368686" cy="1899768"/>
            </a:xfrm>
          </p:grpSpPr>
          <p:sp>
            <p:nvSpPr>
              <p:cNvPr id="207" name="Google Shape;207;p22"/>
              <p:cNvSpPr/>
              <p:nvPr/>
            </p:nvSpPr>
            <p:spPr>
              <a:xfrm rot="-5043105">
                <a:off x="159240" y="3500770"/>
                <a:ext cx="1680170" cy="2206448"/>
              </a:xfrm>
              <a:custGeom>
                <a:avLst/>
                <a:gdLst/>
                <a:ahLst/>
                <a:cxnLst/>
                <a:rect l="l" t="t" r="r" b="b"/>
                <a:pathLst>
                  <a:path w="3731" h="4901" extrusionOk="0">
                    <a:moveTo>
                      <a:pt x="2159" y="1233"/>
                    </a:moveTo>
                    <a:lnTo>
                      <a:pt x="2159" y="1233"/>
                    </a:lnTo>
                    <a:cubicBezTo>
                      <a:pt x="2193" y="1274"/>
                      <a:pt x="2245" y="1294"/>
                      <a:pt x="2281" y="1331"/>
                    </a:cubicBezTo>
                    <a:lnTo>
                      <a:pt x="2281" y="1331"/>
                    </a:lnTo>
                    <a:cubicBezTo>
                      <a:pt x="2412" y="1469"/>
                      <a:pt x="2250" y="1679"/>
                      <a:pt x="2137" y="1834"/>
                    </a:cubicBezTo>
                    <a:lnTo>
                      <a:pt x="2137" y="1834"/>
                    </a:lnTo>
                    <a:cubicBezTo>
                      <a:pt x="1871" y="2202"/>
                      <a:pt x="1898" y="2724"/>
                      <a:pt x="1626" y="3087"/>
                    </a:cubicBezTo>
                    <a:lnTo>
                      <a:pt x="1626" y="3087"/>
                    </a:lnTo>
                    <a:cubicBezTo>
                      <a:pt x="1341" y="3468"/>
                      <a:pt x="771" y="3617"/>
                      <a:pt x="616" y="4065"/>
                    </a:cubicBezTo>
                    <a:lnTo>
                      <a:pt x="616" y="4065"/>
                    </a:lnTo>
                    <a:cubicBezTo>
                      <a:pt x="562" y="4220"/>
                      <a:pt x="569" y="4389"/>
                      <a:pt x="531" y="4548"/>
                    </a:cubicBezTo>
                    <a:lnTo>
                      <a:pt x="531" y="4548"/>
                    </a:lnTo>
                    <a:cubicBezTo>
                      <a:pt x="491" y="4708"/>
                      <a:pt x="383" y="4873"/>
                      <a:pt x="221" y="4891"/>
                    </a:cubicBezTo>
                    <a:lnTo>
                      <a:pt x="221" y="4891"/>
                    </a:lnTo>
                    <a:cubicBezTo>
                      <a:pt x="141" y="4900"/>
                      <a:pt x="64" y="4870"/>
                      <a:pt x="0" y="4818"/>
                    </a:cubicBezTo>
                    <a:lnTo>
                      <a:pt x="0" y="2312"/>
                    </a:lnTo>
                    <a:lnTo>
                      <a:pt x="0" y="2312"/>
                    </a:lnTo>
                    <a:cubicBezTo>
                      <a:pt x="559" y="1470"/>
                      <a:pt x="1197" y="645"/>
                      <a:pt x="1929" y="0"/>
                    </a:cubicBezTo>
                    <a:lnTo>
                      <a:pt x="3730" y="0"/>
                    </a:lnTo>
                    <a:lnTo>
                      <a:pt x="3730" y="0"/>
                    </a:lnTo>
                    <a:cubicBezTo>
                      <a:pt x="3279" y="292"/>
                      <a:pt x="2823" y="575"/>
                      <a:pt x="2360" y="850"/>
                    </a:cubicBezTo>
                    <a:lnTo>
                      <a:pt x="2360" y="850"/>
                    </a:lnTo>
                    <a:cubicBezTo>
                      <a:pt x="2218" y="933"/>
                      <a:pt x="2056" y="1105"/>
                      <a:pt x="2159" y="123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208" name="Google Shape;208;p22"/>
              <p:cNvGrpSpPr/>
              <p:nvPr/>
            </p:nvGrpSpPr>
            <p:grpSpPr>
              <a:xfrm rot="10800000">
                <a:off x="32324" y="4051887"/>
                <a:ext cx="649287" cy="1398587"/>
                <a:chOff x="4570412" y="2444750"/>
                <a:chExt cx="649287" cy="1398587"/>
              </a:xfrm>
            </p:grpSpPr>
            <p:sp>
              <p:nvSpPr>
                <p:cNvPr id="209" name="Google Shape;209;p22"/>
                <p:cNvSpPr/>
                <p:nvPr/>
              </p:nvSpPr>
              <p:spPr>
                <a:xfrm>
                  <a:off x="4754562" y="256381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10" name="Google Shape;210;p22"/>
                <p:cNvSpPr/>
                <p:nvPr/>
              </p:nvSpPr>
              <p:spPr>
                <a:xfrm>
                  <a:off x="4810125" y="297338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11" name="Google Shape;211;p22"/>
                <p:cNvSpPr/>
                <p:nvPr/>
              </p:nvSpPr>
              <p:spPr>
                <a:xfrm>
                  <a:off x="4929187" y="3429000"/>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12" name="Google Shape;212;p22"/>
                <p:cNvSpPr/>
                <p:nvPr/>
              </p:nvSpPr>
              <p:spPr>
                <a:xfrm>
                  <a:off x="4570412" y="3703637"/>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13" name="Google Shape;213;p22"/>
                <p:cNvSpPr/>
                <p:nvPr/>
              </p:nvSpPr>
              <p:spPr>
                <a:xfrm>
                  <a:off x="5087937" y="267970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14" name="Google Shape;214;p22"/>
                <p:cNvSpPr/>
                <p:nvPr/>
              </p:nvSpPr>
              <p:spPr>
                <a:xfrm>
                  <a:off x="4918075" y="244475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TITLE_AND_BODY_2">
    <p:spTree>
      <p:nvGrpSpPr>
        <p:cNvPr id="1" name="Shape 215"/>
        <p:cNvGrpSpPr/>
        <p:nvPr/>
      </p:nvGrpSpPr>
      <p:grpSpPr>
        <a:xfrm>
          <a:off x="0" y="0"/>
          <a:ext cx="0" cy="0"/>
          <a:chOff x="0" y="0"/>
          <a:chExt cx="0" cy="0"/>
        </a:xfrm>
      </p:grpSpPr>
      <p:sp>
        <p:nvSpPr>
          <p:cNvPr id="216" name="Google Shape;216;p23"/>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7" name="Google Shape;217;p23"/>
          <p:cNvSpPr txBox="1">
            <a:spLocks noGrp="1"/>
          </p:cNvSpPr>
          <p:nvPr>
            <p:ph type="body" idx="1"/>
          </p:nvPr>
        </p:nvSpPr>
        <p:spPr>
          <a:xfrm>
            <a:off x="720000" y="1215749"/>
            <a:ext cx="7704000" cy="1108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218" name="Google Shape;218;p23"/>
          <p:cNvGrpSpPr/>
          <p:nvPr/>
        </p:nvGrpSpPr>
        <p:grpSpPr>
          <a:xfrm>
            <a:off x="-181276" y="1613771"/>
            <a:ext cx="10593781" cy="3757660"/>
            <a:chOff x="-181276" y="1613771"/>
            <a:chExt cx="10593781" cy="3757660"/>
          </a:xfrm>
        </p:grpSpPr>
        <p:grpSp>
          <p:nvGrpSpPr>
            <p:cNvPr id="219" name="Google Shape;219;p23"/>
            <p:cNvGrpSpPr/>
            <p:nvPr/>
          </p:nvGrpSpPr>
          <p:grpSpPr>
            <a:xfrm rot="5400000">
              <a:off x="-860719" y="3595609"/>
              <a:ext cx="2455265" cy="1096378"/>
              <a:chOff x="6836470" y="4093486"/>
              <a:chExt cx="2455265" cy="1096378"/>
            </a:xfrm>
          </p:grpSpPr>
          <p:sp>
            <p:nvSpPr>
              <p:cNvPr id="220" name="Google Shape;220;p23"/>
              <p:cNvSpPr/>
              <p:nvPr/>
            </p:nvSpPr>
            <p:spPr>
              <a:xfrm>
                <a:off x="6836470" y="4407432"/>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221" name="Google Shape;221;p23"/>
              <p:cNvGrpSpPr/>
              <p:nvPr/>
            </p:nvGrpSpPr>
            <p:grpSpPr>
              <a:xfrm>
                <a:off x="7130377" y="4093486"/>
                <a:ext cx="1076282" cy="807396"/>
                <a:chOff x="7644677" y="3532086"/>
                <a:chExt cx="1076282" cy="807396"/>
              </a:xfrm>
            </p:grpSpPr>
            <p:sp>
              <p:nvSpPr>
                <p:cNvPr id="222" name="Google Shape;222;p23"/>
                <p:cNvSpPr/>
                <p:nvPr/>
              </p:nvSpPr>
              <p:spPr>
                <a:xfrm rot="-5949980">
                  <a:off x="8035125" y="39259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23" name="Google Shape;223;p23"/>
                <p:cNvSpPr/>
                <p:nvPr/>
              </p:nvSpPr>
              <p:spPr>
                <a:xfrm rot="-5949972">
                  <a:off x="7990155" y="3691409"/>
                  <a:ext cx="247651" cy="301625"/>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24" name="Google Shape;224;p23"/>
                <p:cNvSpPr/>
                <p:nvPr/>
              </p:nvSpPr>
              <p:spPr>
                <a:xfrm rot="-5949974">
                  <a:off x="8299353" y="3510694"/>
                  <a:ext cx="127001" cy="200025"/>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25" name="Google Shape;225;p23"/>
                <p:cNvSpPr/>
                <p:nvPr/>
              </p:nvSpPr>
              <p:spPr>
                <a:xfrm rot="-5949963">
                  <a:off x="7707046" y="3929933"/>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26" name="Google Shape;226;p23"/>
                <p:cNvSpPr/>
                <p:nvPr/>
              </p:nvSpPr>
              <p:spPr>
                <a:xfrm rot="-5949965">
                  <a:off x="8304246" y="4051258"/>
                  <a:ext cx="222250" cy="307975"/>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27" name="Google Shape;227;p23"/>
                <p:cNvSpPr/>
                <p:nvPr/>
              </p:nvSpPr>
              <p:spPr>
                <a:xfrm rot="-5949964">
                  <a:off x="8480184" y="3651803"/>
                  <a:ext cx="193674" cy="260350"/>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228" name="Google Shape;228;p23"/>
            <p:cNvGrpSpPr/>
            <p:nvPr/>
          </p:nvGrpSpPr>
          <p:grpSpPr>
            <a:xfrm rot="2056206">
              <a:off x="7812494" y="2082220"/>
              <a:ext cx="2255497" cy="1919040"/>
              <a:chOff x="7493875" y="73839"/>
              <a:chExt cx="2255476" cy="1919022"/>
            </a:xfrm>
          </p:grpSpPr>
          <p:grpSp>
            <p:nvGrpSpPr>
              <p:cNvPr id="229" name="Google Shape;229;p23"/>
              <p:cNvGrpSpPr/>
              <p:nvPr/>
            </p:nvGrpSpPr>
            <p:grpSpPr>
              <a:xfrm>
                <a:off x="8576712" y="907012"/>
                <a:ext cx="769938" cy="1085849"/>
                <a:chOff x="7491412" y="3198812"/>
                <a:chExt cx="769938" cy="1085849"/>
              </a:xfrm>
            </p:grpSpPr>
            <p:sp>
              <p:nvSpPr>
                <p:cNvPr id="230" name="Google Shape;230;p23"/>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31" name="Google Shape;231;p23"/>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32" name="Google Shape;232;p23"/>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33" name="Google Shape;233;p23"/>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34" name="Google Shape;234;p23"/>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35" name="Google Shape;235;p23"/>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236" name="Google Shape;236;p23"/>
              <p:cNvSpPr/>
              <p:nvPr/>
            </p:nvSpPr>
            <p:spPr>
              <a:xfrm rot="-5400000">
                <a:off x="7964078" y="-396363"/>
                <a:ext cx="1315071" cy="2255476"/>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37"/>
        <p:cNvGrpSpPr/>
        <p:nvPr/>
      </p:nvGrpSpPr>
      <p:grpSpPr>
        <a:xfrm>
          <a:off x="0" y="0"/>
          <a:ext cx="0" cy="0"/>
          <a:chOff x="0" y="0"/>
          <a:chExt cx="0" cy="0"/>
        </a:xfrm>
      </p:grpSpPr>
      <p:sp>
        <p:nvSpPr>
          <p:cNvPr id="238" name="Google Shape;238;p24"/>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9" name="Google Shape;239;p24"/>
          <p:cNvSpPr txBox="1">
            <a:spLocks noGrp="1"/>
          </p:cNvSpPr>
          <p:nvPr>
            <p:ph type="subTitle" idx="1"/>
          </p:nvPr>
        </p:nvSpPr>
        <p:spPr>
          <a:xfrm>
            <a:off x="4818888" y="2868174"/>
            <a:ext cx="2714100" cy="10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24"/>
          <p:cNvSpPr txBox="1">
            <a:spLocks noGrp="1"/>
          </p:cNvSpPr>
          <p:nvPr>
            <p:ph type="subTitle" idx="2"/>
          </p:nvPr>
        </p:nvSpPr>
        <p:spPr>
          <a:xfrm>
            <a:off x="1611013" y="2868174"/>
            <a:ext cx="2714100" cy="10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1" name="Google Shape;241;p24"/>
          <p:cNvSpPr txBox="1">
            <a:spLocks noGrp="1"/>
          </p:cNvSpPr>
          <p:nvPr>
            <p:ph type="subTitle" idx="3"/>
          </p:nvPr>
        </p:nvSpPr>
        <p:spPr>
          <a:xfrm>
            <a:off x="1611013" y="2380550"/>
            <a:ext cx="27141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2" name="Google Shape;242;p24"/>
          <p:cNvSpPr txBox="1">
            <a:spLocks noGrp="1"/>
          </p:cNvSpPr>
          <p:nvPr>
            <p:ph type="subTitle" idx="4"/>
          </p:nvPr>
        </p:nvSpPr>
        <p:spPr>
          <a:xfrm>
            <a:off x="4818888" y="2380550"/>
            <a:ext cx="27141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3" name="Google Shape;243;p24"/>
          <p:cNvSpPr/>
          <p:nvPr/>
        </p:nvSpPr>
        <p:spPr>
          <a:xfrm rot="4734989" flipH="1">
            <a:off x="-1134321" y="1657048"/>
            <a:ext cx="2455272" cy="782430"/>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44"/>
        <p:cNvGrpSpPr/>
        <p:nvPr/>
      </p:nvGrpSpPr>
      <p:grpSpPr>
        <a:xfrm>
          <a:off x="0" y="0"/>
          <a:ext cx="0" cy="0"/>
          <a:chOff x="0" y="0"/>
          <a:chExt cx="0" cy="0"/>
        </a:xfrm>
      </p:grpSpPr>
      <p:sp>
        <p:nvSpPr>
          <p:cNvPr id="245" name="Google Shape;245;p25"/>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6" name="Google Shape;246;p25"/>
          <p:cNvSpPr txBox="1">
            <a:spLocks noGrp="1"/>
          </p:cNvSpPr>
          <p:nvPr>
            <p:ph type="subTitle" idx="1"/>
          </p:nvPr>
        </p:nvSpPr>
        <p:spPr>
          <a:xfrm>
            <a:off x="4494200" y="1460750"/>
            <a:ext cx="3560700" cy="25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5"/>
          <p:cNvSpPr txBox="1">
            <a:spLocks noGrp="1"/>
          </p:cNvSpPr>
          <p:nvPr>
            <p:ph type="subTitle" idx="2"/>
          </p:nvPr>
        </p:nvSpPr>
        <p:spPr>
          <a:xfrm>
            <a:off x="720000" y="1460750"/>
            <a:ext cx="3560700" cy="25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8" name="Google Shape;248;p25"/>
          <p:cNvGrpSpPr/>
          <p:nvPr/>
        </p:nvGrpSpPr>
        <p:grpSpPr>
          <a:xfrm>
            <a:off x="-36223" y="2805533"/>
            <a:ext cx="10695605" cy="3146300"/>
            <a:chOff x="-36223" y="2805533"/>
            <a:chExt cx="10695605" cy="3146300"/>
          </a:xfrm>
        </p:grpSpPr>
        <p:grpSp>
          <p:nvGrpSpPr>
            <p:cNvPr id="249" name="Google Shape;249;p25"/>
            <p:cNvGrpSpPr/>
            <p:nvPr/>
          </p:nvGrpSpPr>
          <p:grpSpPr>
            <a:xfrm rot="-2212950" flipH="1">
              <a:off x="7091291" y="3739485"/>
              <a:ext cx="3538548" cy="1278396"/>
              <a:chOff x="2307808" y="4093042"/>
              <a:chExt cx="3538407" cy="1278345"/>
            </a:xfrm>
          </p:grpSpPr>
          <p:grpSp>
            <p:nvGrpSpPr>
              <p:cNvPr id="250" name="Google Shape;250;p25"/>
              <p:cNvGrpSpPr/>
              <p:nvPr/>
            </p:nvGrpSpPr>
            <p:grpSpPr>
              <a:xfrm rot="10800000">
                <a:off x="3993238" y="4313621"/>
                <a:ext cx="742447" cy="1057766"/>
                <a:chOff x="4754562" y="2444750"/>
                <a:chExt cx="742447" cy="1057766"/>
              </a:xfrm>
            </p:grpSpPr>
            <p:sp>
              <p:nvSpPr>
                <p:cNvPr id="251" name="Google Shape;251;p25"/>
                <p:cNvSpPr/>
                <p:nvPr/>
              </p:nvSpPr>
              <p:spPr>
                <a:xfrm>
                  <a:off x="4754562" y="256381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52" name="Google Shape;252;p25"/>
                <p:cNvSpPr/>
                <p:nvPr/>
              </p:nvSpPr>
              <p:spPr>
                <a:xfrm>
                  <a:off x="5087937" y="267970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53" name="Google Shape;253;p25"/>
                <p:cNvSpPr/>
                <p:nvPr/>
              </p:nvSpPr>
              <p:spPr>
                <a:xfrm>
                  <a:off x="4918075" y="244475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54" name="Google Shape;254;p25"/>
                <p:cNvSpPr/>
                <p:nvPr/>
              </p:nvSpPr>
              <p:spPr>
                <a:xfrm>
                  <a:off x="4810125" y="297338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55" name="Google Shape;255;p25"/>
                <p:cNvSpPr/>
                <p:nvPr/>
              </p:nvSpPr>
              <p:spPr>
                <a:xfrm>
                  <a:off x="5343022" y="3163175"/>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56" name="Google Shape;256;p25"/>
                <p:cNvSpPr/>
                <p:nvPr/>
              </p:nvSpPr>
              <p:spPr>
                <a:xfrm>
                  <a:off x="5181538" y="3362816"/>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257" name="Google Shape;257;p25"/>
              <p:cNvSpPr/>
              <p:nvPr/>
            </p:nvSpPr>
            <p:spPr>
              <a:xfrm rot="10800000">
                <a:off x="2307808" y="4093042"/>
                <a:ext cx="3476902" cy="1039914"/>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58" name="Google Shape;258;p25"/>
              <p:cNvSpPr/>
              <p:nvPr/>
            </p:nvSpPr>
            <p:spPr>
              <a:xfrm rot="10800000">
                <a:off x="3390949" y="4492723"/>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259" name="Google Shape;259;p25"/>
            <p:cNvSpPr/>
            <p:nvPr/>
          </p:nvSpPr>
          <p:spPr>
            <a:xfrm rot="-5400000" flipH="1">
              <a:off x="545200" y="3677982"/>
              <a:ext cx="1065949" cy="2228793"/>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60"/>
        <p:cNvGrpSpPr/>
        <p:nvPr/>
      </p:nvGrpSpPr>
      <p:grpSpPr>
        <a:xfrm>
          <a:off x="0" y="0"/>
          <a:ext cx="0" cy="0"/>
          <a:chOff x="0" y="0"/>
          <a:chExt cx="0" cy="0"/>
        </a:xfrm>
      </p:grpSpPr>
      <p:sp>
        <p:nvSpPr>
          <p:cNvPr id="261" name="Google Shape;261;p26"/>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2" name="Google Shape;262;p26"/>
          <p:cNvSpPr txBox="1">
            <a:spLocks noGrp="1"/>
          </p:cNvSpPr>
          <p:nvPr>
            <p:ph type="subTitle" idx="1"/>
          </p:nvPr>
        </p:nvSpPr>
        <p:spPr>
          <a:xfrm>
            <a:off x="875376" y="2835127"/>
            <a:ext cx="22998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3" name="Google Shape;263;p26"/>
          <p:cNvSpPr txBox="1">
            <a:spLocks noGrp="1"/>
          </p:cNvSpPr>
          <p:nvPr>
            <p:ph type="subTitle" idx="2"/>
          </p:nvPr>
        </p:nvSpPr>
        <p:spPr>
          <a:xfrm>
            <a:off x="3422100" y="2835127"/>
            <a:ext cx="22998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4" name="Google Shape;264;p26"/>
          <p:cNvSpPr txBox="1">
            <a:spLocks noGrp="1"/>
          </p:cNvSpPr>
          <p:nvPr>
            <p:ph type="subTitle" idx="3"/>
          </p:nvPr>
        </p:nvSpPr>
        <p:spPr>
          <a:xfrm>
            <a:off x="5968825" y="2835127"/>
            <a:ext cx="22998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5" name="Google Shape;265;p26"/>
          <p:cNvSpPr txBox="1">
            <a:spLocks noGrp="1"/>
          </p:cNvSpPr>
          <p:nvPr>
            <p:ph type="subTitle" idx="4"/>
          </p:nvPr>
        </p:nvSpPr>
        <p:spPr>
          <a:xfrm>
            <a:off x="875375" y="2380550"/>
            <a:ext cx="22998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6" name="Google Shape;266;p26"/>
          <p:cNvSpPr txBox="1">
            <a:spLocks noGrp="1"/>
          </p:cNvSpPr>
          <p:nvPr>
            <p:ph type="subTitle" idx="5"/>
          </p:nvPr>
        </p:nvSpPr>
        <p:spPr>
          <a:xfrm>
            <a:off x="3422104" y="2380550"/>
            <a:ext cx="22998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7" name="Google Shape;267;p26"/>
          <p:cNvSpPr txBox="1">
            <a:spLocks noGrp="1"/>
          </p:cNvSpPr>
          <p:nvPr>
            <p:ph type="subTitle" idx="6"/>
          </p:nvPr>
        </p:nvSpPr>
        <p:spPr>
          <a:xfrm>
            <a:off x="5968826" y="2380550"/>
            <a:ext cx="22998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68" name="Google Shape;268;p26"/>
          <p:cNvGrpSpPr/>
          <p:nvPr/>
        </p:nvGrpSpPr>
        <p:grpSpPr>
          <a:xfrm>
            <a:off x="-185017" y="-1068420"/>
            <a:ext cx="12521929" cy="6622299"/>
            <a:chOff x="-185017" y="-1068420"/>
            <a:chExt cx="12521929" cy="6622299"/>
          </a:xfrm>
        </p:grpSpPr>
        <p:grpSp>
          <p:nvGrpSpPr>
            <p:cNvPr id="269" name="Google Shape;269;p26"/>
            <p:cNvGrpSpPr/>
            <p:nvPr/>
          </p:nvGrpSpPr>
          <p:grpSpPr>
            <a:xfrm rot="10800000">
              <a:off x="8271591" y="-1068420"/>
              <a:ext cx="4065321" cy="3345688"/>
              <a:chOff x="5304691" y="3224617"/>
              <a:chExt cx="4065321" cy="3345688"/>
            </a:xfrm>
          </p:grpSpPr>
          <p:sp>
            <p:nvSpPr>
              <p:cNvPr id="270" name="Google Shape;270;p26"/>
              <p:cNvSpPr/>
              <p:nvPr/>
            </p:nvSpPr>
            <p:spPr>
              <a:xfrm rot="-1072415">
                <a:off x="5586335" y="3704455"/>
                <a:ext cx="3502031" cy="2386011"/>
              </a:xfrm>
              <a:custGeom>
                <a:avLst/>
                <a:gdLst/>
                <a:ahLst/>
                <a:cxnLst/>
                <a:rect l="l" t="t" r="r" b="b"/>
                <a:pathLst>
                  <a:path w="9729" h="6628" extrusionOk="0">
                    <a:moveTo>
                      <a:pt x="9233" y="5694"/>
                    </a:moveTo>
                    <a:lnTo>
                      <a:pt x="9233" y="5694"/>
                    </a:lnTo>
                    <a:cubicBezTo>
                      <a:pt x="9067" y="5327"/>
                      <a:pt x="8933" y="4950"/>
                      <a:pt x="8843" y="4567"/>
                    </a:cubicBezTo>
                    <a:lnTo>
                      <a:pt x="8843" y="4567"/>
                    </a:lnTo>
                    <a:cubicBezTo>
                      <a:pt x="8745" y="4153"/>
                      <a:pt x="8706" y="3732"/>
                      <a:pt x="8680" y="3312"/>
                    </a:cubicBezTo>
                    <a:lnTo>
                      <a:pt x="8680" y="3312"/>
                    </a:lnTo>
                    <a:cubicBezTo>
                      <a:pt x="8623" y="2379"/>
                      <a:pt x="8641" y="1433"/>
                      <a:pt x="8318" y="524"/>
                    </a:cubicBezTo>
                    <a:lnTo>
                      <a:pt x="8318" y="524"/>
                    </a:lnTo>
                    <a:cubicBezTo>
                      <a:pt x="8299" y="468"/>
                      <a:pt x="8127" y="437"/>
                      <a:pt x="8069" y="428"/>
                    </a:cubicBezTo>
                    <a:lnTo>
                      <a:pt x="8069" y="428"/>
                    </a:lnTo>
                    <a:cubicBezTo>
                      <a:pt x="8008" y="419"/>
                      <a:pt x="7834" y="389"/>
                      <a:pt x="7789" y="437"/>
                    </a:cubicBezTo>
                    <a:lnTo>
                      <a:pt x="7789" y="437"/>
                    </a:lnTo>
                    <a:cubicBezTo>
                      <a:pt x="7113" y="1139"/>
                      <a:pt x="7072" y="2029"/>
                      <a:pt x="7129" y="2865"/>
                    </a:cubicBezTo>
                    <a:lnTo>
                      <a:pt x="7129" y="2865"/>
                    </a:lnTo>
                    <a:cubicBezTo>
                      <a:pt x="7144" y="3100"/>
                      <a:pt x="7166" y="3334"/>
                      <a:pt x="7180" y="3568"/>
                    </a:cubicBezTo>
                    <a:lnTo>
                      <a:pt x="7180" y="3568"/>
                    </a:lnTo>
                    <a:cubicBezTo>
                      <a:pt x="7191" y="3742"/>
                      <a:pt x="7200" y="3916"/>
                      <a:pt x="7150" y="4087"/>
                    </a:cubicBezTo>
                    <a:lnTo>
                      <a:pt x="7150" y="4087"/>
                    </a:lnTo>
                    <a:cubicBezTo>
                      <a:pt x="7111" y="4220"/>
                      <a:pt x="7038" y="4364"/>
                      <a:pt x="6879" y="4439"/>
                    </a:cubicBezTo>
                    <a:lnTo>
                      <a:pt x="6879" y="4439"/>
                    </a:lnTo>
                    <a:cubicBezTo>
                      <a:pt x="6855" y="4451"/>
                      <a:pt x="6831" y="4456"/>
                      <a:pt x="6805" y="4464"/>
                    </a:cubicBezTo>
                    <a:lnTo>
                      <a:pt x="6805" y="4464"/>
                    </a:lnTo>
                    <a:cubicBezTo>
                      <a:pt x="6803" y="4462"/>
                      <a:pt x="6801" y="4460"/>
                      <a:pt x="6799" y="4459"/>
                    </a:cubicBezTo>
                    <a:lnTo>
                      <a:pt x="6799" y="4459"/>
                    </a:lnTo>
                    <a:cubicBezTo>
                      <a:pt x="6759" y="4434"/>
                      <a:pt x="6724" y="4406"/>
                      <a:pt x="6694" y="4375"/>
                    </a:cubicBezTo>
                    <a:lnTo>
                      <a:pt x="6694" y="4375"/>
                    </a:lnTo>
                    <a:cubicBezTo>
                      <a:pt x="6335" y="4013"/>
                      <a:pt x="6574" y="3527"/>
                      <a:pt x="6328" y="3132"/>
                    </a:cubicBezTo>
                    <a:lnTo>
                      <a:pt x="6328" y="3132"/>
                    </a:lnTo>
                    <a:cubicBezTo>
                      <a:pt x="6300" y="3087"/>
                      <a:pt x="6206" y="3063"/>
                      <a:pt x="6150" y="3050"/>
                    </a:cubicBezTo>
                    <a:lnTo>
                      <a:pt x="6150" y="3050"/>
                    </a:lnTo>
                    <a:cubicBezTo>
                      <a:pt x="6068" y="3030"/>
                      <a:pt x="5965" y="3013"/>
                      <a:pt x="5878" y="3025"/>
                    </a:cubicBezTo>
                    <a:lnTo>
                      <a:pt x="5769" y="3039"/>
                    </a:lnTo>
                    <a:lnTo>
                      <a:pt x="5769" y="3039"/>
                    </a:lnTo>
                    <a:cubicBezTo>
                      <a:pt x="5688" y="2403"/>
                      <a:pt x="5607" y="1767"/>
                      <a:pt x="5527" y="1132"/>
                    </a:cubicBezTo>
                    <a:lnTo>
                      <a:pt x="5527" y="1132"/>
                    </a:lnTo>
                    <a:cubicBezTo>
                      <a:pt x="5505" y="958"/>
                      <a:pt x="5483" y="783"/>
                      <a:pt x="5461" y="609"/>
                    </a:cubicBezTo>
                    <a:lnTo>
                      <a:pt x="5461" y="609"/>
                    </a:lnTo>
                    <a:cubicBezTo>
                      <a:pt x="5444" y="477"/>
                      <a:pt x="5427" y="336"/>
                      <a:pt x="5316" y="228"/>
                    </a:cubicBezTo>
                    <a:lnTo>
                      <a:pt x="5316" y="228"/>
                    </a:lnTo>
                    <a:cubicBezTo>
                      <a:pt x="5176" y="93"/>
                      <a:pt x="4936" y="36"/>
                      <a:pt x="4721" y="17"/>
                    </a:cubicBezTo>
                    <a:lnTo>
                      <a:pt x="4721" y="17"/>
                    </a:lnTo>
                    <a:cubicBezTo>
                      <a:pt x="4518" y="0"/>
                      <a:pt x="4307" y="21"/>
                      <a:pt x="4135" y="111"/>
                    </a:cubicBezTo>
                    <a:lnTo>
                      <a:pt x="4135" y="111"/>
                    </a:lnTo>
                    <a:cubicBezTo>
                      <a:pt x="3831" y="267"/>
                      <a:pt x="3686" y="587"/>
                      <a:pt x="3596" y="843"/>
                    </a:cubicBezTo>
                    <a:lnTo>
                      <a:pt x="3596" y="843"/>
                    </a:lnTo>
                    <a:cubicBezTo>
                      <a:pt x="3493" y="1138"/>
                      <a:pt x="3463" y="1443"/>
                      <a:pt x="3481" y="1747"/>
                    </a:cubicBezTo>
                    <a:lnTo>
                      <a:pt x="3481" y="1747"/>
                    </a:lnTo>
                    <a:cubicBezTo>
                      <a:pt x="3518" y="2372"/>
                      <a:pt x="3742" y="2980"/>
                      <a:pt x="3979" y="3576"/>
                    </a:cubicBezTo>
                    <a:lnTo>
                      <a:pt x="3979" y="3576"/>
                    </a:lnTo>
                    <a:cubicBezTo>
                      <a:pt x="4241" y="4232"/>
                      <a:pt x="4528" y="4882"/>
                      <a:pt x="4842" y="5525"/>
                    </a:cubicBezTo>
                    <a:lnTo>
                      <a:pt x="4842" y="5525"/>
                    </a:lnTo>
                    <a:cubicBezTo>
                      <a:pt x="4994" y="5837"/>
                      <a:pt x="5163" y="6144"/>
                      <a:pt x="5302" y="6459"/>
                    </a:cubicBezTo>
                    <a:lnTo>
                      <a:pt x="5302" y="6459"/>
                    </a:lnTo>
                    <a:cubicBezTo>
                      <a:pt x="5326" y="6515"/>
                      <a:pt x="5350" y="6572"/>
                      <a:pt x="5373" y="6627"/>
                    </a:cubicBezTo>
                    <a:lnTo>
                      <a:pt x="5893" y="6627"/>
                    </a:lnTo>
                    <a:lnTo>
                      <a:pt x="5893" y="6627"/>
                    </a:lnTo>
                    <a:cubicBezTo>
                      <a:pt x="5769" y="6324"/>
                      <a:pt x="5607" y="6029"/>
                      <a:pt x="5460" y="5731"/>
                    </a:cubicBezTo>
                    <a:lnTo>
                      <a:pt x="5460" y="5731"/>
                    </a:lnTo>
                    <a:cubicBezTo>
                      <a:pt x="5303" y="5415"/>
                      <a:pt x="5152" y="5097"/>
                      <a:pt x="5008" y="4776"/>
                    </a:cubicBezTo>
                    <a:lnTo>
                      <a:pt x="5008" y="4776"/>
                    </a:lnTo>
                    <a:cubicBezTo>
                      <a:pt x="4726" y="4151"/>
                      <a:pt x="4450" y="3519"/>
                      <a:pt x="4244" y="2877"/>
                    </a:cubicBezTo>
                    <a:lnTo>
                      <a:pt x="4244" y="2877"/>
                    </a:lnTo>
                    <a:cubicBezTo>
                      <a:pt x="4053" y="2281"/>
                      <a:pt x="3935" y="1649"/>
                      <a:pt x="4112" y="1041"/>
                    </a:cubicBezTo>
                    <a:lnTo>
                      <a:pt x="4112" y="1041"/>
                    </a:lnTo>
                    <a:cubicBezTo>
                      <a:pt x="4154" y="897"/>
                      <a:pt x="4212" y="756"/>
                      <a:pt x="4289" y="619"/>
                    </a:cubicBezTo>
                    <a:lnTo>
                      <a:pt x="4289" y="619"/>
                    </a:lnTo>
                    <a:cubicBezTo>
                      <a:pt x="4361" y="489"/>
                      <a:pt x="4450" y="361"/>
                      <a:pt x="4594" y="270"/>
                    </a:cubicBezTo>
                    <a:lnTo>
                      <a:pt x="4594" y="270"/>
                    </a:lnTo>
                    <a:cubicBezTo>
                      <a:pt x="4650" y="234"/>
                      <a:pt x="4710" y="204"/>
                      <a:pt x="4780" y="190"/>
                    </a:cubicBezTo>
                    <a:lnTo>
                      <a:pt x="4780" y="190"/>
                    </a:lnTo>
                    <a:cubicBezTo>
                      <a:pt x="4880" y="290"/>
                      <a:pt x="4898" y="408"/>
                      <a:pt x="4912" y="532"/>
                    </a:cubicBezTo>
                    <a:lnTo>
                      <a:pt x="4912" y="532"/>
                    </a:lnTo>
                    <a:cubicBezTo>
                      <a:pt x="5002" y="1229"/>
                      <a:pt x="5089" y="1926"/>
                      <a:pt x="5178" y="2623"/>
                    </a:cubicBezTo>
                    <a:lnTo>
                      <a:pt x="5178" y="2623"/>
                    </a:lnTo>
                    <a:cubicBezTo>
                      <a:pt x="5200" y="2791"/>
                      <a:pt x="5220" y="2961"/>
                      <a:pt x="5243" y="3131"/>
                    </a:cubicBezTo>
                    <a:lnTo>
                      <a:pt x="5243" y="3131"/>
                    </a:lnTo>
                    <a:cubicBezTo>
                      <a:pt x="5249" y="3183"/>
                      <a:pt x="5338" y="3207"/>
                      <a:pt x="5393" y="3223"/>
                    </a:cubicBezTo>
                    <a:lnTo>
                      <a:pt x="5393" y="3223"/>
                    </a:lnTo>
                    <a:cubicBezTo>
                      <a:pt x="5483" y="3249"/>
                      <a:pt x="5599" y="3271"/>
                      <a:pt x="5697" y="3258"/>
                    </a:cubicBezTo>
                    <a:lnTo>
                      <a:pt x="5859" y="3238"/>
                    </a:lnTo>
                    <a:lnTo>
                      <a:pt x="5859" y="3238"/>
                    </a:lnTo>
                    <a:cubicBezTo>
                      <a:pt x="5975" y="3580"/>
                      <a:pt x="5851" y="3961"/>
                      <a:pt x="6110" y="4277"/>
                    </a:cubicBezTo>
                    <a:lnTo>
                      <a:pt x="6110" y="4277"/>
                    </a:lnTo>
                    <a:cubicBezTo>
                      <a:pt x="6262" y="4462"/>
                      <a:pt x="6499" y="4578"/>
                      <a:pt x="6779" y="4623"/>
                    </a:cubicBezTo>
                    <a:lnTo>
                      <a:pt x="6779" y="4623"/>
                    </a:lnTo>
                    <a:cubicBezTo>
                      <a:pt x="7027" y="4661"/>
                      <a:pt x="7321" y="4650"/>
                      <a:pt x="7500" y="4497"/>
                    </a:cubicBezTo>
                    <a:lnTo>
                      <a:pt x="7500" y="4497"/>
                    </a:lnTo>
                    <a:cubicBezTo>
                      <a:pt x="7827" y="4219"/>
                      <a:pt x="7740" y="3771"/>
                      <a:pt x="7715" y="3434"/>
                    </a:cubicBezTo>
                    <a:lnTo>
                      <a:pt x="7715" y="3434"/>
                    </a:lnTo>
                    <a:cubicBezTo>
                      <a:pt x="7676" y="2935"/>
                      <a:pt x="7623" y="2434"/>
                      <a:pt x="7688" y="1937"/>
                    </a:cubicBezTo>
                    <a:lnTo>
                      <a:pt x="7688" y="1937"/>
                    </a:lnTo>
                    <a:cubicBezTo>
                      <a:pt x="7726" y="1644"/>
                      <a:pt x="7804" y="1350"/>
                      <a:pt x="7944" y="1076"/>
                    </a:cubicBezTo>
                    <a:lnTo>
                      <a:pt x="7944" y="1076"/>
                    </a:lnTo>
                    <a:cubicBezTo>
                      <a:pt x="8080" y="1738"/>
                      <a:pt x="8087" y="2416"/>
                      <a:pt x="8124" y="3087"/>
                    </a:cubicBezTo>
                    <a:lnTo>
                      <a:pt x="8124" y="3087"/>
                    </a:lnTo>
                    <a:cubicBezTo>
                      <a:pt x="8147" y="3526"/>
                      <a:pt x="8183" y="3964"/>
                      <a:pt x="8276" y="4397"/>
                    </a:cubicBezTo>
                    <a:lnTo>
                      <a:pt x="8276" y="4397"/>
                    </a:lnTo>
                    <a:cubicBezTo>
                      <a:pt x="8362" y="4805"/>
                      <a:pt x="8497" y="5205"/>
                      <a:pt x="8671" y="5597"/>
                    </a:cubicBezTo>
                    <a:lnTo>
                      <a:pt x="8671" y="5597"/>
                    </a:lnTo>
                    <a:cubicBezTo>
                      <a:pt x="8826" y="5949"/>
                      <a:pt x="9011" y="6291"/>
                      <a:pt x="9218" y="6627"/>
                    </a:cubicBezTo>
                    <a:lnTo>
                      <a:pt x="9728" y="6627"/>
                    </a:lnTo>
                    <a:lnTo>
                      <a:pt x="9728" y="6627"/>
                    </a:lnTo>
                    <a:cubicBezTo>
                      <a:pt x="9543" y="6323"/>
                      <a:pt x="9376" y="6012"/>
                      <a:pt x="9233" y="5694"/>
                    </a:cubicBezTo>
                    <a:close/>
                    <a:moveTo>
                      <a:pt x="4743" y="160"/>
                    </a:moveTo>
                    <a:lnTo>
                      <a:pt x="4743" y="160"/>
                    </a:lnTo>
                    <a:cubicBezTo>
                      <a:pt x="4744" y="160"/>
                      <a:pt x="4745" y="162"/>
                      <a:pt x="4747" y="163"/>
                    </a:cubicBezTo>
                    <a:lnTo>
                      <a:pt x="4747" y="163"/>
                    </a:lnTo>
                    <a:cubicBezTo>
                      <a:pt x="4753" y="164"/>
                      <a:pt x="4757" y="166"/>
                      <a:pt x="4759" y="170"/>
                    </a:cubicBezTo>
                    <a:lnTo>
                      <a:pt x="4759" y="170"/>
                    </a:lnTo>
                    <a:cubicBezTo>
                      <a:pt x="4760" y="171"/>
                      <a:pt x="4761" y="172"/>
                      <a:pt x="4762" y="173"/>
                    </a:cubicBezTo>
                    <a:lnTo>
                      <a:pt x="4762" y="173"/>
                    </a:lnTo>
                    <a:cubicBezTo>
                      <a:pt x="4745" y="171"/>
                      <a:pt x="4733" y="169"/>
                      <a:pt x="4743" y="160"/>
                    </a:cubicBezTo>
                    <a:close/>
                    <a:moveTo>
                      <a:pt x="2599" y="5310"/>
                    </a:moveTo>
                    <a:lnTo>
                      <a:pt x="2599" y="5310"/>
                    </a:lnTo>
                    <a:cubicBezTo>
                      <a:pt x="1702" y="4392"/>
                      <a:pt x="846" y="3451"/>
                      <a:pt x="0" y="2504"/>
                    </a:cubicBezTo>
                    <a:lnTo>
                      <a:pt x="0" y="3058"/>
                    </a:lnTo>
                    <a:lnTo>
                      <a:pt x="0" y="3058"/>
                    </a:lnTo>
                    <a:cubicBezTo>
                      <a:pt x="541" y="3656"/>
                      <a:pt x="1088" y="4251"/>
                      <a:pt x="1649" y="4837"/>
                    </a:cubicBezTo>
                    <a:lnTo>
                      <a:pt x="1649" y="4837"/>
                    </a:lnTo>
                    <a:cubicBezTo>
                      <a:pt x="2155" y="5365"/>
                      <a:pt x="2665" y="5894"/>
                      <a:pt x="3213" y="6397"/>
                    </a:cubicBezTo>
                    <a:lnTo>
                      <a:pt x="3213" y="6397"/>
                    </a:lnTo>
                    <a:cubicBezTo>
                      <a:pt x="3296" y="6475"/>
                      <a:pt x="3383" y="6552"/>
                      <a:pt x="3472" y="6627"/>
                    </a:cubicBezTo>
                    <a:lnTo>
                      <a:pt x="3959" y="6627"/>
                    </a:lnTo>
                    <a:lnTo>
                      <a:pt x="3959" y="6627"/>
                    </a:lnTo>
                    <a:cubicBezTo>
                      <a:pt x="3469" y="6212"/>
                      <a:pt x="3036" y="5757"/>
                      <a:pt x="2599" y="53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1" name="Google Shape;271;p26"/>
              <p:cNvSpPr/>
              <p:nvPr/>
            </p:nvSpPr>
            <p:spPr>
              <a:xfrm>
                <a:off x="8425393" y="4134585"/>
                <a:ext cx="869422" cy="562563"/>
              </a:xfrm>
              <a:custGeom>
                <a:avLst/>
                <a:gdLst/>
                <a:ahLst/>
                <a:cxnLst/>
                <a:rect l="l" t="t" r="r" b="b"/>
                <a:pathLst>
                  <a:path w="1276" h="825" extrusionOk="0">
                    <a:moveTo>
                      <a:pt x="21" y="824"/>
                    </a:moveTo>
                    <a:lnTo>
                      <a:pt x="21" y="824"/>
                    </a:lnTo>
                    <a:cubicBezTo>
                      <a:pt x="110" y="756"/>
                      <a:pt x="199" y="689"/>
                      <a:pt x="290" y="624"/>
                    </a:cubicBezTo>
                    <a:lnTo>
                      <a:pt x="290" y="624"/>
                    </a:lnTo>
                    <a:cubicBezTo>
                      <a:pt x="605" y="399"/>
                      <a:pt x="935" y="195"/>
                      <a:pt x="1275" y="13"/>
                    </a:cubicBezTo>
                    <a:lnTo>
                      <a:pt x="1275" y="0"/>
                    </a:lnTo>
                    <a:lnTo>
                      <a:pt x="1275" y="0"/>
                    </a:lnTo>
                    <a:cubicBezTo>
                      <a:pt x="828" y="237"/>
                      <a:pt x="401" y="513"/>
                      <a:pt x="0" y="824"/>
                    </a:cubicBezTo>
                    <a:lnTo>
                      <a:pt x="21" y="824"/>
                    </a:ln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2" name="Google Shape;272;p26"/>
              <p:cNvSpPr/>
              <p:nvPr/>
            </p:nvSpPr>
            <p:spPr>
              <a:xfrm>
                <a:off x="8034302" y="3896925"/>
                <a:ext cx="1263527" cy="800224"/>
              </a:xfrm>
              <a:custGeom>
                <a:avLst/>
                <a:gdLst/>
                <a:ahLst/>
                <a:cxnLst/>
                <a:rect l="l" t="t" r="r" b="b"/>
                <a:pathLst>
                  <a:path w="1850" h="1172" extrusionOk="0">
                    <a:moveTo>
                      <a:pt x="293" y="940"/>
                    </a:moveTo>
                    <a:lnTo>
                      <a:pt x="293" y="940"/>
                    </a:lnTo>
                    <a:cubicBezTo>
                      <a:pt x="194" y="1014"/>
                      <a:pt x="96" y="1091"/>
                      <a:pt x="0" y="1171"/>
                    </a:cubicBezTo>
                    <a:lnTo>
                      <a:pt x="23" y="1171"/>
                    </a:lnTo>
                    <a:lnTo>
                      <a:pt x="23" y="1171"/>
                    </a:lnTo>
                    <a:cubicBezTo>
                      <a:pt x="450" y="811"/>
                      <a:pt x="925" y="508"/>
                      <a:pt x="1415" y="240"/>
                    </a:cubicBezTo>
                    <a:lnTo>
                      <a:pt x="1415" y="240"/>
                    </a:lnTo>
                    <a:cubicBezTo>
                      <a:pt x="1559" y="161"/>
                      <a:pt x="1704" y="87"/>
                      <a:pt x="1849" y="14"/>
                    </a:cubicBezTo>
                    <a:lnTo>
                      <a:pt x="1849" y="0"/>
                    </a:lnTo>
                    <a:lnTo>
                      <a:pt x="1849" y="0"/>
                    </a:lnTo>
                    <a:cubicBezTo>
                      <a:pt x="1665" y="93"/>
                      <a:pt x="1482" y="188"/>
                      <a:pt x="1302" y="289"/>
                    </a:cubicBezTo>
                    <a:lnTo>
                      <a:pt x="1302" y="289"/>
                    </a:lnTo>
                    <a:cubicBezTo>
                      <a:pt x="953" y="485"/>
                      <a:pt x="613" y="699"/>
                      <a:pt x="293" y="940"/>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273" name="Google Shape;273;p26"/>
            <p:cNvGrpSpPr/>
            <p:nvPr/>
          </p:nvGrpSpPr>
          <p:grpSpPr>
            <a:xfrm>
              <a:off x="-185017" y="3654110"/>
              <a:ext cx="2368686" cy="1899768"/>
              <a:chOff x="-185017" y="3654110"/>
              <a:chExt cx="2368686" cy="1899768"/>
            </a:xfrm>
          </p:grpSpPr>
          <p:sp>
            <p:nvSpPr>
              <p:cNvPr id="274" name="Google Shape;274;p26"/>
              <p:cNvSpPr/>
              <p:nvPr/>
            </p:nvSpPr>
            <p:spPr>
              <a:xfrm rot="-5043105">
                <a:off x="159240" y="3500770"/>
                <a:ext cx="1680170" cy="2206448"/>
              </a:xfrm>
              <a:custGeom>
                <a:avLst/>
                <a:gdLst/>
                <a:ahLst/>
                <a:cxnLst/>
                <a:rect l="l" t="t" r="r" b="b"/>
                <a:pathLst>
                  <a:path w="3731" h="4901" extrusionOk="0">
                    <a:moveTo>
                      <a:pt x="2159" y="1233"/>
                    </a:moveTo>
                    <a:lnTo>
                      <a:pt x="2159" y="1233"/>
                    </a:lnTo>
                    <a:cubicBezTo>
                      <a:pt x="2193" y="1274"/>
                      <a:pt x="2245" y="1294"/>
                      <a:pt x="2281" y="1331"/>
                    </a:cubicBezTo>
                    <a:lnTo>
                      <a:pt x="2281" y="1331"/>
                    </a:lnTo>
                    <a:cubicBezTo>
                      <a:pt x="2412" y="1469"/>
                      <a:pt x="2250" y="1679"/>
                      <a:pt x="2137" y="1834"/>
                    </a:cubicBezTo>
                    <a:lnTo>
                      <a:pt x="2137" y="1834"/>
                    </a:lnTo>
                    <a:cubicBezTo>
                      <a:pt x="1871" y="2202"/>
                      <a:pt x="1898" y="2724"/>
                      <a:pt x="1626" y="3087"/>
                    </a:cubicBezTo>
                    <a:lnTo>
                      <a:pt x="1626" y="3087"/>
                    </a:lnTo>
                    <a:cubicBezTo>
                      <a:pt x="1341" y="3468"/>
                      <a:pt x="771" y="3617"/>
                      <a:pt x="616" y="4065"/>
                    </a:cubicBezTo>
                    <a:lnTo>
                      <a:pt x="616" y="4065"/>
                    </a:lnTo>
                    <a:cubicBezTo>
                      <a:pt x="562" y="4220"/>
                      <a:pt x="569" y="4389"/>
                      <a:pt x="531" y="4548"/>
                    </a:cubicBezTo>
                    <a:lnTo>
                      <a:pt x="531" y="4548"/>
                    </a:lnTo>
                    <a:cubicBezTo>
                      <a:pt x="491" y="4708"/>
                      <a:pt x="383" y="4873"/>
                      <a:pt x="221" y="4891"/>
                    </a:cubicBezTo>
                    <a:lnTo>
                      <a:pt x="221" y="4891"/>
                    </a:lnTo>
                    <a:cubicBezTo>
                      <a:pt x="141" y="4900"/>
                      <a:pt x="64" y="4870"/>
                      <a:pt x="0" y="4818"/>
                    </a:cubicBezTo>
                    <a:lnTo>
                      <a:pt x="0" y="2312"/>
                    </a:lnTo>
                    <a:lnTo>
                      <a:pt x="0" y="2312"/>
                    </a:lnTo>
                    <a:cubicBezTo>
                      <a:pt x="559" y="1470"/>
                      <a:pt x="1197" y="645"/>
                      <a:pt x="1929" y="0"/>
                    </a:cubicBezTo>
                    <a:lnTo>
                      <a:pt x="3730" y="0"/>
                    </a:lnTo>
                    <a:lnTo>
                      <a:pt x="3730" y="0"/>
                    </a:lnTo>
                    <a:cubicBezTo>
                      <a:pt x="3279" y="292"/>
                      <a:pt x="2823" y="575"/>
                      <a:pt x="2360" y="850"/>
                    </a:cubicBezTo>
                    <a:lnTo>
                      <a:pt x="2360" y="850"/>
                    </a:lnTo>
                    <a:cubicBezTo>
                      <a:pt x="2218" y="933"/>
                      <a:pt x="2056" y="1105"/>
                      <a:pt x="2159" y="1233"/>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275" name="Google Shape;275;p26"/>
              <p:cNvGrpSpPr/>
              <p:nvPr/>
            </p:nvGrpSpPr>
            <p:grpSpPr>
              <a:xfrm rot="10800000">
                <a:off x="32324" y="4051887"/>
                <a:ext cx="649287" cy="1398587"/>
                <a:chOff x="4570412" y="2444750"/>
                <a:chExt cx="649287" cy="1398587"/>
              </a:xfrm>
            </p:grpSpPr>
            <p:sp>
              <p:nvSpPr>
                <p:cNvPr id="276" name="Google Shape;276;p26"/>
                <p:cNvSpPr/>
                <p:nvPr/>
              </p:nvSpPr>
              <p:spPr>
                <a:xfrm>
                  <a:off x="4754562" y="256381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7" name="Google Shape;277;p26"/>
                <p:cNvSpPr/>
                <p:nvPr/>
              </p:nvSpPr>
              <p:spPr>
                <a:xfrm>
                  <a:off x="4810125" y="297338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8" name="Google Shape;278;p26"/>
                <p:cNvSpPr/>
                <p:nvPr/>
              </p:nvSpPr>
              <p:spPr>
                <a:xfrm>
                  <a:off x="4929187" y="3429000"/>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79" name="Google Shape;279;p26"/>
                <p:cNvSpPr/>
                <p:nvPr/>
              </p:nvSpPr>
              <p:spPr>
                <a:xfrm>
                  <a:off x="4570412" y="3703637"/>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80" name="Google Shape;280;p26"/>
                <p:cNvSpPr/>
                <p:nvPr/>
              </p:nvSpPr>
              <p:spPr>
                <a:xfrm>
                  <a:off x="5087937" y="267970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81" name="Google Shape;281;p26"/>
                <p:cNvSpPr/>
                <p:nvPr/>
              </p:nvSpPr>
              <p:spPr>
                <a:xfrm>
                  <a:off x="4918075" y="244475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82"/>
        <p:cNvGrpSpPr/>
        <p:nvPr/>
      </p:nvGrpSpPr>
      <p:grpSpPr>
        <a:xfrm>
          <a:off x="0" y="0"/>
          <a:ext cx="0" cy="0"/>
          <a:chOff x="0" y="0"/>
          <a:chExt cx="0" cy="0"/>
        </a:xfrm>
      </p:grpSpPr>
      <p:sp>
        <p:nvSpPr>
          <p:cNvPr id="283" name="Google Shape;283;p27"/>
          <p:cNvSpPr txBox="1">
            <a:spLocks noGrp="1"/>
          </p:cNvSpPr>
          <p:nvPr>
            <p:ph type="title"/>
          </p:nvPr>
        </p:nvSpPr>
        <p:spPr>
          <a:xfrm>
            <a:off x="720000" y="445025"/>
            <a:ext cx="77040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4" name="Google Shape;284;p27"/>
          <p:cNvSpPr txBox="1">
            <a:spLocks noGrp="1"/>
          </p:cNvSpPr>
          <p:nvPr>
            <p:ph type="subTitle" idx="1"/>
          </p:nvPr>
        </p:nvSpPr>
        <p:spPr>
          <a:xfrm>
            <a:off x="2274438" y="20598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5" name="Google Shape;285;p27"/>
          <p:cNvSpPr txBox="1">
            <a:spLocks noGrp="1"/>
          </p:cNvSpPr>
          <p:nvPr>
            <p:ph type="subTitle" idx="2"/>
          </p:nvPr>
        </p:nvSpPr>
        <p:spPr>
          <a:xfrm>
            <a:off x="5691691" y="20598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6" name="Google Shape;286;p27"/>
          <p:cNvSpPr txBox="1">
            <a:spLocks noGrp="1"/>
          </p:cNvSpPr>
          <p:nvPr>
            <p:ph type="subTitle" idx="3"/>
          </p:nvPr>
        </p:nvSpPr>
        <p:spPr>
          <a:xfrm>
            <a:off x="2274438" y="34932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7" name="Google Shape;287;p27"/>
          <p:cNvSpPr txBox="1">
            <a:spLocks noGrp="1"/>
          </p:cNvSpPr>
          <p:nvPr>
            <p:ph type="subTitle" idx="4"/>
          </p:nvPr>
        </p:nvSpPr>
        <p:spPr>
          <a:xfrm>
            <a:off x="5691691" y="34932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8" name="Google Shape;288;p27"/>
          <p:cNvSpPr txBox="1">
            <a:spLocks noGrp="1"/>
          </p:cNvSpPr>
          <p:nvPr>
            <p:ph type="subTitle" idx="5"/>
          </p:nvPr>
        </p:nvSpPr>
        <p:spPr>
          <a:xfrm>
            <a:off x="2274438" y="1688675"/>
            <a:ext cx="1978200" cy="46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9" name="Google Shape;289;p27"/>
          <p:cNvSpPr txBox="1">
            <a:spLocks noGrp="1"/>
          </p:cNvSpPr>
          <p:nvPr>
            <p:ph type="subTitle" idx="6"/>
          </p:nvPr>
        </p:nvSpPr>
        <p:spPr>
          <a:xfrm>
            <a:off x="2274438" y="3122300"/>
            <a:ext cx="1978200" cy="46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0" name="Google Shape;290;p27"/>
          <p:cNvSpPr txBox="1">
            <a:spLocks noGrp="1"/>
          </p:cNvSpPr>
          <p:nvPr>
            <p:ph type="subTitle" idx="7"/>
          </p:nvPr>
        </p:nvSpPr>
        <p:spPr>
          <a:xfrm>
            <a:off x="5691688" y="1688675"/>
            <a:ext cx="1978200" cy="46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1" name="Google Shape;291;p27"/>
          <p:cNvSpPr txBox="1">
            <a:spLocks noGrp="1"/>
          </p:cNvSpPr>
          <p:nvPr>
            <p:ph type="subTitle" idx="8"/>
          </p:nvPr>
        </p:nvSpPr>
        <p:spPr>
          <a:xfrm>
            <a:off x="5691688" y="3122300"/>
            <a:ext cx="1978200" cy="46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92" name="Google Shape;292;p27"/>
          <p:cNvGrpSpPr/>
          <p:nvPr/>
        </p:nvGrpSpPr>
        <p:grpSpPr>
          <a:xfrm>
            <a:off x="-181276" y="1613771"/>
            <a:ext cx="10593781" cy="3757660"/>
            <a:chOff x="-181276" y="1613771"/>
            <a:chExt cx="10593781" cy="3757660"/>
          </a:xfrm>
        </p:grpSpPr>
        <p:grpSp>
          <p:nvGrpSpPr>
            <p:cNvPr id="293" name="Google Shape;293;p27"/>
            <p:cNvGrpSpPr/>
            <p:nvPr/>
          </p:nvGrpSpPr>
          <p:grpSpPr>
            <a:xfrm rot="5400000">
              <a:off x="-359761" y="3094650"/>
              <a:ext cx="2455265" cy="2098295"/>
              <a:chOff x="6836470" y="3091568"/>
              <a:chExt cx="2455265" cy="2098295"/>
            </a:xfrm>
          </p:grpSpPr>
          <p:sp>
            <p:nvSpPr>
              <p:cNvPr id="294" name="Google Shape;294;p27"/>
              <p:cNvSpPr/>
              <p:nvPr/>
            </p:nvSpPr>
            <p:spPr>
              <a:xfrm rot="10800000" flipH="1">
                <a:off x="8167754" y="3091568"/>
                <a:ext cx="916848" cy="1917021"/>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5" name="Google Shape;295;p27"/>
              <p:cNvSpPr/>
              <p:nvPr/>
            </p:nvSpPr>
            <p:spPr>
              <a:xfrm>
                <a:off x="6836470" y="4407432"/>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296" name="Google Shape;296;p27"/>
              <p:cNvGrpSpPr/>
              <p:nvPr/>
            </p:nvGrpSpPr>
            <p:grpSpPr>
              <a:xfrm>
                <a:off x="7130377" y="4093486"/>
                <a:ext cx="1076282" cy="807396"/>
                <a:chOff x="7644677" y="3532086"/>
                <a:chExt cx="1076282" cy="807396"/>
              </a:xfrm>
            </p:grpSpPr>
            <p:sp>
              <p:nvSpPr>
                <p:cNvPr id="297" name="Google Shape;297;p27"/>
                <p:cNvSpPr/>
                <p:nvPr/>
              </p:nvSpPr>
              <p:spPr>
                <a:xfrm rot="-5949980">
                  <a:off x="8035125" y="39259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8" name="Google Shape;298;p27"/>
                <p:cNvSpPr/>
                <p:nvPr/>
              </p:nvSpPr>
              <p:spPr>
                <a:xfrm rot="-5949972">
                  <a:off x="7990155" y="3691409"/>
                  <a:ext cx="247651" cy="301625"/>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99" name="Google Shape;299;p27"/>
                <p:cNvSpPr/>
                <p:nvPr/>
              </p:nvSpPr>
              <p:spPr>
                <a:xfrm rot="-5949974">
                  <a:off x="8299353" y="3510694"/>
                  <a:ext cx="127001" cy="200025"/>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00" name="Google Shape;300;p27"/>
                <p:cNvSpPr/>
                <p:nvPr/>
              </p:nvSpPr>
              <p:spPr>
                <a:xfrm rot="-5949963">
                  <a:off x="7707046" y="3929933"/>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01" name="Google Shape;301;p27"/>
                <p:cNvSpPr/>
                <p:nvPr/>
              </p:nvSpPr>
              <p:spPr>
                <a:xfrm rot="-5949965">
                  <a:off x="8304246" y="4051258"/>
                  <a:ext cx="222250" cy="307975"/>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02" name="Google Shape;302;p27"/>
                <p:cNvSpPr/>
                <p:nvPr/>
              </p:nvSpPr>
              <p:spPr>
                <a:xfrm rot="-5949964">
                  <a:off x="8480184" y="3651803"/>
                  <a:ext cx="193674" cy="260350"/>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303" name="Google Shape;303;p27"/>
            <p:cNvGrpSpPr/>
            <p:nvPr/>
          </p:nvGrpSpPr>
          <p:grpSpPr>
            <a:xfrm rot="2056206">
              <a:off x="7812494" y="2082220"/>
              <a:ext cx="2255497" cy="1919040"/>
              <a:chOff x="7493875" y="73839"/>
              <a:chExt cx="2255476" cy="1919022"/>
            </a:xfrm>
          </p:grpSpPr>
          <p:grpSp>
            <p:nvGrpSpPr>
              <p:cNvPr id="304" name="Google Shape;304;p27"/>
              <p:cNvGrpSpPr/>
              <p:nvPr/>
            </p:nvGrpSpPr>
            <p:grpSpPr>
              <a:xfrm>
                <a:off x="8576712" y="907012"/>
                <a:ext cx="769938" cy="1085849"/>
                <a:chOff x="7491412" y="3198812"/>
                <a:chExt cx="769938" cy="1085849"/>
              </a:xfrm>
            </p:grpSpPr>
            <p:sp>
              <p:nvSpPr>
                <p:cNvPr id="305" name="Google Shape;305;p27"/>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06" name="Google Shape;306;p27"/>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07" name="Google Shape;307;p27"/>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08" name="Google Shape;308;p27"/>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09" name="Google Shape;309;p27"/>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10" name="Google Shape;310;p27"/>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311" name="Google Shape;311;p27"/>
              <p:cNvSpPr/>
              <p:nvPr/>
            </p:nvSpPr>
            <p:spPr>
              <a:xfrm rot="-5400000">
                <a:off x="7964078" y="-396363"/>
                <a:ext cx="1315071" cy="2255476"/>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12"/>
        <p:cNvGrpSpPr/>
        <p:nvPr/>
      </p:nvGrpSpPr>
      <p:grpSpPr>
        <a:xfrm>
          <a:off x="0" y="0"/>
          <a:ext cx="0" cy="0"/>
          <a:chOff x="0" y="0"/>
          <a:chExt cx="0" cy="0"/>
        </a:xfrm>
      </p:grpSpPr>
      <p:sp>
        <p:nvSpPr>
          <p:cNvPr id="313" name="Google Shape;313;p28"/>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4" name="Google Shape;314;p28"/>
          <p:cNvSpPr txBox="1">
            <a:spLocks noGrp="1"/>
          </p:cNvSpPr>
          <p:nvPr>
            <p:ph type="subTitle" idx="1"/>
          </p:nvPr>
        </p:nvSpPr>
        <p:spPr>
          <a:xfrm>
            <a:off x="999075" y="1961000"/>
            <a:ext cx="2136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5" name="Google Shape;315;p28"/>
          <p:cNvSpPr txBox="1">
            <a:spLocks noGrp="1"/>
          </p:cNvSpPr>
          <p:nvPr>
            <p:ph type="subTitle" idx="2"/>
          </p:nvPr>
        </p:nvSpPr>
        <p:spPr>
          <a:xfrm>
            <a:off x="3504810" y="1961016"/>
            <a:ext cx="2136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6" name="Google Shape;316;p28"/>
          <p:cNvSpPr txBox="1">
            <a:spLocks noGrp="1"/>
          </p:cNvSpPr>
          <p:nvPr>
            <p:ph type="subTitle" idx="3"/>
          </p:nvPr>
        </p:nvSpPr>
        <p:spPr>
          <a:xfrm>
            <a:off x="999075" y="3343950"/>
            <a:ext cx="2136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7" name="Google Shape;317;p28"/>
          <p:cNvSpPr txBox="1">
            <a:spLocks noGrp="1"/>
          </p:cNvSpPr>
          <p:nvPr>
            <p:ph type="subTitle" idx="4"/>
          </p:nvPr>
        </p:nvSpPr>
        <p:spPr>
          <a:xfrm>
            <a:off x="3504810" y="3343951"/>
            <a:ext cx="2136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8" name="Google Shape;318;p28"/>
          <p:cNvSpPr txBox="1">
            <a:spLocks noGrp="1"/>
          </p:cNvSpPr>
          <p:nvPr>
            <p:ph type="subTitle" idx="5"/>
          </p:nvPr>
        </p:nvSpPr>
        <p:spPr>
          <a:xfrm>
            <a:off x="6008950" y="1961025"/>
            <a:ext cx="2136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9" name="Google Shape;319;p28"/>
          <p:cNvSpPr txBox="1">
            <a:spLocks noGrp="1"/>
          </p:cNvSpPr>
          <p:nvPr>
            <p:ph type="subTitle" idx="6"/>
          </p:nvPr>
        </p:nvSpPr>
        <p:spPr>
          <a:xfrm>
            <a:off x="6008950" y="3343950"/>
            <a:ext cx="2136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0" name="Google Shape;320;p28"/>
          <p:cNvSpPr txBox="1">
            <a:spLocks noGrp="1"/>
          </p:cNvSpPr>
          <p:nvPr>
            <p:ph type="subTitle" idx="7"/>
          </p:nvPr>
        </p:nvSpPr>
        <p:spPr>
          <a:xfrm>
            <a:off x="997575" y="1699525"/>
            <a:ext cx="213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1" name="Google Shape;321;p28"/>
          <p:cNvSpPr txBox="1">
            <a:spLocks noGrp="1"/>
          </p:cNvSpPr>
          <p:nvPr>
            <p:ph type="subTitle" idx="8"/>
          </p:nvPr>
        </p:nvSpPr>
        <p:spPr>
          <a:xfrm>
            <a:off x="3503188" y="1699525"/>
            <a:ext cx="213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2" name="Google Shape;322;p28"/>
          <p:cNvSpPr txBox="1">
            <a:spLocks noGrp="1"/>
          </p:cNvSpPr>
          <p:nvPr>
            <p:ph type="subTitle" idx="9"/>
          </p:nvPr>
        </p:nvSpPr>
        <p:spPr>
          <a:xfrm>
            <a:off x="6007325" y="1699525"/>
            <a:ext cx="213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3" name="Google Shape;323;p28"/>
          <p:cNvSpPr txBox="1">
            <a:spLocks noGrp="1"/>
          </p:cNvSpPr>
          <p:nvPr>
            <p:ph type="subTitle" idx="13"/>
          </p:nvPr>
        </p:nvSpPr>
        <p:spPr>
          <a:xfrm>
            <a:off x="997575" y="3081325"/>
            <a:ext cx="213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4" name="Google Shape;324;p28"/>
          <p:cNvSpPr txBox="1">
            <a:spLocks noGrp="1"/>
          </p:cNvSpPr>
          <p:nvPr>
            <p:ph type="subTitle" idx="14"/>
          </p:nvPr>
        </p:nvSpPr>
        <p:spPr>
          <a:xfrm>
            <a:off x="3503188" y="3081324"/>
            <a:ext cx="213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5" name="Google Shape;325;p28"/>
          <p:cNvSpPr txBox="1">
            <a:spLocks noGrp="1"/>
          </p:cNvSpPr>
          <p:nvPr>
            <p:ph type="subTitle" idx="15"/>
          </p:nvPr>
        </p:nvSpPr>
        <p:spPr>
          <a:xfrm>
            <a:off x="6007325" y="3081325"/>
            <a:ext cx="2136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26" name="Google Shape;326;p28"/>
          <p:cNvGrpSpPr/>
          <p:nvPr/>
        </p:nvGrpSpPr>
        <p:grpSpPr>
          <a:xfrm>
            <a:off x="-2493610" y="2001658"/>
            <a:ext cx="11751066" cy="4236433"/>
            <a:chOff x="-2493610" y="2001658"/>
            <a:chExt cx="11751066" cy="4236433"/>
          </a:xfrm>
        </p:grpSpPr>
        <p:grpSp>
          <p:nvGrpSpPr>
            <p:cNvPr id="327" name="Google Shape;327;p28"/>
            <p:cNvGrpSpPr/>
            <p:nvPr/>
          </p:nvGrpSpPr>
          <p:grpSpPr>
            <a:xfrm rot="-5400000">
              <a:off x="7314998" y="3088372"/>
              <a:ext cx="2455265" cy="1429652"/>
              <a:chOff x="6836470" y="3760212"/>
              <a:chExt cx="2455265" cy="1429652"/>
            </a:xfrm>
          </p:grpSpPr>
          <p:sp>
            <p:nvSpPr>
              <p:cNvPr id="328" name="Google Shape;328;p28"/>
              <p:cNvSpPr/>
              <p:nvPr/>
            </p:nvSpPr>
            <p:spPr>
              <a:xfrm>
                <a:off x="6836470" y="4407432"/>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329" name="Google Shape;329;p28"/>
              <p:cNvGrpSpPr/>
              <p:nvPr/>
            </p:nvGrpSpPr>
            <p:grpSpPr>
              <a:xfrm>
                <a:off x="6977112" y="3760212"/>
                <a:ext cx="769938" cy="1085849"/>
                <a:chOff x="7491412" y="3198812"/>
                <a:chExt cx="769938" cy="1085849"/>
              </a:xfrm>
            </p:grpSpPr>
            <p:sp>
              <p:nvSpPr>
                <p:cNvPr id="330" name="Google Shape;330;p28"/>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31" name="Google Shape;331;p28"/>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32" name="Google Shape;332;p28"/>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33" name="Google Shape;333;p28"/>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34" name="Google Shape;334;p28"/>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35" name="Google Shape;335;p28"/>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336" name="Google Shape;336;p28"/>
            <p:cNvGrpSpPr/>
            <p:nvPr/>
          </p:nvGrpSpPr>
          <p:grpSpPr>
            <a:xfrm flipH="1">
              <a:off x="-2493610" y="2001658"/>
              <a:ext cx="4152554" cy="4236433"/>
              <a:chOff x="-1594310" y="7150908"/>
              <a:chExt cx="4152554" cy="4236433"/>
            </a:xfrm>
          </p:grpSpPr>
          <p:sp>
            <p:nvSpPr>
              <p:cNvPr id="337" name="Google Shape;337;p28"/>
              <p:cNvSpPr/>
              <p:nvPr/>
            </p:nvSpPr>
            <p:spPr>
              <a:xfrm rot="-3424806" flipH="1">
                <a:off x="-1145838" y="8076115"/>
                <a:ext cx="3502032" cy="2386018"/>
              </a:xfrm>
              <a:custGeom>
                <a:avLst/>
                <a:gdLst/>
                <a:ahLst/>
                <a:cxnLst/>
                <a:rect l="l" t="t" r="r" b="b"/>
                <a:pathLst>
                  <a:path w="9729" h="6628" extrusionOk="0">
                    <a:moveTo>
                      <a:pt x="9233" y="5694"/>
                    </a:moveTo>
                    <a:lnTo>
                      <a:pt x="9233" y="5694"/>
                    </a:lnTo>
                    <a:cubicBezTo>
                      <a:pt x="9067" y="5327"/>
                      <a:pt x="8933" y="4950"/>
                      <a:pt x="8843" y="4567"/>
                    </a:cubicBezTo>
                    <a:lnTo>
                      <a:pt x="8843" y="4567"/>
                    </a:lnTo>
                    <a:cubicBezTo>
                      <a:pt x="8745" y="4153"/>
                      <a:pt x="8706" y="3732"/>
                      <a:pt x="8680" y="3312"/>
                    </a:cubicBezTo>
                    <a:lnTo>
                      <a:pt x="8680" y="3312"/>
                    </a:lnTo>
                    <a:cubicBezTo>
                      <a:pt x="8623" y="2379"/>
                      <a:pt x="8641" y="1433"/>
                      <a:pt x="8318" y="524"/>
                    </a:cubicBezTo>
                    <a:lnTo>
                      <a:pt x="8318" y="524"/>
                    </a:lnTo>
                    <a:cubicBezTo>
                      <a:pt x="8299" y="468"/>
                      <a:pt x="8127" y="437"/>
                      <a:pt x="8069" y="428"/>
                    </a:cubicBezTo>
                    <a:lnTo>
                      <a:pt x="8069" y="428"/>
                    </a:lnTo>
                    <a:cubicBezTo>
                      <a:pt x="8008" y="419"/>
                      <a:pt x="7834" y="389"/>
                      <a:pt x="7789" y="437"/>
                    </a:cubicBezTo>
                    <a:lnTo>
                      <a:pt x="7789" y="437"/>
                    </a:lnTo>
                    <a:cubicBezTo>
                      <a:pt x="7113" y="1139"/>
                      <a:pt x="7072" y="2029"/>
                      <a:pt x="7129" y="2865"/>
                    </a:cubicBezTo>
                    <a:lnTo>
                      <a:pt x="7129" y="2865"/>
                    </a:lnTo>
                    <a:cubicBezTo>
                      <a:pt x="7144" y="3100"/>
                      <a:pt x="7166" y="3334"/>
                      <a:pt x="7180" y="3568"/>
                    </a:cubicBezTo>
                    <a:lnTo>
                      <a:pt x="7180" y="3568"/>
                    </a:lnTo>
                    <a:cubicBezTo>
                      <a:pt x="7191" y="3742"/>
                      <a:pt x="7200" y="3916"/>
                      <a:pt x="7150" y="4087"/>
                    </a:cubicBezTo>
                    <a:lnTo>
                      <a:pt x="7150" y="4087"/>
                    </a:lnTo>
                    <a:cubicBezTo>
                      <a:pt x="7111" y="4220"/>
                      <a:pt x="7038" y="4364"/>
                      <a:pt x="6879" y="4439"/>
                    </a:cubicBezTo>
                    <a:lnTo>
                      <a:pt x="6879" y="4439"/>
                    </a:lnTo>
                    <a:cubicBezTo>
                      <a:pt x="6855" y="4451"/>
                      <a:pt x="6831" y="4456"/>
                      <a:pt x="6805" y="4464"/>
                    </a:cubicBezTo>
                    <a:lnTo>
                      <a:pt x="6805" y="4464"/>
                    </a:lnTo>
                    <a:cubicBezTo>
                      <a:pt x="6803" y="4462"/>
                      <a:pt x="6801" y="4460"/>
                      <a:pt x="6799" y="4459"/>
                    </a:cubicBezTo>
                    <a:lnTo>
                      <a:pt x="6799" y="4459"/>
                    </a:lnTo>
                    <a:cubicBezTo>
                      <a:pt x="6759" y="4434"/>
                      <a:pt x="6724" y="4406"/>
                      <a:pt x="6694" y="4375"/>
                    </a:cubicBezTo>
                    <a:lnTo>
                      <a:pt x="6694" y="4375"/>
                    </a:lnTo>
                    <a:cubicBezTo>
                      <a:pt x="6335" y="4013"/>
                      <a:pt x="6574" y="3527"/>
                      <a:pt x="6328" y="3132"/>
                    </a:cubicBezTo>
                    <a:lnTo>
                      <a:pt x="6328" y="3132"/>
                    </a:lnTo>
                    <a:cubicBezTo>
                      <a:pt x="6300" y="3087"/>
                      <a:pt x="6206" y="3063"/>
                      <a:pt x="6150" y="3050"/>
                    </a:cubicBezTo>
                    <a:lnTo>
                      <a:pt x="6150" y="3050"/>
                    </a:lnTo>
                    <a:cubicBezTo>
                      <a:pt x="6068" y="3030"/>
                      <a:pt x="5965" y="3013"/>
                      <a:pt x="5878" y="3025"/>
                    </a:cubicBezTo>
                    <a:lnTo>
                      <a:pt x="5769" y="3039"/>
                    </a:lnTo>
                    <a:lnTo>
                      <a:pt x="5769" y="3039"/>
                    </a:lnTo>
                    <a:cubicBezTo>
                      <a:pt x="5688" y="2403"/>
                      <a:pt x="5607" y="1767"/>
                      <a:pt x="5527" y="1132"/>
                    </a:cubicBezTo>
                    <a:lnTo>
                      <a:pt x="5527" y="1132"/>
                    </a:lnTo>
                    <a:cubicBezTo>
                      <a:pt x="5505" y="958"/>
                      <a:pt x="5483" y="783"/>
                      <a:pt x="5461" y="609"/>
                    </a:cubicBezTo>
                    <a:lnTo>
                      <a:pt x="5461" y="609"/>
                    </a:lnTo>
                    <a:cubicBezTo>
                      <a:pt x="5444" y="477"/>
                      <a:pt x="5427" y="336"/>
                      <a:pt x="5316" y="228"/>
                    </a:cubicBezTo>
                    <a:lnTo>
                      <a:pt x="5316" y="228"/>
                    </a:lnTo>
                    <a:cubicBezTo>
                      <a:pt x="5176" y="93"/>
                      <a:pt x="4936" y="36"/>
                      <a:pt x="4721" y="17"/>
                    </a:cubicBezTo>
                    <a:lnTo>
                      <a:pt x="4721" y="17"/>
                    </a:lnTo>
                    <a:cubicBezTo>
                      <a:pt x="4518" y="0"/>
                      <a:pt x="4307" y="21"/>
                      <a:pt x="4135" y="111"/>
                    </a:cubicBezTo>
                    <a:lnTo>
                      <a:pt x="4135" y="111"/>
                    </a:lnTo>
                    <a:cubicBezTo>
                      <a:pt x="3831" y="267"/>
                      <a:pt x="3686" y="587"/>
                      <a:pt x="3596" y="843"/>
                    </a:cubicBezTo>
                    <a:lnTo>
                      <a:pt x="3596" y="843"/>
                    </a:lnTo>
                    <a:cubicBezTo>
                      <a:pt x="3493" y="1138"/>
                      <a:pt x="3463" y="1443"/>
                      <a:pt x="3481" y="1747"/>
                    </a:cubicBezTo>
                    <a:lnTo>
                      <a:pt x="3481" y="1747"/>
                    </a:lnTo>
                    <a:cubicBezTo>
                      <a:pt x="3518" y="2372"/>
                      <a:pt x="3742" y="2980"/>
                      <a:pt x="3979" y="3576"/>
                    </a:cubicBezTo>
                    <a:lnTo>
                      <a:pt x="3979" y="3576"/>
                    </a:lnTo>
                    <a:cubicBezTo>
                      <a:pt x="4241" y="4232"/>
                      <a:pt x="4528" y="4882"/>
                      <a:pt x="4842" y="5525"/>
                    </a:cubicBezTo>
                    <a:lnTo>
                      <a:pt x="4842" y="5525"/>
                    </a:lnTo>
                    <a:cubicBezTo>
                      <a:pt x="4994" y="5837"/>
                      <a:pt x="5163" y="6144"/>
                      <a:pt x="5302" y="6459"/>
                    </a:cubicBezTo>
                    <a:lnTo>
                      <a:pt x="5302" y="6459"/>
                    </a:lnTo>
                    <a:cubicBezTo>
                      <a:pt x="5326" y="6515"/>
                      <a:pt x="5350" y="6572"/>
                      <a:pt x="5373" y="6627"/>
                    </a:cubicBezTo>
                    <a:lnTo>
                      <a:pt x="5893" y="6627"/>
                    </a:lnTo>
                    <a:lnTo>
                      <a:pt x="5893" y="6627"/>
                    </a:lnTo>
                    <a:cubicBezTo>
                      <a:pt x="5769" y="6324"/>
                      <a:pt x="5607" y="6029"/>
                      <a:pt x="5460" y="5731"/>
                    </a:cubicBezTo>
                    <a:lnTo>
                      <a:pt x="5460" y="5731"/>
                    </a:lnTo>
                    <a:cubicBezTo>
                      <a:pt x="5303" y="5415"/>
                      <a:pt x="5152" y="5097"/>
                      <a:pt x="5008" y="4776"/>
                    </a:cubicBezTo>
                    <a:lnTo>
                      <a:pt x="5008" y="4776"/>
                    </a:lnTo>
                    <a:cubicBezTo>
                      <a:pt x="4726" y="4151"/>
                      <a:pt x="4450" y="3519"/>
                      <a:pt x="4244" y="2877"/>
                    </a:cubicBezTo>
                    <a:lnTo>
                      <a:pt x="4244" y="2877"/>
                    </a:lnTo>
                    <a:cubicBezTo>
                      <a:pt x="4053" y="2281"/>
                      <a:pt x="3935" y="1649"/>
                      <a:pt x="4112" y="1041"/>
                    </a:cubicBezTo>
                    <a:lnTo>
                      <a:pt x="4112" y="1041"/>
                    </a:lnTo>
                    <a:cubicBezTo>
                      <a:pt x="4154" y="897"/>
                      <a:pt x="4212" y="756"/>
                      <a:pt x="4289" y="619"/>
                    </a:cubicBezTo>
                    <a:lnTo>
                      <a:pt x="4289" y="619"/>
                    </a:lnTo>
                    <a:cubicBezTo>
                      <a:pt x="4361" y="489"/>
                      <a:pt x="4450" y="361"/>
                      <a:pt x="4594" y="270"/>
                    </a:cubicBezTo>
                    <a:lnTo>
                      <a:pt x="4594" y="270"/>
                    </a:lnTo>
                    <a:cubicBezTo>
                      <a:pt x="4650" y="234"/>
                      <a:pt x="4710" y="204"/>
                      <a:pt x="4780" y="190"/>
                    </a:cubicBezTo>
                    <a:lnTo>
                      <a:pt x="4780" y="190"/>
                    </a:lnTo>
                    <a:cubicBezTo>
                      <a:pt x="4880" y="290"/>
                      <a:pt x="4898" y="408"/>
                      <a:pt x="4912" y="532"/>
                    </a:cubicBezTo>
                    <a:lnTo>
                      <a:pt x="4912" y="532"/>
                    </a:lnTo>
                    <a:cubicBezTo>
                      <a:pt x="5002" y="1229"/>
                      <a:pt x="5089" y="1926"/>
                      <a:pt x="5178" y="2623"/>
                    </a:cubicBezTo>
                    <a:lnTo>
                      <a:pt x="5178" y="2623"/>
                    </a:lnTo>
                    <a:cubicBezTo>
                      <a:pt x="5200" y="2791"/>
                      <a:pt x="5220" y="2961"/>
                      <a:pt x="5243" y="3131"/>
                    </a:cubicBezTo>
                    <a:lnTo>
                      <a:pt x="5243" y="3131"/>
                    </a:lnTo>
                    <a:cubicBezTo>
                      <a:pt x="5249" y="3183"/>
                      <a:pt x="5338" y="3207"/>
                      <a:pt x="5393" y="3223"/>
                    </a:cubicBezTo>
                    <a:lnTo>
                      <a:pt x="5393" y="3223"/>
                    </a:lnTo>
                    <a:cubicBezTo>
                      <a:pt x="5483" y="3249"/>
                      <a:pt x="5599" y="3271"/>
                      <a:pt x="5697" y="3258"/>
                    </a:cubicBezTo>
                    <a:lnTo>
                      <a:pt x="5859" y="3238"/>
                    </a:lnTo>
                    <a:lnTo>
                      <a:pt x="5859" y="3238"/>
                    </a:lnTo>
                    <a:cubicBezTo>
                      <a:pt x="5975" y="3580"/>
                      <a:pt x="5851" y="3961"/>
                      <a:pt x="6110" y="4277"/>
                    </a:cubicBezTo>
                    <a:lnTo>
                      <a:pt x="6110" y="4277"/>
                    </a:lnTo>
                    <a:cubicBezTo>
                      <a:pt x="6262" y="4462"/>
                      <a:pt x="6499" y="4578"/>
                      <a:pt x="6779" y="4623"/>
                    </a:cubicBezTo>
                    <a:lnTo>
                      <a:pt x="6779" y="4623"/>
                    </a:lnTo>
                    <a:cubicBezTo>
                      <a:pt x="7027" y="4661"/>
                      <a:pt x="7321" y="4650"/>
                      <a:pt x="7500" y="4497"/>
                    </a:cubicBezTo>
                    <a:lnTo>
                      <a:pt x="7500" y="4497"/>
                    </a:lnTo>
                    <a:cubicBezTo>
                      <a:pt x="7827" y="4219"/>
                      <a:pt x="7740" y="3771"/>
                      <a:pt x="7715" y="3434"/>
                    </a:cubicBezTo>
                    <a:lnTo>
                      <a:pt x="7715" y="3434"/>
                    </a:lnTo>
                    <a:cubicBezTo>
                      <a:pt x="7676" y="2935"/>
                      <a:pt x="7623" y="2434"/>
                      <a:pt x="7688" y="1937"/>
                    </a:cubicBezTo>
                    <a:lnTo>
                      <a:pt x="7688" y="1937"/>
                    </a:lnTo>
                    <a:cubicBezTo>
                      <a:pt x="7726" y="1644"/>
                      <a:pt x="7804" y="1350"/>
                      <a:pt x="7944" y="1076"/>
                    </a:cubicBezTo>
                    <a:lnTo>
                      <a:pt x="7944" y="1076"/>
                    </a:lnTo>
                    <a:cubicBezTo>
                      <a:pt x="8080" y="1738"/>
                      <a:pt x="8087" y="2416"/>
                      <a:pt x="8124" y="3087"/>
                    </a:cubicBezTo>
                    <a:lnTo>
                      <a:pt x="8124" y="3087"/>
                    </a:lnTo>
                    <a:cubicBezTo>
                      <a:pt x="8147" y="3526"/>
                      <a:pt x="8183" y="3964"/>
                      <a:pt x="8276" y="4397"/>
                    </a:cubicBezTo>
                    <a:lnTo>
                      <a:pt x="8276" y="4397"/>
                    </a:lnTo>
                    <a:cubicBezTo>
                      <a:pt x="8362" y="4805"/>
                      <a:pt x="8497" y="5205"/>
                      <a:pt x="8671" y="5597"/>
                    </a:cubicBezTo>
                    <a:lnTo>
                      <a:pt x="8671" y="5597"/>
                    </a:lnTo>
                    <a:cubicBezTo>
                      <a:pt x="8826" y="5949"/>
                      <a:pt x="9011" y="6291"/>
                      <a:pt x="9218" y="6627"/>
                    </a:cubicBezTo>
                    <a:lnTo>
                      <a:pt x="9728" y="6627"/>
                    </a:lnTo>
                    <a:lnTo>
                      <a:pt x="9728" y="6627"/>
                    </a:lnTo>
                    <a:cubicBezTo>
                      <a:pt x="9543" y="6323"/>
                      <a:pt x="9376" y="6012"/>
                      <a:pt x="9233" y="5694"/>
                    </a:cubicBezTo>
                    <a:close/>
                    <a:moveTo>
                      <a:pt x="4743" y="160"/>
                    </a:moveTo>
                    <a:lnTo>
                      <a:pt x="4743" y="160"/>
                    </a:lnTo>
                    <a:cubicBezTo>
                      <a:pt x="4744" y="160"/>
                      <a:pt x="4745" y="162"/>
                      <a:pt x="4747" y="163"/>
                    </a:cubicBezTo>
                    <a:lnTo>
                      <a:pt x="4747" y="163"/>
                    </a:lnTo>
                    <a:cubicBezTo>
                      <a:pt x="4753" y="164"/>
                      <a:pt x="4757" y="166"/>
                      <a:pt x="4759" y="170"/>
                    </a:cubicBezTo>
                    <a:lnTo>
                      <a:pt x="4759" y="170"/>
                    </a:lnTo>
                    <a:cubicBezTo>
                      <a:pt x="4760" y="171"/>
                      <a:pt x="4761" y="172"/>
                      <a:pt x="4762" y="173"/>
                    </a:cubicBezTo>
                    <a:lnTo>
                      <a:pt x="4762" y="173"/>
                    </a:lnTo>
                    <a:cubicBezTo>
                      <a:pt x="4745" y="171"/>
                      <a:pt x="4733" y="169"/>
                      <a:pt x="4743" y="160"/>
                    </a:cubicBezTo>
                    <a:close/>
                    <a:moveTo>
                      <a:pt x="2599" y="5310"/>
                    </a:moveTo>
                    <a:lnTo>
                      <a:pt x="2599" y="5310"/>
                    </a:lnTo>
                    <a:cubicBezTo>
                      <a:pt x="1702" y="4392"/>
                      <a:pt x="846" y="3451"/>
                      <a:pt x="0" y="2504"/>
                    </a:cubicBezTo>
                    <a:lnTo>
                      <a:pt x="0" y="3058"/>
                    </a:lnTo>
                    <a:lnTo>
                      <a:pt x="0" y="3058"/>
                    </a:lnTo>
                    <a:cubicBezTo>
                      <a:pt x="541" y="3656"/>
                      <a:pt x="1088" y="4251"/>
                      <a:pt x="1649" y="4837"/>
                    </a:cubicBezTo>
                    <a:lnTo>
                      <a:pt x="1649" y="4837"/>
                    </a:lnTo>
                    <a:cubicBezTo>
                      <a:pt x="2155" y="5365"/>
                      <a:pt x="2665" y="5894"/>
                      <a:pt x="3213" y="6397"/>
                    </a:cubicBezTo>
                    <a:lnTo>
                      <a:pt x="3213" y="6397"/>
                    </a:lnTo>
                    <a:cubicBezTo>
                      <a:pt x="3296" y="6475"/>
                      <a:pt x="3383" y="6552"/>
                      <a:pt x="3472" y="6627"/>
                    </a:cubicBezTo>
                    <a:lnTo>
                      <a:pt x="3959" y="6627"/>
                    </a:lnTo>
                    <a:lnTo>
                      <a:pt x="3959" y="6627"/>
                    </a:lnTo>
                    <a:cubicBezTo>
                      <a:pt x="3469" y="6212"/>
                      <a:pt x="3036" y="5757"/>
                      <a:pt x="2599" y="53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38" name="Google Shape;338;p28"/>
              <p:cNvSpPr/>
              <p:nvPr/>
            </p:nvSpPr>
            <p:spPr>
              <a:xfrm rot="-2560108">
                <a:off x="-1702096" y="8548419"/>
                <a:ext cx="3476905" cy="1039911"/>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39"/>
        <p:cNvGrpSpPr/>
        <p:nvPr/>
      </p:nvGrpSpPr>
      <p:grpSpPr>
        <a:xfrm>
          <a:off x="0" y="0"/>
          <a:ext cx="0" cy="0"/>
          <a:chOff x="0" y="0"/>
          <a:chExt cx="0" cy="0"/>
        </a:xfrm>
      </p:grpSpPr>
      <p:sp>
        <p:nvSpPr>
          <p:cNvPr id="340" name="Google Shape;340;p29"/>
          <p:cNvSpPr txBox="1">
            <a:spLocks noGrp="1"/>
          </p:cNvSpPr>
          <p:nvPr>
            <p:ph type="title" hasCustomPrompt="1"/>
          </p:nvPr>
        </p:nvSpPr>
        <p:spPr>
          <a:xfrm>
            <a:off x="713225" y="670225"/>
            <a:ext cx="415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41" name="Google Shape;341;p29"/>
          <p:cNvSpPr txBox="1">
            <a:spLocks noGrp="1"/>
          </p:cNvSpPr>
          <p:nvPr>
            <p:ph type="subTitle" idx="1"/>
          </p:nvPr>
        </p:nvSpPr>
        <p:spPr>
          <a:xfrm>
            <a:off x="713225" y="1428225"/>
            <a:ext cx="4158600" cy="37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42" name="Google Shape;342;p29"/>
          <p:cNvSpPr txBox="1">
            <a:spLocks noGrp="1"/>
          </p:cNvSpPr>
          <p:nvPr>
            <p:ph type="title" idx="2" hasCustomPrompt="1"/>
          </p:nvPr>
        </p:nvSpPr>
        <p:spPr>
          <a:xfrm>
            <a:off x="713225" y="1967929"/>
            <a:ext cx="415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43" name="Google Shape;343;p29"/>
          <p:cNvSpPr txBox="1">
            <a:spLocks noGrp="1"/>
          </p:cNvSpPr>
          <p:nvPr>
            <p:ph type="subTitle" idx="3"/>
          </p:nvPr>
        </p:nvSpPr>
        <p:spPr>
          <a:xfrm>
            <a:off x="713225" y="2728500"/>
            <a:ext cx="4158600" cy="37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44" name="Google Shape;344;p29"/>
          <p:cNvSpPr txBox="1">
            <a:spLocks noGrp="1"/>
          </p:cNvSpPr>
          <p:nvPr>
            <p:ph type="title" idx="4" hasCustomPrompt="1"/>
          </p:nvPr>
        </p:nvSpPr>
        <p:spPr>
          <a:xfrm>
            <a:off x="713225" y="3265634"/>
            <a:ext cx="4158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45" name="Google Shape;345;p29"/>
          <p:cNvSpPr txBox="1">
            <a:spLocks noGrp="1"/>
          </p:cNvSpPr>
          <p:nvPr>
            <p:ph type="subTitle" idx="5"/>
          </p:nvPr>
        </p:nvSpPr>
        <p:spPr>
          <a:xfrm>
            <a:off x="713225" y="4028776"/>
            <a:ext cx="4158600" cy="37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46"/>
        <p:cNvGrpSpPr/>
        <p:nvPr/>
      </p:nvGrpSpPr>
      <p:grpSpPr>
        <a:xfrm>
          <a:off x="0" y="0"/>
          <a:ext cx="0" cy="0"/>
          <a:chOff x="0" y="0"/>
          <a:chExt cx="0" cy="0"/>
        </a:xfrm>
      </p:grpSpPr>
      <p:sp>
        <p:nvSpPr>
          <p:cNvPr id="347" name="Google Shape;347;p30"/>
          <p:cNvSpPr txBox="1">
            <a:spLocks noGrp="1"/>
          </p:cNvSpPr>
          <p:nvPr>
            <p:ph type="title"/>
          </p:nvPr>
        </p:nvSpPr>
        <p:spPr>
          <a:xfrm>
            <a:off x="2347950" y="707777"/>
            <a:ext cx="4448100" cy="122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8" name="Google Shape;348;p30"/>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9" name="Google Shape;349;p30"/>
          <p:cNvSpPr txBox="1"/>
          <p:nvPr/>
        </p:nvSpPr>
        <p:spPr>
          <a:xfrm>
            <a:off x="2099100" y="36881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DM Sans"/>
                <a:ea typeface="DM Sans"/>
                <a:cs typeface="DM Sans"/>
                <a:sym typeface="DM Sans"/>
              </a:rPr>
              <a:t>CREDITS:</a:t>
            </a:r>
            <a:r>
              <a:rPr lang="en" sz="1000">
                <a:solidFill>
                  <a:schemeClr val="dk1"/>
                </a:solidFill>
                <a:latin typeface="DM Sans"/>
                <a:ea typeface="DM Sans"/>
                <a:cs typeface="DM Sans"/>
                <a:sym typeface="DM Sans"/>
              </a:rPr>
              <a:t> This presentation template was created by </a:t>
            </a:r>
            <a:r>
              <a:rPr lang="en" sz="10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000">
                <a:solidFill>
                  <a:schemeClr val="dk1"/>
                </a:solidFill>
                <a:latin typeface="DM Sans"/>
                <a:ea typeface="DM Sans"/>
                <a:cs typeface="DM Sans"/>
                <a:sym typeface="DM Sans"/>
              </a:rPr>
              <a:t>, and includes icons by </a:t>
            </a:r>
            <a:r>
              <a:rPr lang="en" sz="10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000">
                <a:solidFill>
                  <a:schemeClr val="dk1"/>
                </a:solidFill>
                <a:latin typeface="DM Sans"/>
                <a:ea typeface="DM Sans"/>
                <a:cs typeface="DM Sans"/>
                <a:sym typeface="DM Sans"/>
              </a:rPr>
              <a:t>, and infographics &amp; images by </a:t>
            </a:r>
            <a:r>
              <a:rPr lang="en" sz="10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DM Sans"/>
                <a:ea typeface="DM Sans"/>
                <a:cs typeface="DM Sans"/>
                <a:sym typeface="DM Sans"/>
              </a:rPr>
              <a:t> </a:t>
            </a:r>
            <a:endParaRPr sz="1000" b="1" u="sng">
              <a:solidFill>
                <a:schemeClr val="dk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 name="Google Shape;17;p4"/>
          <p:cNvSpPr txBox="1">
            <a:spLocks noGrp="1"/>
          </p:cNvSpPr>
          <p:nvPr>
            <p:ph type="body" idx="1"/>
          </p:nvPr>
        </p:nvSpPr>
        <p:spPr>
          <a:xfrm>
            <a:off x="720000" y="1215751"/>
            <a:ext cx="7704000" cy="337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18" name="Google Shape;18;p4"/>
          <p:cNvGrpSpPr/>
          <p:nvPr/>
        </p:nvGrpSpPr>
        <p:grpSpPr>
          <a:xfrm>
            <a:off x="-565027" y="73839"/>
            <a:ext cx="10314378" cy="5340316"/>
            <a:chOff x="-565027" y="73839"/>
            <a:chExt cx="10314378" cy="5340316"/>
          </a:xfrm>
        </p:grpSpPr>
        <p:grpSp>
          <p:nvGrpSpPr>
            <p:cNvPr id="19" name="Google Shape;19;p4"/>
            <p:cNvGrpSpPr/>
            <p:nvPr/>
          </p:nvGrpSpPr>
          <p:grpSpPr>
            <a:xfrm>
              <a:off x="7493875" y="73839"/>
              <a:ext cx="2255476" cy="1919022"/>
              <a:chOff x="7493875" y="73839"/>
              <a:chExt cx="2255476" cy="1919022"/>
            </a:xfrm>
          </p:grpSpPr>
          <p:grpSp>
            <p:nvGrpSpPr>
              <p:cNvPr id="20" name="Google Shape;20;p4"/>
              <p:cNvGrpSpPr/>
              <p:nvPr/>
            </p:nvGrpSpPr>
            <p:grpSpPr>
              <a:xfrm>
                <a:off x="8576712" y="907012"/>
                <a:ext cx="769938" cy="1085849"/>
                <a:chOff x="7491412" y="3198812"/>
                <a:chExt cx="769938" cy="1085849"/>
              </a:xfrm>
            </p:grpSpPr>
            <p:sp>
              <p:nvSpPr>
                <p:cNvPr id="21" name="Google Shape;21;p4"/>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2" name="Google Shape;22;p4"/>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3" name="Google Shape;23;p4"/>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4" name="Google Shape;24;p4"/>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5" name="Google Shape;25;p4"/>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26" name="Google Shape;26;p4"/>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27" name="Google Shape;27;p4"/>
              <p:cNvSpPr/>
              <p:nvPr/>
            </p:nvSpPr>
            <p:spPr>
              <a:xfrm rot="-5400000">
                <a:off x="7964078" y="-396363"/>
                <a:ext cx="1315071" cy="2255476"/>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28" name="Google Shape;28;p4"/>
            <p:cNvGrpSpPr/>
            <p:nvPr/>
          </p:nvGrpSpPr>
          <p:grpSpPr>
            <a:xfrm rot="10800000" flipH="1">
              <a:off x="-565027" y="3665232"/>
              <a:ext cx="2556505" cy="1748923"/>
              <a:chOff x="-695752" y="-32461"/>
              <a:chExt cx="2556505" cy="1748923"/>
            </a:xfrm>
          </p:grpSpPr>
          <p:grpSp>
            <p:nvGrpSpPr>
              <p:cNvPr id="29" name="Google Shape;29;p4"/>
              <p:cNvGrpSpPr/>
              <p:nvPr/>
            </p:nvGrpSpPr>
            <p:grpSpPr>
              <a:xfrm>
                <a:off x="-130713" y="317875"/>
                <a:ext cx="649287" cy="1398587"/>
                <a:chOff x="4314412" y="2648100"/>
                <a:chExt cx="649287" cy="1398587"/>
              </a:xfrm>
            </p:grpSpPr>
            <p:sp>
              <p:nvSpPr>
                <p:cNvPr id="30" name="Google Shape;30;p4"/>
                <p:cNvSpPr/>
                <p:nvPr/>
              </p:nvSpPr>
              <p:spPr>
                <a:xfrm>
                  <a:off x="4498562" y="276716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1" name="Google Shape;31;p4"/>
                <p:cNvSpPr/>
                <p:nvPr/>
              </p:nvSpPr>
              <p:spPr>
                <a:xfrm>
                  <a:off x="4554125" y="317673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2" name="Google Shape;32;p4"/>
                <p:cNvSpPr/>
                <p:nvPr/>
              </p:nvSpPr>
              <p:spPr>
                <a:xfrm>
                  <a:off x="4673187" y="3632350"/>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3" name="Google Shape;33;p4"/>
                <p:cNvSpPr/>
                <p:nvPr/>
              </p:nvSpPr>
              <p:spPr>
                <a:xfrm>
                  <a:off x="4314412" y="3906987"/>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4" name="Google Shape;34;p4"/>
                <p:cNvSpPr/>
                <p:nvPr/>
              </p:nvSpPr>
              <p:spPr>
                <a:xfrm>
                  <a:off x="4831937" y="288305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5" name="Google Shape;35;p4"/>
                <p:cNvSpPr/>
                <p:nvPr/>
              </p:nvSpPr>
              <p:spPr>
                <a:xfrm>
                  <a:off x="4662075" y="264810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36" name="Google Shape;36;p4"/>
              <p:cNvSpPr/>
              <p:nvPr/>
            </p:nvSpPr>
            <p:spPr>
              <a:xfrm rot="-627576">
                <a:off x="-645130" y="183905"/>
                <a:ext cx="2455261" cy="782434"/>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50"/>
        <p:cNvGrpSpPr/>
        <p:nvPr/>
      </p:nvGrpSpPr>
      <p:grpSpPr>
        <a:xfrm>
          <a:off x="0" y="0"/>
          <a:ext cx="0" cy="0"/>
          <a:chOff x="0" y="0"/>
          <a:chExt cx="0" cy="0"/>
        </a:xfrm>
      </p:grpSpPr>
      <p:grpSp>
        <p:nvGrpSpPr>
          <p:cNvPr id="351" name="Google Shape;351;p31"/>
          <p:cNvGrpSpPr/>
          <p:nvPr/>
        </p:nvGrpSpPr>
        <p:grpSpPr>
          <a:xfrm>
            <a:off x="-2624285" y="-1400777"/>
            <a:ext cx="12421812" cy="7121464"/>
            <a:chOff x="-2624285" y="-1400777"/>
            <a:chExt cx="12421812" cy="7121464"/>
          </a:xfrm>
        </p:grpSpPr>
        <p:grpSp>
          <p:nvGrpSpPr>
            <p:cNvPr id="352" name="Google Shape;352;p31"/>
            <p:cNvGrpSpPr/>
            <p:nvPr/>
          </p:nvGrpSpPr>
          <p:grpSpPr>
            <a:xfrm rot="5400000">
              <a:off x="484680" y="3529915"/>
              <a:ext cx="1706090" cy="2675454"/>
              <a:chOff x="7934902" y="2333136"/>
              <a:chExt cx="1706090" cy="2675454"/>
            </a:xfrm>
          </p:grpSpPr>
          <p:sp>
            <p:nvSpPr>
              <p:cNvPr id="353" name="Google Shape;353;p31"/>
              <p:cNvSpPr/>
              <p:nvPr/>
            </p:nvSpPr>
            <p:spPr>
              <a:xfrm rot="10800000" flipH="1">
                <a:off x="8167754" y="3091568"/>
                <a:ext cx="916848" cy="1917021"/>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54" name="Google Shape;354;p31"/>
              <p:cNvSpPr/>
              <p:nvPr/>
            </p:nvSpPr>
            <p:spPr>
              <a:xfrm rot="-4368410">
                <a:off x="7676742" y="3259080"/>
                <a:ext cx="2455268"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355" name="Google Shape;355;p31"/>
              <p:cNvGrpSpPr/>
              <p:nvPr/>
            </p:nvGrpSpPr>
            <p:grpSpPr>
              <a:xfrm>
                <a:off x="7934902" y="2333136"/>
                <a:ext cx="1076282" cy="807396"/>
                <a:chOff x="8449202" y="1771736"/>
                <a:chExt cx="1076282" cy="807396"/>
              </a:xfrm>
            </p:grpSpPr>
            <p:sp>
              <p:nvSpPr>
                <p:cNvPr id="356" name="Google Shape;356;p31"/>
                <p:cNvSpPr/>
                <p:nvPr/>
              </p:nvSpPr>
              <p:spPr>
                <a:xfrm rot="-5949980">
                  <a:off x="8839650" y="216561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57" name="Google Shape;357;p31"/>
                <p:cNvSpPr/>
                <p:nvPr/>
              </p:nvSpPr>
              <p:spPr>
                <a:xfrm rot="-5949972">
                  <a:off x="8794680" y="1931059"/>
                  <a:ext cx="247651" cy="301625"/>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58" name="Google Shape;358;p31"/>
                <p:cNvSpPr/>
                <p:nvPr/>
              </p:nvSpPr>
              <p:spPr>
                <a:xfrm rot="-5949974">
                  <a:off x="9103878" y="1750344"/>
                  <a:ext cx="127001" cy="200025"/>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59" name="Google Shape;359;p31"/>
                <p:cNvSpPr/>
                <p:nvPr/>
              </p:nvSpPr>
              <p:spPr>
                <a:xfrm rot="-5949963">
                  <a:off x="8511571" y="2169583"/>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0" name="Google Shape;360;p31"/>
                <p:cNvSpPr/>
                <p:nvPr/>
              </p:nvSpPr>
              <p:spPr>
                <a:xfrm rot="-5949965">
                  <a:off x="9108771" y="2290908"/>
                  <a:ext cx="222250" cy="307975"/>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1" name="Google Shape;361;p31"/>
                <p:cNvSpPr/>
                <p:nvPr/>
              </p:nvSpPr>
              <p:spPr>
                <a:xfrm rot="-5949964">
                  <a:off x="9284709" y="1891453"/>
                  <a:ext cx="193674" cy="260350"/>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362" name="Google Shape;362;p31"/>
            <p:cNvGrpSpPr/>
            <p:nvPr/>
          </p:nvGrpSpPr>
          <p:grpSpPr>
            <a:xfrm rot="-2360122">
              <a:off x="6738013" y="-839893"/>
              <a:ext cx="2610050" cy="2351057"/>
              <a:chOff x="7470985" y="-358042"/>
              <a:chExt cx="2609878" cy="2350903"/>
            </a:xfrm>
          </p:grpSpPr>
          <p:grpSp>
            <p:nvGrpSpPr>
              <p:cNvPr id="363" name="Google Shape;363;p31"/>
              <p:cNvGrpSpPr/>
              <p:nvPr/>
            </p:nvGrpSpPr>
            <p:grpSpPr>
              <a:xfrm>
                <a:off x="8576712" y="907012"/>
                <a:ext cx="769938" cy="1085849"/>
                <a:chOff x="7491412" y="3198812"/>
                <a:chExt cx="769938" cy="1085849"/>
              </a:xfrm>
            </p:grpSpPr>
            <p:sp>
              <p:nvSpPr>
                <p:cNvPr id="364" name="Google Shape;364;p31"/>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5" name="Google Shape;365;p31"/>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6" name="Google Shape;366;p31"/>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7" name="Google Shape;367;p31"/>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8" name="Google Shape;368;p31"/>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9" name="Google Shape;369;p31"/>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370" name="Google Shape;370;p31"/>
              <p:cNvSpPr/>
              <p:nvPr/>
            </p:nvSpPr>
            <p:spPr>
              <a:xfrm rot="-3679093" flipH="1">
                <a:off x="8118389" y="-367665"/>
                <a:ext cx="1315071" cy="2255475"/>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371" name="Google Shape;371;p31"/>
            <p:cNvSpPr/>
            <p:nvPr/>
          </p:nvSpPr>
          <p:spPr>
            <a:xfrm rot="3424806">
              <a:off x="-2422234" y="1929790"/>
              <a:ext cx="3502032" cy="2386018"/>
            </a:xfrm>
            <a:custGeom>
              <a:avLst/>
              <a:gdLst/>
              <a:ahLst/>
              <a:cxnLst/>
              <a:rect l="l" t="t" r="r" b="b"/>
              <a:pathLst>
                <a:path w="9729" h="6628" extrusionOk="0">
                  <a:moveTo>
                    <a:pt x="9233" y="5694"/>
                  </a:moveTo>
                  <a:lnTo>
                    <a:pt x="9233" y="5694"/>
                  </a:lnTo>
                  <a:cubicBezTo>
                    <a:pt x="9067" y="5327"/>
                    <a:pt x="8933" y="4950"/>
                    <a:pt x="8843" y="4567"/>
                  </a:cubicBezTo>
                  <a:lnTo>
                    <a:pt x="8843" y="4567"/>
                  </a:lnTo>
                  <a:cubicBezTo>
                    <a:pt x="8745" y="4153"/>
                    <a:pt x="8706" y="3732"/>
                    <a:pt x="8680" y="3312"/>
                  </a:cubicBezTo>
                  <a:lnTo>
                    <a:pt x="8680" y="3312"/>
                  </a:lnTo>
                  <a:cubicBezTo>
                    <a:pt x="8623" y="2379"/>
                    <a:pt x="8641" y="1433"/>
                    <a:pt x="8318" y="524"/>
                  </a:cubicBezTo>
                  <a:lnTo>
                    <a:pt x="8318" y="524"/>
                  </a:lnTo>
                  <a:cubicBezTo>
                    <a:pt x="8299" y="468"/>
                    <a:pt x="8127" y="437"/>
                    <a:pt x="8069" y="428"/>
                  </a:cubicBezTo>
                  <a:lnTo>
                    <a:pt x="8069" y="428"/>
                  </a:lnTo>
                  <a:cubicBezTo>
                    <a:pt x="8008" y="419"/>
                    <a:pt x="7834" y="389"/>
                    <a:pt x="7789" y="437"/>
                  </a:cubicBezTo>
                  <a:lnTo>
                    <a:pt x="7789" y="437"/>
                  </a:lnTo>
                  <a:cubicBezTo>
                    <a:pt x="7113" y="1139"/>
                    <a:pt x="7072" y="2029"/>
                    <a:pt x="7129" y="2865"/>
                  </a:cubicBezTo>
                  <a:lnTo>
                    <a:pt x="7129" y="2865"/>
                  </a:lnTo>
                  <a:cubicBezTo>
                    <a:pt x="7144" y="3100"/>
                    <a:pt x="7166" y="3334"/>
                    <a:pt x="7180" y="3568"/>
                  </a:cubicBezTo>
                  <a:lnTo>
                    <a:pt x="7180" y="3568"/>
                  </a:lnTo>
                  <a:cubicBezTo>
                    <a:pt x="7191" y="3742"/>
                    <a:pt x="7200" y="3916"/>
                    <a:pt x="7150" y="4087"/>
                  </a:cubicBezTo>
                  <a:lnTo>
                    <a:pt x="7150" y="4087"/>
                  </a:lnTo>
                  <a:cubicBezTo>
                    <a:pt x="7111" y="4220"/>
                    <a:pt x="7038" y="4364"/>
                    <a:pt x="6879" y="4439"/>
                  </a:cubicBezTo>
                  <a:lnTo>
                    <a:pt x="6879" y="4439"/>
                  </a:lnTo>
                  <a:cubicBezTo>
                    <a:pt x="6855" y="4451"/>
                    <a:pt x="6831" y="4456"/>
                    <a:pt x="6805" y="4464"/>
                  </a:cubicBezTo>
                  <a:lnTo>
                    <a:pt x="6805" y="4464"/>
                  </a:lnTo>
                  <a:cubicBezTo>
                    <a:pt x="6803" y="4462"/>
                    <a:pt x="6801" y="4460"/>
                    <a:pt x="6799" y="4459"/>
                  </a:cubicBezTo>
                  <a:lnTo>
                    <a:pt x="6799" y="4459"/>
                  </a:lnTo>
                  <a:cubicBezTo>
                    <a:pt x="6759" y="4434"/>
                    <a:pt x="6724" y="4406"/>
                    <a:pt x="6694" y="4375"/>
                  </a:cubicBezTo>
                  <a:lnTo>
                    <a:pt x="6694" y="4375"/>
                  </a:lnTo>
                  <a:cubicBezTo>
                    <a:pt x="6335" y="4013"/>
                    <a:pt x="6574" y="3527"/>
                    <a:pt x="6328" y="3132"/>
                  </a:cubicBezTo>
                  <a:lnTo>
                    <a:pt x="6328" y="3132"/>
                  </a:lnTo>
                  <a:cubicBezTo>
                    <a:pt x="6300" y="3087"/>
                    <a:pt x="6206" y="3063"/>
                    <a:pt x="6150" y="3050"/>
                  </a:cubicBezTo>
                  <a:lnTo>
                    <a:pt x="6150" y="3050"/>
                  </a:lnTo>
                  <a:cubicBezTo>
                    <a:pt x="6068" y="3030"/>
                    <a:pt x="5965" y="3013"/>
                    <a:pt x="5878" y="3025"/>
                  </a:cubicBezTo>
                  <a:lnTo>
                    <a:pt x="5769" y="3039"/>
                  </a:lnTo>
                  <a:lnTo>
                    <a:pt x="5769" y="3039"/>
                  </a:lnTo>
                  <a:cubicBezTo>
                    <a:pt x="5688" y="2403"/>
                    <a:pt x="5607" y="1767"/>
                    <a:pt x="5527" y="1132"/>
                  </a:cubicBezTo>
                  <a:lnTo>
                    <a:pt x="5527" y="1132"/>
                  </a:lnTo>
                  <a:cubicBezTo>
                    <a:pt x="5505" y="958"/>
                    <a:pt x="5483" y="783"/>
                    <a:pt x="5461" y="609"/>
                  </a:cubicBezTo>
                  <a:lnTo>
                    <a:pt x="5461" y="609"/>
                  </a:lnTo>
                  <a:cubicBezTo>
                    <a:pt x="5444" y="477"/>
                    <a:pt x="5427" y="336"/>
                    <a:pt x="5316" y="228"/>
                  </a:cubicBezTo>
                  <a:lnTo>
                    <a:pt x="5316" y="228"/>
                  </a:lnTo>
                  <a:cubicBezTo>
                    <a:pt x="5176" y="93"/>
                    <a:pt x="4936" y="36"/>
                    <a:pt x="4721" y="17"/>
                  </a:cubicBezTo>
                  <a:lnTo>
                    <a:pt x="4721" y="17"/>
                  </a:lnTo>
                  <a:cubicBezTo>
                    <a:pt x="4518" y="0"/>
                    <a:pt x="4307" y="21"/>
                    <a:pt x="4135" y="111"/>
                  </a:cubicBezTo>
                  <a:lnTo>
                    <a:pt x="4135" y="111"/>
                  </a:lnTo>
                  <a:cubicBezTo>
                    <a:pt x="3831" y="267"/>
                    <a:pt x="3686" y="587"/>
                    <a:pt x="3596" y="843"/>
                  </a:cubicBezTo>
                  <a:lnTo>
                    <a:pt x="3596" y="843"/>
                  </a:lnTo>
                  <a:cubicBezTo>
                    <a:pt x="3493" y="1138"/>
                    <a:pt x="3463" y="1443"/>
                    <a:pt x="3481" y="1747"/>
                  </a:cubicBezTo>
                  <a:lnTo>
                    <a:pt x="3481" y="1747"/>
                  </a:lnTo>
                  <a:cubicBezTo>
                    <a:pt x="3518" y="2372"/>
                    <a:pt x="3742" y="2980"/>
                    <a:pt x="3979" y="3576"/>
                  </a:cubicBezTo>
                  <a:lnTo>
                    <a:pt x="3979" y="3576"/>
                  </a:lnTo>
                  <a:cubicBezTo>
                    <a:pt x="4241" y="4232"/>
                    <a:pt x="4528" y="4882"/>
                    <a:pt x="4842" y="5525"/>
                  </a:cubicBezTo>
                  <a:lnTo>
                    <a:pt x="4842" y="5525"/>
                  </a:lnTo>
                  <a:cubicBezTo>
                    <a:pt x="4994" y="5837"/>
                    <a:pt x="5163" y="6144"/>
                    <a:pt x="5302" y="6459"/>
                  </a:cubicBezTo>
                  <a:lnTo>
                    <a:pt x="5302" y="6459"/>
                  </a:lnTo>
                  <a:cubicBezTo>
                    <a:pt x="5326" y="6515"/>
                    <a:pt x="5350" y="6572"/>
                    <a:pt x="5373" y="6627"/>
                  </a:cubicBezTo>
                  <a:lnTo>
                    <a:pt x="5893" y="6627"/>
                  </a:lnTo>
                  <a:lnTo>
                    <a:pt x="5893" y="6627"/>
                  </a:lnTo>
                  <a:cubicBezTo>
                    <a:pt x="5769" y="6324"/>
                    <a:pt x="5607" y="6029"/>
                    <a:pt x="5460" y="5731"/>
                  </a:cubicBezTo>
                  <a:lnTo>
                    <a:pt x="5460" y="5731"/>
                  </a:lnTo>
                  <a:cubicBezTo>
                    <a:pt x="5303" y="5415"/>
                    <a:pt x="5152" y="5097"/>
                    <a:pt x="5008" y="4776"/>
                  </a:cubicBezTo>
                  <a:lnTo>
                    <a:pt x="5008" y="4776"/>
                  </a:lnTo>
                  <a:cubicBezTo>
                    <a:pt x="4726" y="4151"/>
                    <a:pt x="4450" y="3519"/>
                    <a:pt x="4244" y="2877"/>
                  </a:cubicBezTo>
                  <a:lnTo>
                    <a:pt x="4244" y="2877"/>
                  </a:lnTo>
                  <a:cubicBezTo>
                    <a:pt x="4053" y="2281"/>
                    <a:pt x="3935" y="1649"/>
                    <a:pt x="4112" y="1041"/>
                  </a:cubicBezTo>
                  <a:lnTo>
                    <a:pt x="4112" y="1041"/>
                  </a:lnTo>
                  <a:cubicBezTo>
                    <a:pt x="4154" y="897"/>
                    <a:pt x="4212" y="756"/>
                    <a:pt x="4289" y="619"/>
                  </a:cubicBezTo>
                  <a:lnTo>
                    <a:pt x="4289" y="619"/>
                  </a:lnTo>
                  <a:cubicBezTo>
                    <a:pt x="4361" y="489"/>
                    <a:pt x="4450" y="361"/>
                    <a:pt x="4594" y="270"/>
                  </a:cubicBezTo>
                  <a:lnTo>
                    <a:pt x="4594" y="270"/>
                  </a:lnTo>
                  <a:cubicBezTo>
                    <a:pt x="4650" y="234"/>
                    <a:pt x="4710" y="204"/>
                    <a:pt x="4780" y="190"/>
                  </a:cubicBezTo>
                  <a:lnTo>
                    <a:pt x="4780" y="190"/>
                  </a:lnTo>
                  <a:cubicBezTo>
                    <a:pt x="4880" y="290"/>
                    <a:pt x="4898" y="408"/>
                    <a:pt x="4912" y="532"/>
                  </a:cubicBezTo>
                  <a:lnTo>
                    <a:pt x="4912" y="532"/>
                  </a:lnTo>
                  <a:cubicBezTo>
                    <a:pt x="5002" y="1229"/>
                    <a:pt x="5089" y="1926"/>
                    <a:pt x="5178" y="2623"/>
                  </a:cubicBezTo>
                  <a:lnTo>
                    <a:pt x="5178" y="2623"/>
                  </a:lnTo>
                  <a:cubicBezTo>
                    <a:pt x="5200" y="2791"/>
                    <a:pt x="5220" y="2961"/>
                    <a:pt x="5243" y="3131"/>
                  </a:cubicBezTo>
                  <a:lnTo>
                    <a:pt x="5243" y="3131"/>
                  </a:lnTo>
                  <a:cubicBezTo>
                    <a:pt x="5249" y="3183"/>
                    <a:pt x="5338" y="3207"/>
                    <a:pt x="5393" y="3223"/>
                  </a:cubicBezTo>
                  <a:lnTo>
                    <a:pt x="5393" y="3223"/>
                  </a:lnTo>
                  <a:cubicBezTo>
                    <a:pt x="5483" y="3249"/>
                    <a:pt x="5599" y="3271"/>
                    <a:pt x="5697" y="3258"/>
                  </a:cubicBezTo>
                  <a:lnTo>
                    <a:pt x="5859" y="3238"/>
                  </a:lnTo>
                  <a:lnTo>
                    <a:pt x="5859" y="3238"/>
                  </a:lnTo>
                  <a:cubicBezTo>
                    <a:pt x="5975" y="3580"/>
                    <a:pt x="5851" y="3961"/>
                    <a:pt x="6110" y="4277"/>
                  </a:cubicBezTo>
                  <a:lnTo>
                    <a:pt x="6110" y="4277"/>
                  </a:lnTo>
                  <a:cubicBezTo>
                    <a:pt x="6262" y="4462"/>
                    <a:pt x="6499" y="4578"/>
                    <a:pt x="6779" y="4623"/>
                  </a:cubicBezTo>
                  <a:lnTo>
                    <a:pt x="6779" y="4623"/>
                  </a:lnTo>
                  <a:cubicBezTo>
                    <a:pt x="7027" y="4661"/>
                    <a:pt x="7321" y="4650"/>
                    <a:pt x="7500" y="4497"/>
                  </a:cubicBezTo>
                  <a:lnTo>
                    <a:pt x="7500" y="4497"/>
                  </a:lnTo>
                  <a:cubicBezTo>
                    <a:pt x="7827" y="4219"/>
                    <a:pt x="7740" y="3771"/>
                    <a:pt x="7715" y="3434"/>
                  </a:cubicBezTo>
                  <a:lnTo>
                    <a:pt x="7715" y="3434"/>
                  </a:lnTo>
                  <a:cubicBezTo>
                    <a:pt x="7676" y="2935"/>
                    <a:pt x="7623" y="2434"/>
                    <a:pt x="7688" y="1937"/>
                  </a:cubicBezTo>
                  <a:lnTo>
                    <a:pt x="7688" y="1937"/>
                  </a:lnTo>
                  <a:cubicBezTo>
                    <a:pt x="7726" y="1644"/>
                    <a:pt x="7804" y="1350"/>
                    <a:pt x="7944" y="1076"/>
                  </a:cubicBezTo>
                  <a:lnTo>
                    <a:pt x="7944" y="1076"/>
                  </a:lnTo>
                  <a:cubicBezTo>
                    <a:pt x="8080" y="1738"/>
                    <a:pt x="8087" y="2416"/>
                    <a:pt x="8124" y="3087"/>
                  </a:cubicBezTo>
                  <a:lnTo>
                    <a:pt x="8124" y="3087"/>
                  </a:lnTo>
                  <a:cubicBezTo>
                    <a:pt x="8147" y="3526"/>
                    <a:pt x="8183" y="3964"/>
                    <a:pt x="8276" y="4397"/>
                  </a:cubicBezTo>
                  <a:lnTo>
                    <a:pt x="8276" y="4397"/>
                  </a:lnTo>
                  <a:cubicBezTo>
                    <a:pt x="8362" y="4805"/>
                    <a:pt x="8497" y="5205"/>
                    <a:pt x="8671" y="5597"/>
                  </a:cubicBezTo>
                  <a:lnTo>
                    <a:pt x="8671" y="5597"/>
                  </a:lnTo>
                  <a:cubicBezTo>
                    <a:pt x="8826" y="5949"/>
                    <a:pt x="9011" y="6291"/>
                    <a:pt x="9218" y="6627"/>
                  </a:cubicBezTo>
                  <a:lnTo>
                    <a:pt x="9728" y="6627"/>
                  </a:lnTo>
                  <a:lnTo>
                    <a:pt x="9728" y="6627"/>
                  </a:lnTo>
                  <a:cubicBezTo>
                    <a:pt x="9543" y="6323"/>
                    <a:pt x="9376" y="6012"/>
                    <a:pt x="9233" y="5694"/>
                  </a:cubicBezTo>
                  <a:close/>
                  <a:moveTo>
                    <a:pt x="4743" y="160"/>
                  </a:moveTo>
                  <a:lnTo>
                    <a:pt x="4743" y="160"/>
                  </a:lnTo>
                  <a:cubicBezTo>
                    <a:pt x="4744" y="160"/>
                    <a:pt x="4745" y="162"/>
                    <a:pt x="4747" y="163"/>
                  </a:cubicBezTo>
                  <a:lnTo>
                    <a:pt x="4747" y="163"/>
                  </a:lnTo>
                  <a:cubicBezTo>
                    <a:pt x="4753" y="164"/>
                    <a:pt x="4757" y="166"/>
                    <a:pt x="4759" y="170"/>
                  </a:cubicBezTo>
                  <a:lnTo>
                    <a:pt x="4759" y="170"/>
                  </a:lnTo>
                  <a:cubicBezTo>
                    <a:pt x="4760" y="171"/>
                    <a:pt x="4761" y="172"/>
                    <a:pt x="4762" y="173"/>
                  </a:cubicBezTo>
                  <a:lnTo>
                    <a:pt x="4762" y="173"/>
                  </a:lnTo>
                  <a:cubicBezTo>
                    <a:pt x="4745" y="171"/>
                    <a:pt x="4733" y="169"/>
                    <a:pt x="4743" y="160"/>
                  </a:cubicBezTo>
                  <a:close/>
                  <a:moveTo>
                    <a:pt x="2599" y="5310"/>
                  </a:moveTo>
                  <a:lnTo>
                    <a:pt x="2599" y="5310"/>
                  </a:lnTo>
                  <a:cubicBezTo>
                    <a:pt x="1702" y="4392"/>
                    <a:pt x="846" y="3451"/>
                    <a:pt x="0" y="2504"/>
                  </a:cubicBezTo>
                  <a:lnTo>
                    <a:pt x="0" y="3058"/>
                  </a:lnTo>
                  <a:lnTo>
                    <a:pt x="0" y="3058"/>
                  </a:lnTo>
                  <a:cubicBezTo>
                    <a:pt x="541" y="3656"/>
                    <a:pt x="1088" y="4251"/>
                    <a:pt x="1649" y="4837"/>
                  </a:cubicBezTo>
                  <a:lnTo>
                    <a:pt x="1649" y="4837"/>
                  </a:lnTo>
                  <a:cubicBezTo>
                    <a:pt x="2155" y="5365"/>
                    <a:pt x="2665" y="5894"/>
                    <a:pt x="3213" y="6397"/>
                  </a:cubicBezTo>
                  <a:lnTo>
                    <a:pt x="3213" y="6397"/>
                  </a:lnTo>
                  <a:cubicBezTo>
                    <a:pt x="3296" y="6475"/>
                    <a:pt x="3383" y="6552"/>
                    <a:pt x="3472" y="6627"/>
                  </a:cubicBezTo>
                  <a:lnTo>
                    <a:pt x="3959" y="6627"/>
                  </a:lnTo>
                  <a:lnTo>
                    <a:pt x="3959" y="6627"/>
                  </a:lnTo>
                  <a:cubicBezTo>
                    <a:pt x="3469" y="6212"/>
                    <a:pt x="3036" y="5757"/>
                    <a:pt x="2599" y="53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72"/>
        <p:cNvGrpSpPr/>
        <p:nvPr/>
      </p:nvGrpSpPr>
      <p:grpSpPr>
        <a:xfrm>
          <a:off x="0" y="0"/>
          <a:ext cx="0" cy="0"/>
          <a:chOff x="0" y="0"/>
          <a:chExt cx="0" cy="0"/>
        </a:xfrm>
      </p:grpSpPr>
      <p:grpSp>
        <p:nvGrpSpPr>
          <p:cNvPr id="373" name="Google Shape;373;p32"/>
          <p:cNvGrpSpPr/>
          <p:nvPr/>
        </p:nvGrpSpPr>
        <p:grpSpPr>
          <a:xfrm>
            <a:off x="-540016" y="-239655"/>
            <a:ext cx="12141153" cy="5989447"/>
            <a:chOff x="-540016" y="-239655"/>
            <a:chExt cx="12141153" cy="5989447"/>
          </a:xfrm>
        </p:grpSpPr>
        <p:grpSp>
          <p:nvGrpSpPr>
            <p:cNvPr id="374" name="Google Shape;374;p32"/>
            <p:cNvGrpSpPr/>
            <p:nvPr/>
          </p:nvGrpSpPr>
          <p:grpSpPr>
            <a:xfrm rot="5400000" flipH="1">
              <a:off x="-174047" y="-605624"/>
              <a:ext cx="1955077" cy="2687015"/>
              <a:chOff x="7377292" y="3031439"/>
              <a:chExt cx="1955077" cy="2687015"/>
            </a:xfrm>
          </p:grpSpPr>
          <p:sp>
            <p:nvSpPr>
              <p:cNvPr id="375" name="Google Shape;375;p32"/>
              <p:cNvSpPr/>
              <p:nvPr/>
            </p:nvSpPr>
            <p:spPr>
              <a:xfrm rot="-10443105">
                <a:off x="7487090" y="3112558"/>
                <a:ext cx="1680170" cy="2206448"/>
              </a:xfrm>
              <a:custGeom>
                <a:avLst/>
                <a:gdLst/>
                <a:ahLst/>
                <a:cxnLst/>
                <a:rect l="l" t="t" r="r" b="b"/>
                <a:pathLst>
                  <a:path w="3731" h="4901" extrusionOk="0">
                    <a:moveTo>
                      <a:pt x="2159" y="1233"/>
                    </a:moveTo>
                    <a:lnTo>
                      <a:pt x="2159" y="1233"/>
                    </a:lnTo>
                    <a:cubicBezTo>
                      <a:pt x="2193" y="1274"/>
                      <a:pt x="2245" y="1294"/>
                      <a:pt x="2281" y="1331"/>
                    </a:cubicBezTo>
                    <a:lnTo>
                      <a:pt x="2281" y="1331"/>
                    </a:lnTo>
                    <a:cubicBezTo>
                      <a:pt x="2412" y="1469"/>
                      <a:pt x="2250" y="1679"/>
                      <a:pt x="2137" y="1834"/>
                    </a:cubicBezTo>
                    <a:lnTo>
                      <a:pt x="2137" y="1834"/>
                    </a:lnTo>
                    <a:cubicBezTo>
                      <a:pt x="1871" y="2202"/>
                      <a:pt x="1898" y="2724"/>
                      <a:pt x="1626" y="3087"/>
                    </a:cubicBezTo>
                    <a:lnTo>
                      <a:pt x="1626" y="3087"/>
                    </a:lnTo>
                    <a:cubicBezTo>
                      <a:pt x="1341" y="3468"/>
                      <a:pt x="771" y="3617"/>
                      <a:pt x="616" y="4065"/>
                    </a:cubicBezTo>
                    <a:lnTo>
                      <a:pt x="616" y="4065"/>
                    </a:lnTo>
                    <a:cubicBezTo>
                      <a:pt x="562" y="4220"/>
                      <a:pt x="569" y="4389"/>
                      <a:pt x="531" y="4548"/>
                    </a:cubicBezTo>
                    <a:lnTo>
                      <a:pt x="531" y="4548"/>
                    </a:lnTo>
                    <a:cubicBezTo>
                      <a:pt x="491" y="4708"/>
                      <a:pt x="383" y="4873"/>
                      <a:pt x="221" y="4891"/>
                    </a:cubicBezTo>
                    <a:lnTo>
                      <a:pt x="221" y="4891"/>
                    </a:lnTo>
                    <a:cubicBezTo>
                      <a:pt x="141" y="4900"/>
                      <a:pt x="64" y="4870"/>
                      <a:pt x="0" y="4818"/>
                    </a:cubicBezTo>
                    <a:lnTo>
                      <a:pt x="0" y="2312"/>
                    </a:lnTo>
                    <a:lnTo>
                      <a:pt x="0" y="2312"/>
                    </a:lnTo>
                    <a:cubicBezTo>
                      <a:pt x="559" y="1470"/>
                      <a:pt x="1197" y="645"/>
                      <a:pt x="1929" y="0"/>
                    </a:cubicBezTo>
                    <a:lnTo>
                      <a:pt x="3730" y="0"/>
                    </a:lnTo>
                    <a:lnTo>
                      <a:pt x="3730" y="0"/>
                    </a:lnTo>
                    <a:cubicBezTo>
                      <a:pt x="3279" y="292"/>
                      <a:pt x="2823" y="575"/>
                      <a:pt x="2360" y="850"/>
                    </a:cubicBezTo>
                    <a:lnTo>
                      <a:pt x="2360" y="850"/>
                    </a:lnTo>
                    <a:cubicBezTo>
                      <a:pt x="2218" y="933"/>
                      <a:pt x="2056" y="1105"/>
                      <a:pt x="2159" y="1233"/>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376" name="Google Shape;376;p32"/>
              <p:cNvGrpSpPr/>
              <p:nvPr/>
            </p:nvGrpSpPr>
            <p:grpSpPr>
              <a:xfrm rot="10800000" flipH="1">
                <a:off x="8494712" y="3744907"/>
                <a:ext cx="649287" cy="1398587"/>
                <a:chOff x="4314412" y="2648100"/>
                <a:chExt cx="649287" cy="1398587"/>
              </a:xfrm>
            </p:grpSpPr>
            <p:sp>
              <p:nvSpPr>
                <p:cNvPr id="377" name="Google Shape;377;p32"/>
                <p:cNvSpPr/>
                <p:nvPr/>
              </p:nvSpPr>
              <p:spPr>
                <a:xfrm>
                  <a:off x="4498562" y="276716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78" name="Google Shape;378;p32"/>
                <p:cNvSpPr/>
                <p:nvPr/>
              </p:nvSpPr>
              <p:spPr>
                <a:xfrm>
                  <a:off x="4554125" y="317673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79" name="Google Shape;379;p32"/>
                <p:cNvSpPr/>
                <p:nvPr/>
              </p:nvSpPr>
              <p:spPr>
                <a:xfrm>
                  <a:off x="4673187" y="3632350"/>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80" name="Google Shape;380;p32"/>
                <p:cNvSpPr/>
                <p:nvPr/>
              </p:nvSpPr>
              <p:spPr>
                <a:xfrm>
                  <a:off x="4314412" y="3906987"/>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81" name="Google Shape;381;p32"/>
                <p:cNvSpPr/>
                <p:nvPr/>
              </p:nvSpPr>
              <p:spPr>
                <a:xfrm>
                  <a:off x="4831937" y="288305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82" name="Google Shape;382;p32"/>
                <p:cNvSpPr/>
                <p:nvPr/>
              </p:nvSpPr>
              <p:spPr>
                <a:xfrm>
                  <a:off x="4662075" y="264810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383" name="Google Shape;383;p32"/>
              <p:cNvSpPr/>
              <p:nvPr/>
            </p:nvSpPr>
            <p:spPr>
              <a:xfrm rot="6674163">
                <a:off x="7836994" y="4359892"/>
                <a:ext cx="1562013" cy="925827"/>
              </a:xfrm>
              <a:custGeom>
                <a:avLst/>
                <a:gdLst/>
                <a:ahLst/>
                <a:cxnLst/>
                <a:rect l="l" t="t" r="r" b="b"/>
                <a:pathLst>
                  <a:path w="3874" h="2299" extrusionOk="0">
                    <a:moveTo>
                      <a:pt x="3873" y="1863"/>
                    </a:moveTo>
                    <a:lnTo>
                      <a:pt x="3873" y="2298"/>
                    </a:lnTo>
                    <a:lnTo>
                      <a:pt x="3873" y="2298"/>
                    </a:lnTo>
                    <a:cubicBezTo>
                      <a:pt x="3664" y="2288"/>
                      <a:pt x="3455" y="2275"/>
                      <a:pt x="3247" y="2260"/>
                    </a:cubicBezTo>
                    <a:lnTo>
                      <a:pt x="3247" y="2260"/>
                    </a:lnTo>
                    <a:cubicBezTo>
                      <a:pt x="2968" y="2240"/>
                      <a:pt x="2689" y="2210"/>
                      <a:pt x="2415" y="2153"/>
                    </a:cubicBezTo>
                    <a:lnTo>
                      <a:pt x="2415" y="2153"/>
                    </a:lnTo>
                    <a:cubicBezTo>
                      <a:pt x="1881" y="2043"/>
                      <a:pt x="1349" y="1816"/>
                      <a:pt x="1033" y="1348"/>
                    </a:cubicBezTo>
                    <a:lnTo>
                      <a:pt x="1033" y="1348"/>
                    </a:lnTo>
                    <a:cubicBezTo>
                      <a:pt x="938" y="1205"/>
                      <a:pt x="867" y="1048"/>
                      <a:pt x="787" y="898"/>
                    </a:cubicBezTo>
                    <a:lnTo>
                      <a:pt x="787" y="898"/>
                    </a:lnTo>
                    <a:cubicBezTo>
                      <a:pt x="707" y="748"/>
                      <a:pt x="612" y="610"/>
                      <a:pt x="500" y="483"/>
                    </a:cubicBezTo>
                    <a:lnTo>
                      <a:pt x="500" y="483"/>
                    </a:lnTo>
                    <a:cubicBezTo>
                      <a:pt x="349" y="309"/>
                      <a:pt x="175" y="152"/>
                      <a:pt x="0" y="0"/>
                    </a:cubicBezTo>
                    <a:lnTo>
                      <a:pt x="490" y="0"/>
                    </a:lnTo>
                    <a:lnTo>
                      <a:pt x="490" y="0"/>
                    </a:lnTo>
                    <a:cubicBezTo>
                      <a:pt x="563" y="77"/>
                      <a:pt x="633" y="158"/>
                      <a:pt x="696" y="242"/>
                    </a:cubicBezTo>
                    <a:lnTo>
                      <a:pt x="696" y="242"/>
                    </a:lnTo>
                    <a:cubicBezTo>
                      <a:pt x="896" y="508"/>
                      <a:pt x="996" y="834"/>
                      <a:pt x="1208" y="1090"/>
                    </a:cubicBezTo>
                    <a:lnTo>
                      <a:pt x="1208" y="1090"/>
                    </a:lnTo>
                    <a:cubicBezTo>
                      <a:pt x="1555" y="1509"/>
                      <a:pt x="2118" y="1676"/>
                      <a:pt x="2636" y="1758"/>
                    </a:cubicBezTo>
                    <a:lnTo>
                      <a:pt x="2636" y="1758"/>
                    </a:lnTo>
                    <a:cubicBezTo>
                      <a:pt x="2937" y="1805"/>
                      <a:pt x="3243" y="1825"/>
                      <a:pt x="3548" y="1844"/>
                    </a:cubicBezTo>
                    <a:lnTo>
                      <a:pt x="3548" y="1844"/>
                    </a:lnTo>
                    <a:cubicBezTo>
                      <a:pt x="3656" y="1850"/>
                      <a:pt x="3765" y="1857"/>
                      <a:pt x="3873" y="1863"/>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384" name="Google Shape;384;p32"/>
            <p:cNvGrpSpPr/>
            <p:nvPr/>
          </p:nvGrpSpPr>
          <p:grpSpPr>
            <a:xfrm rot="10800000">
              <a:off x="7535816" y="2404105"/>
              <a:ext cx="4065321" cy="3345688"/>
              <a:chOff x="5304691" y="3224617"/>
              <a:chExt cx="4065321" cy="3345688"/>
            </a:xfrm>
          </p:grpSpPr>
          <p:sp>
            <p:nvSpPr>
              <p:cNvPr id="385" name="Google Shape;385;p32"/>
              <p:cNvSpPr/>
              <p:nvPr/>
            </p:nvSpPr>
            <p:spPr>
              <a:xfrm rot="-1072415">
                <a:off x="5586335" y="3704455"/>
                <a:ext cx="3502031" cy="2386011"/>
              </a:xfrm>
              <a:custGeom>
                <a:avLst/>
                <a:gdLst/>
                <a:ahLst/>
                <a:cxnLst/>
                <a:rect l="l" t="t" r="r" b="b"/>
                <a:pathLst>
                  <a:path w="9729" h="6628" extrusionOk="0">
                    <a:moveTo>
                      <a:pt x="9233" y="5694"/>
                    </a:moveTo>
                    <a:lnTo>
                      <a:pt x="9233" y="5694"/>
                    </a:lnTo>
                    <a:cubicBezTo>
                      <a:pt x="9067" y="5327"/>
                      <a:pt x="8933" y="4950"/>
                      <a:pt x="8843" y="4567"/>
                    </a:cubicBezTo>
                    <a:lnTo>
                      <a:pt x="8843" y="4567"/>
                    </a:lnTo>
                    <a:cubicBezTo>
                      <a:pt x="8745" y="4153"/>
                      <a:pt x="8706" y="3732"/>
                      <a:pt x="8680" y="3312"/>
                    </a:cubicBezTo>
                    <a:lnTo>
                      <a:pt x="8680" y="3312"/>
                    </a:lnTo>
                    <a:cubicBezTo>
                      <a:pt x="8623" y="2379"/>
                      <a:pt x="8641" y="1433"/>
                      <a:pt x="8318" y="524"/>
                    </a:cubicBezTo>
                    <a:lnTo>
                      <a:pt x="8318" y="524"/>
                    </a:lnTo>
                    <a:cubicBezTo>
                      <a:pt x="8299" y="468"/>
                      <a:pt x="8127" y="437"/>
                      <a:pt x="8069" y="428"/>
                    </a:cubicBezTo>
                    <a:lnTo>
                      <a:pt x="8069" y="428"/>
                    </a:lnTo>
                    <a:cubicBezTo>
                      <a:pt x="8008" y="419"/>
                      <a:pt x="7834" y="389"/>
                      <a:pt x="7789" y="437"/>
                    </a:cubicBezTo>
                    <a:lnTo>
                      <a:pt x="7789" y="437"/>
                    </a:lnTo>
                    <a:cubicBezTo>
                      <a:pt x="7113" y="1139"/>
                      <a:pt x="7072" y="2029"/>
                      <a:pt x="7129" y="2865"/>
                    </a:cubicBezTo>
                    <a:lnTo>
                      <a:pt x="7129" y="2865"/>
                    </a:lnTo>
                    <a:cubicBezTo>
                      <a:pt x="7144" y="3100"/>
                      <a:pt x="7166" y="3334"/>
                      <a:pt x="7180" y="3568"/>
                    </a:cubicBezTo>
                    <a:lnTo>
                      <a:pt x="7180" y="3568"/>
                    </a:lnTo>
                    <a:cubicBezTo>
                      <a:pt x="7191" y="3742"/>
                      <a:pt x="7200" y="3916"/>
                      <a:pt x="7150" y="4087"/>
                    </a:cubicBezTo>
                    <a:lnTo>
                      <a:pt x="7150" y="4087"/>
                    </a:lnTo>
                    <a:cubicBezTo>
                      <a:pt x="7111" y="4220"/>
                      <a:pt x="7038" y="4364"/>
                      <a:pt x="6879" y="4439"/>
                    </a:cubicBezTo>
                    <a:lnTo>
                      <a:pt x="6879" y="4439"/>
                    </a:lnTo>
                    <a:cubicBezTo>
                      <a:pt x="6855" y="4451"/>
                      <a:pt x="6831" y="4456"/>
                      <a:pt x="6805" y="4464"/>
                    </a:cubicBezTo>
                    <a:lnTo>
                      <a:pt x="6805" y="4464"/>
                    </a:lnTo>
                    <a:cubicBezTo>
                      <a:pt x="6803" y="4462"/>
                      <a:pt x="6801" y="4460"/>
                      <a:pt x="6799" y="4459"/>
                    </a:cubicBezTo>
                    <a:lnTo>
                      <a:pt x="6799" y="4459"/>
                    </a:lnTo>
                    <a:cubicBezTo>
                      <a:pt x="6759" y="4434"/>
                      <a:pt x="6724" y="4406"/>
                      <a:pt x="6694" y="4375"/>
                    </a:cubicBezTo>
                    <a:lnTo>
                      <a:pt x="6694" y="4375"/>
                    </a:lnTo>
                    <a:cubicBezTo>
                      <a:pt x="6335" y="4013"/>
                      <a:pt x="6574" y="3527"/>
                      <a:pt x="6328" y="3132"/>
                    </a:cubicBezTo>
                    <a:lnTo>
                      <a:pt x="6328" y="3132"/>
                    </a:lnTo>
                    <a:cubicBezTo>
                      <a:pt x="6300" y="3087"/>
                      <a:pt x="6206" y="3063"/>
                      <a:pt x="6150" y="3050"/>
                    </a:cubicBezTo>
                    <a:lnTo>
                      <a:pt x="6150" y="3050"/>
                    </a:lnTo>
                    <a:cubicBezTo>
                      <a:pt x="6068" y="3030"/>
                      <a:pt x="5965" y="3013"/>
                      <a:pt x="5878" y="3025"/>
                    </a:cubicBezTo>
                    <a:lnTo>
                      <a:pt x="5769" y="3039"/>
                    </a:lnTo>
                    <a:lnTo>
                      <a:pt x="5769" y="3039"/>
                    </a:lnTo>
                    <a:cubicBezTo>
                      <a:pt x="5688" y="2403"/>
                      <a:pt x="5607" y="1767"/>
                      <a:pt x="5527" y="1132"/>
                    </a:cubicBezTo>
                    <a:lnTo>
                      <a:pt x="5527" y="1132"/>
                    </a:lnTo>
                    <a:cubicBezTo>
                      <a:pt x="5505" y="958"/>
                      <a:pt x="5483" y="783"/>
                      <a:pt x="5461" y="609"/>
                    </a:cubicBezTo>
                    <a:lnTo>
                      <a:pt x="5461" y="609"/>
                    </a:lnTo>
                    <a:cubicBezTo>
                      <a:pt x="5444" y="477"/>
                      <a:pt x="5427" y="336"/>
                      <a:pt x="5316" y="228"/>
                    </a:cubicBezTo>
                    <a:lnTo>
                      <a:pt x="5316" y="228"/>
                    </a:lnTo>
                    <a:cubicBezTo>
                      <a:pt x="5176" y="93"/>
                      <a:pt x="4936" y="36"/>
                      <a:pt x="4721" y="17"/>
                    </a:cubicBezTo>
                    <a:lnTo>
                      <a:pt x="4721" y="17"/>
                    </a:lnTo>
                    <a:cubicBezTo>
                      <a:pt x="4518" y="0"/>
                      <a:pt x="4307" y="21"/>
                      <a:pt x="4135" y="111"/>
                    </a:cubicBezTo>
                    <a:lnTo>
                      <a:pt x="4135" y="111"/>
                    </a:lnTo>
                    <a:cubicBezTo>
                      <a:pt x="3831" y="267"/>
                      <a:pt x="3686" y="587"/>
                      <a:pt x="3596" y="843"/>
                    </a:cubicBezTo>
                    <a:lnTo>
                      <a:pt x="3596" y="843"/>
                    </a:lnTo>
                    <a:cubicBezTo>
                      <a:pt x="3493" y="1138"/>
                      <a:pt x="3463" y="1443"/>
                      <a:pt x="3481" y="1747"/>
                    </a:cubicBezTo>
                    <a:lnTo>
                      <a:pt x="3481" y="1747"/>
                    </a:lnTo>
                    <a:cubicBezTo>
                      <a:pt x="3518" y="2372"/>
                      <a:pt x="3742" y="2980"/>
                      <a:pt x="3979" y="3576"/>
                    </a:cubicBezTo>
                    <a:lnTo>
                      <a:pt x="3979" y="3576"/>
                    </a:lnTo>
                    <a:cubicBezTo>
                      <a:pt x="4241" y="4232"/>
                      <a:pt x="4528" y="4882"/>
                      <a:pt x="4842" y="5525"/>
                    </a:cubicBezTo>
                    <a:lnTo>
                      <a:pt x="4842" y="5525"/>
                    </a:lnTo>
                    <a:cubicBezTo>
                      <a:pt x="4994" y="5837"/>
                      <a:pt x="5163" y="6144"/>
                      <a:pt x="5302" y="6459"/>
                    </a:cubicBezTo>
                    <a:lnTo>
                      <a:pt x="5302" y="6459"/>
                    </a:lnTo>
                    <a:cubicBezTo>
                      <a:pt x="5326" y="6515"/>
                      <a:pt x="5350" y="6572"/>
                      <a:pt x="5373" y="6627"/>
                    </a:cubicBezTo>
                    <a:lnTo>
                      <a:pt x="5893" y="6627"/>
                    </a:lnTo>
                    <a:lnTo>
                      <a:pt x="5893" y="6627"/>
                    </a:lnTo>
                    <a:cubicBezTo>
                      <a:pt x="5769" y="6324"/>
                      <a:pt x="5607" y="6029"/>
                      <a:pt x="5460" y="5731"/>
                    </a:cubicBezTo>
                    <a:lnTo>
                      <a:pt x="5460" y="5731"/>
                    </a:lnTo>
                    <a:cubicBezTo>
                      <a:pt x="5303" y="5415"/>
                      <a:pt x="5152" y="5097"/>
                      <a:pt x="5008" y="4776"/>
                    </a:cubicBezTo>
                    <a:lnTo>
                      <a:pt x="5008" y="4776"/>
                    </a:lnTo>
                    <a:cubicBezTo>
                      <a:pt x="4726" y="4151"/>
                      <a:pt x="4450" y="3519"/>
                      <a:pt x="4244" y="2877"/>
                    </a:cubicBezTo>
                    <a:lnTo>
                      <a:pt x="4244" y="2877"/>
                    </a:lnTo>
                    <a:cubicBezTo>
                      <a:pt x="4053" y="2281"/>
                      <a:pt x="3935" y="1649"/>
                      <a:pt x="4112" y="1041"/>
                    </a:cubicBezTo>
                    <a:lnTo>
                      <a:pt x="4112" y="1041"/>
                    </a:lnTo>
                    <a:cubicBezTo>
                      <a:pt x="4154" y="897"/>
                      <a:pt x="4212" y="756"/>
                      <a:pt x="4289" y="619"/>
                    </a:cubicBezTo>
                    <a:lnTo>
                      <a:pt x="4289" y="619"/>
                    </a:lnTo>
                    <a:cubicBezTo>
                      <a:pt x="4361" y="489"/>
                      <a:pt x="4450" y="361"/>
                      <a:pt x="4594" y="270"/>
                    </a:cubicBezTo>
                    <a:lnTo>
                      <a:pt x="4594" y="270"/>
                    </a:lnTo>
                    <a:cubicBezTo>
                      <a:pt x="4650" y="234"/>
                      <a:pt x="4710" y="204"/>
                      <a:pt x="4780" y="190"/>
                    </a:cubicBezTo>
                    <a:lnTo>
                      <a:pt x="4780" y="190"/>
                    </a:lnTo>
                    <a:cubicBezTo>
                      <a:pt x="4880" y="290"/>
                      <a:pt x="4898" y="408"/>
                      <a:pt x="4912" y="532"/>
                    </a:cubicBezTo>
                    <a:lnTo>
                      <a:pt x="4912" y="532"/>
                    </a:lnTo>
                    <a:cubicBezTo>
                      <a:pt x="5002" y="1229"/>
                      <a:pt x="5089" y="1926"/>
                      <a:pt x="5178" y="2623"/>
                    </a:cubicBezTo>
                    <a:lnTo>
                      <a:pt x="5178" y="2623"/>
                    </a:lnTo>
                    <a:cubicBezTo>
                      <a:pt x="5200" y="2791"/>
                      <a:pt x="5220" y="2961"/>
                      <a:pt x="5243" y="3131"/>
                    </a:cubicBezTo>
                    <a:lnTo>
                      <a:pt x="5243" y="3131"/>
                    </a:lnTo>
                    <a:cubicBezTo>
                      <a:pt x="5249" y="3183"/>
                      <a:pt x="5338" y="3207"/>
                      <a:pt x="5393" y="3223"/>
                    </a:cubicBezTo>
                    <a:lnTo>
                      <a:pt x="5393" y="3223"/>
                    </a:lnTo>
                    <a:cubicBezTo>
                      <a:pt x="5483" y="3249"/>
                      <a:pt x="5599" y="3271"/>
                      <a:pt x="5697" y="3258"/>
                    </a:cubicBezTo>
                    <a:lnTo>
                      <a:pt x="5859" y="3238"/>
                    </a:lnTo>
                    <a:lnTo>
                      <a:pt x="5859" y="3238"/>
                    </a:lnTo>
                    <a:cubicBezTo>
                      <a:pt x="5975" y="3580"/>
                      <a:pt x="5851" y="3961"/>
                      <a:pt x="6110" y="4277"/>
                    </a:cubicBezTo>
                    <a:lnTo>
                      <a:pt x="6110" y="4277"/>
                    </a:lnTo>
                    <a:cubicBezTo>
                      <a:pt x="6262" y="4462"/>
                      <a:pt x="6499" y="4578"/>
                      <a:pt x="6779" y="4623"/>
                    </a:cubicBezTo>
                    <a:lnTo>
                      <a:pt x="6779" y="4623"/>
                    </a:lnTo>
                    <a:cubicBezTo>
                      <a:pt x="7027" y="4661"/>
                      <a:pt x="7321" y="4650"/>
                      <a:pt x="7500" y="4497"/>
                    </a:cubicBezTo>
                    <a:lnTo>
                      <a:pt x="7500" y="4497"/>
                    </a:lnTo>
                    <a:cubicBezTo>
                      <a:pt x="7827" y="4219"/>
                      <a:pt x="7740" y="3771"/>
                      <a:pt x="7715" y="3434"/>
                    </a:cubicBezTo>
                    <a:lnTo>
                      <a:pt x="7715" y="3434"/>
                    </a:lnTo>
                    <a:cubicBezTo>
                      <a:pt x="7676" y="2935"/>
                      <a:pt x="7623" y="2434"/>
                      <a:pt x="7688" y="1937"/>
                    </a:cubicBezTo>
                    <a:lnTo>
                      <a:pt x="7688" y="1937"/>
                    </a:lnTo>
                    <a:cubicBezTo>
                      <a:pt x="7726" y="1644"/>
                      <a:pt x="7804" y="1350"/>
                      <a:pt x="7944" y="1076"/>
                    </a:cubicBezTo>
                    <a:lnTo>
                      <a:pt x="7944" y="1076"/>
                    </a:lnTo>
                    <a:cubicBezTo>
                      <a:pt x="8080" y="1738"/>
                      <a:pt x="8087" y="2416"/>
                      <a:pt x="8124" y="3087"/>
                    </a:cubicBezTo>
                    <a:lnTo>
                      <a:pt x="8124" y="3087"/>
                    </a:lnTo>
                    <a:cubicBezTo>
                      <a:pt x="8147" y="3526"/>
                      <a:pt x="8183" y="3964"/>
                      <a:pt x="8276" y="4397"/>
                    </a:cubicBezTo>
                    <a:lnTo>
                      <a:pt x="8276" y="4397"/>
                    </a:lnTo>
                    <a:cubicBezTo>
                      <a:pt x="8362" y="4805"/>
                      <a:pt x="8497" y="5205"/>
                      <a:pt x="8671" y="5597"/>
                    </a:cubicBezTo>
                    <a:lnTo>
                      <a:pt x="8671" y="5597"/>
                    </a:lnTo>
                    <a:cubicBezTo>
                      <a:pt x="8826" y="5949"/>
                      <a:pt x="9011" y="6291"/>
                      <a:pt x="9218" y="6627"/>
                    </a:cubicBezTo>
                    <a:lnTo>
                      <a:pt x="9728" y="6627"/>
                    </a:lnTo>
                    <a:lnTo>
                      <a:pt x="9728" y="6627"/>
                    </a:lnTo>
                    <a:cubicBezTo>
                      <a:pt x="9543" y="6323"/>
                      <a:pt x="9376" y="6012"/>
                      <a:pt x="9233" y="5694"/>
                    </a:cubicBezTo>
                    <a:close/>
                    <a:moveTo>
                      <a:pt x="4743" y="160"/>
                    </a:moveTo>
                    <a:lnTo>
                      <a:pt x="4743" y="160"/>
                    </a:lnTo>
                    <a:cubicBezTo>
                      <a:pt x="4744" y="160"/>
                      <a:pt x="4745" y="162"/>
                      <a:pt x="4747" y="163"/>
                    </a:cubicBezTo>
                    <a:lnTo>
                      <a:pt x="4747" y="163"/>
                    </a:lnTo>
                    <a:cubicBezTo>
                      <a:pt x="4753" y="164"/>
                      <a:pt x="4757" y="166"/>
                      <a:pt x="4759" y="170"/>
                    </a:cubicBezTo>
                    <a:lnTo>
                      <a:pt x="4759" y="170"/>
                    </a:lnTo>
                    <a:cubicBezTo>
                      <a:pt x="4760" y="171"/>
                      <a:pt x="4761" y="172"/>
                      <a:pt x="4762" y="173"/>
                    </a:cubicBezTo>
                    <a:lnTo>
                      <a:pt x="4762" y="173"/>
                    </a:lnTo>
                    <a:cubicBezTo>
                      <a:pt x="4745" y="171"/>
                      <a:pt x="4733" y="169"/>
                      <a:pt x="4743" y="160"/>
                    </a:cubicBezTo>
                    <a:close/>
                    <a:moveTo>
                      <a:pt x="2599" y="5310"/>
                    </a:moveTo>
                    <a:lnTo>
                      <a:pt x="2599" y="5310"/>
                    </a:lnTo>
                    <a:cubicBezTo>
                      <a:pt x="1702" y="4392"/>
                      <a:pt x="846" y="3451"/>
                      <a:pt x="0" y="2504"/>
                    </a:cubicBezTo>
                    <a:lnTo>
                      <a:pt x="0" y="3058"/>
                    </a:lnTo>
                    <a:lnTo>
                      <a:pt x="0" y="3058"/>
                    </a:lnTo>
                    <a:cubicBezTo>
                      <a:pt x="541" y="3656"/>
                      <a:pt x="1088" y="4251"/>
                      <a:pt x="1649" y="4837"/>
                    </a:cubicBezTo>
                    <a:lnTo>
                      <a:pt x="1649" y="4837"/>
                    </a:lnTo>
                    <a:cubicBezTo>
                      <a:pt x="2155" y="5365"/>
                      <a:pt x="2665" y="5894"/>
                      <a:pt x="3213" y="6397"/>
                    </a:cubicBezTo>
                    <a:lnTo>
                      <a:pt x="3213" y="6397"/>
                    </a:lnTo>
                    <a:cubicBezTo>
                      <a:pt x="3296" y="6475"/>
                      <a:pt x="3383" y="6552"/>
                      <a:pt x="3472" y="6627"/>
                    </a:cubicBezTo>
                    <a:lnTo>
                      <a:pt x="3959" y="6627"/>
                    </a:lnTo>
                    <a:lnTo>
                      <a:pt x="3959" y="6627"/>
                    </a:lnTo>
                    <a:cubicBezTo>
                      <a:pt x="3469" y="6212"/>
                      <a:pt x="3036" y="5757"/>
                      <a:pt x="2599" y="53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86" name="Google Shape;386;p32"/>
              <p:cNvSpPr/>
              <p:nvPr/>
            </p:nvSpPr>
            <p:spPr>
              <a:xfrm>
                <a:off x="8425393" y="4134585"/>
                <a:ext cx="869422" cy="562563"/>
              </a:xfrm>
              <a:custGeom>
                <a:avLst/>
                <a:gdLst/>
                <a:ahLst/>
                <a:cxnLst/>
                <a:rect l="l" t="t" r="r" b="b"/>
                <a:pathLst>
                  <a:path w="1276" h="825" extrusionOk="0">
                    <a:moveTo>
                      <a:pt x="21" y="824"/>
                    </a:moveTo>
                    <a:lnTo>
                      <a:pt x="21" y="824"/>
                    </a:lnTo>
                    <a:cubicBezTo>
                      <a:pt x="110" y="756"/>
                      <a:pt x="199" y="689"/>
                      <a:pt x="290" y="624"/>
                    </a:cubicBezTo>
                    <a:lnTo>
                      <a:pt x="290" y="624"/>
                    </a:lnTo>
                    <a:cubicBezTo>
                      <a:pt x="605" y="399"/>
                      <a:pt x="935" y="195"/>
                      <a:pt x="1275" y="13"/>
                    </a:cubicBezTo>
                    <a:lnTo>
                      <a:pt x="1275" y="0"/>
                    </a:lnTo>
                    <a:lnTo>
                      <a:pt x="1275" y="0"/>
                    </a:lnTo>
                    <a:cubicBezTo>
                      <a:pt x="828" y="237"/>
                      <a:pt x="401" y="513"/>
                      <a:pt x="0" y="824"/>
                    </a:cubicBezTo>
                    <a:lnTo>
                      <a:pt x="21" y="824"/>
                    </a:lnTo>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87" name="Google Shape;387;p32"/>
              <p:cNvSpPr/>
              <p:nvPr/>
            </p:nvSpPr>
            <p:spPr>
              <a:xfrm>
                <a:off x="8034302" y="3896925"/>
                <a:ext cx="1263527" cy="800224"/>
              </a:xfrm>
              <a:custGeom>
                <a:avLst/>
                <a:gdLst/>
                <a:ahLst/>
                <a:cxnLst/>
                <a:rect l="l" t="t" r="r" b="b"/>
                <a:pathLst>
                  <a:path w="1850" h="1172" extrusionOk="0">
                    <a:moveTo>
                      <a:pt x="293" y="940"/>
                    </a:moveTo>
                    <a:lnTo>
                      <a:pt x="293" y="940"/>
                    </a:lnTo>
                    <a:cubicBezTo>
                      <a:pt x="194" y="1014"/>
                      <a:pt x="96" y="1091"/>
                      <a:pt x="0" y="1171"/>
                    </a:cubicBezTo>
                    <a:lnTo>
                      <a:pt x="23" y="1171"/>
                    </a:lnTo>
                    <a:lnTo>
                      <a:pt x="23" y="1171"/>
                    </a:lnTo>
                    <a:cubicBezTo>
                      <a:pt x="450" y="811"/>
                      <a:pt x="925" y="508"/>
                      <a:pt x="1415" y="240"/>
                    </a:cubicBezTo>
                    <a:lnTo>
                      <a:pt x="1415" y="240"/>
                    </a:lnTo>
                    <a:cubicBezTo>
                      <a:pt x="1559" y="161"/>
                      <a:pt x="1704" y="87"/>
                      <a:pt x="1849" y="14"/>
                    </a:cubicBezTo>
                    <a:lnTo>
                      <a:pt x="1849" y="0"/>
                    </a:lnTo>
                    <a:lnTo>
                      <a:pt x="1849" y="0"/>
                    </a:lnTo>
                    <a:cubicBezTo>
                      <a:pt x="1665" y="93"/>
                      <a:pt x="1482" y="188"/>
                      <a:pt x="1302" y="289"/>
                    </a:cubicBezTo>
                    <a:lnTo>
                      <a:pt x="1302" y="289"/>
                    </a:lnTo>
                    <a:cubicBezTo>
                      <a:pt x="953" y="485"/>
                      <a:pt x="613" y="699"/>
                      <a:pt x="293" y="940"/>
                    </a:cubicBezTo>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1" name="Google Shape;41;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 name="Google Shape;42;p5"/>
          <p:cNvSpPr txBox="1">
            <a:spLocks noGrp="1"/>
          </p:cNvSpPr>
          <p:nvPr>
            <p:ph type="subTitle" idx="4"/>
          </p:nvPr>
        </p:nvSpPr>
        <p:spPr>
          <a:xfrm>
            <a:off x="15830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Chelsea Market"/>
                <a:ea typeface="Chelsea Market"/>
                <a:cs typeface="Chelsea Market"/>
                <a:sym typeface="Chelsea Marke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5" name="Google Shape;45;p6"/>
          <p:cNvGrpSpPr/>
          <p:nvPr/>
        </p:nvGrpSpPr>
        <p:grpSpPr>
          <a:xfrm>
            <a:off x="7001174" y="-1567754"/>
            <a:ext cx="3588258" cy="4090953"/>
            <a:chOff x="7001174" y="-1567754"/>
            <a:chExt cx="3588258" cy="4090953"/>
          </a:xfrm>
        </p:grpSpPr>
        <p:sp>
          <p:nvSpPr>
            <p:cNvPr id="46" name="Google Shape;46;p6"/>
            <p:cNvSpPr/>
            <p:nvPr/>
          </p:nvSpPr>
          <p:spPr>
            <a:xfrm rot="5756902">
              <a:off x="7347420" y="-535926"/>
              <a:ext cx="1689858" cy="2219174"/>
            </a:xfrm>
            <a:custGeom>
              <a:avLst/>
              <a:gdLst/>
              <a:ahLst/>
              <a:cxnLst/>
              <a:rect l="l" t="t" r="r" b="b"/>
              <a:pathLst>
                <a:path w="3731" h="4901" extrusionOk="0">
                  <a:moveTo>
                    <a:pt x="2159" y="1233"/>
                  </a:moveTo>
                  <a:lnTo>
                    <a:pt x="2159" y="1233"/>
                  </a:lnTo>
                  <a:cubicBezTo>
                    <a:pt x="2193" y="1274"/>
                    <a:pt x="2245" y="1294"/>
                    <a:pt x="2281" y="1331"/>
                  </a:cubicBezTo>
                  <a:lnTo>
                    <a:pt x="2281" y="1331"/>
                  </a:lnTo>
                  <a:cubicBezTo>
                    <a:pt x="2412" y="1469"/>
                    <a:pt x="2250" y="1679"/>
                    <a:pt x="2137" y="1834"/>
                  </a:cubicBezTo>
                  <a:lnTo>
                    <a:pt x="2137" y="1834"/>
                  </a:lnTo>
                  <a:cubicBezTo>
                    <a:pt x="1871" y="2202"/>
                    <a:pt x="1898" y="2724"/>
                    <a:pt x="1626" y="3087"/>
                  </a:cubicBezTo>
                  <a:lnTo>
                    <a:pt x="1626" y="3087"/>
                  </a:lnTo>
                  <a:cubicBezTo>
                    <a:pt x="1341" y="3468"/>
                    <a:pt x="771" y="3617"/>
                    <a:pt x="616" y="4065"/>
                  </a:cubicBezTo>
                  <a:lnTo>
                    <a:pt x="616" y="4065"/>
                  </a:lnTo>
                  <a:cubicBezTo>
                    <a:pt x="562" y="4220"/>
                    <a:pt x="569" y="4389"/>
                    <a:pt x="531" y="4548"/>
                  </a:cubicBezTo>
                  <a:lnTo>
                    <a:pt x="531" y="4548"/>
                  </a:lnTo>
                  <a:cubicBezTo>
                    <a:pt x="491" y="4708"/>
                    <a:pt x="383" y="4873"/>
                    <a:pt x="221" y="4891"/>
                  </a:cubicBezTo>
                  <a:lnTo>
                    <a:pt x="221" y="4891"/>
                  </a:lnTo>
                  <a:cubicBezTo>
                    <a:pt x="141" y="4900"/>
                    <a:pt x="64" y="4870"/>
                    <a:pt x="0" y="4818"/>
                  </a:cubicBezTo>
                  <a:lnTo>
                    <a:pt x="0" y="2312"/>
                  </a:lnTo>
                  <a:lnTo>
                    <a:pt x="0" y="2312"/>
                  </a:lnTo>
                  <a:cubicBezTo>
                    <a:pt x="559" y="1470"/>
                    <a:pt x="1197" y="645"/>
                    <a:pt x="1929" y="0"/>
                  </a:cubicBezTo>
                  <a:lnTo>
                    <a:pt x="3730" y="0"/>
                  </a:lnTo>
                  <a:lnTo>
                    <a:pt x="3730" y="0"/>
                  </a:lnTo>
                  <a:cubicBezTo>
                    <a:pt x="3279" y="292"/>
                    <a:pt x="2823" y="575"/>
                    <a:pt x="2360" y="850"/>
                  </a:cubicBezTo>
                  <a:lnTo>
                    <a:pt x="2360" y="850"/>
                  </a:lnTo>
                  <a:cubicBezTo>
                    <a:pt x="2218" y="933"/>
                    <a:pt x="2056" y="1105"/>
                    <a:pt x="2159" y="1233"/>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47" name="Google Shape;47;p6"/>
            <p:cNvGrpSpPr/>
            <p:nvPr/>
          </p:nvGrpSpPr>
          <p:grpSpPr>
            <a:xfrm rot="-6262602">
              <a:off x="7170950" y="-728623"/>
              <a:ext cx="3604778" cy="2412689"/>
              <a:chOff x="3027053" y="4038254"/>
              <a:chExt cx="3604719" cy="2412650"/>
            </a:xfrm>
          </p:grpSpPr>
          <p:sp>
            <p:nvSpPr>
              <p:cNvPr id="48" name="Google Shape;48;p6"/>
              <p:cNvSpPr/>
              <p:nvPr/>
            </p:nvSpPr>
            <p:spPr>
              <a:xfrm rot="1397710">
                <a:off x="3090961" y="4765873"/>
                <a:ext cx="3476902" cy="1039916"/>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 name="Google Shape;49;p6"/>
              <p:cNvSpPr/>
              <p:nvPr/>
            </p:nvSpPr>
            <p:spPr>
              <a:xfrm rot="1397718">
                <a:off x="3161386" y="4491854"/>
                <a:ext cx="2455271" cy="782428"/>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50" name="Google Shape;50;p6"/>
          <p:cNvGrpSpPr/>
          <p:nvPr/>
        </p:nvGrpSpPr>
        <p:grpSpPr>
          <a:xfrm flipH="1">
            <a:off x="-359697" y="2921976"/>
            <a:ext cx="1955077" cy="2687015"/>
            <a:chOff x="7377292" y="3031439"/>
            <a:chExt cx="1955077" cy="2687015"/>
          </a:xfrm>
        </p:grpSpPr>
        <p:sp>
          <p:nvSpPr>
            <p:cNvPr id="51" name="Google Shape;51;p6"/>
            <p:cNvSpPr/>
            <p:nvPr/>
          </p:nvSpPr>
          <p:spPr>
            <a:xfrm rot="-10443105">
              <a:off x="7487090" y="3112558"/>
              <a:ext cx="1680170" cy="2206448"/>
            </a:xfrm>
            <a:custGeom>
              <a:avLst/>
              <a:gdLst/>
              <a:ahLst/>
              <a:cxnLst/>
              <a:rect l="l" t="t" r="r" b="b"/>
              <a:pathLst>
                <a:path w="3731" h="4901" extrusionOk="0">
                  <a:moveTo>
                    <a:pt x="2159" y="1233"/>
                  </a:moveTo>
                  <a:lnTo>
                    <a:pt x="2159" y="1233"/>
                  </a:lnTo>
                  <a:cubicBezTo>
                    <a:pt x="2193" y="1274"/>
                    <a:pt x="2245" y="1294"/>
                    <a:pt x="2281" y="1331"/>
                  </a:cubicBezTo>
                  <a:lnTo>
                    <a:pt x="2281" y="1331"/>
                  </a:lnTo>
                  <a:cubicBezTo>
                    <a:pt x="2412" y="1469"/>
                    <a:pt x="2250" y="1679"/>
                    <a:pt x="2137" y="1834"/>
                  </a:cubicBezTo>
                  <a:lnTo>
                    <a:pt x="2137" y="1834"/>
                  </a:lnTo>
                  <a:cubicBezTo>
                    <a:pt x="1871" y="2202"/>
                    <a:pt x="1898" y="2724"/>
                    <a:pt x="1626" y="3087"/>
                  </a:cubicBezTo>
                  <a:lnTo>
                    <a:pt x="1626" y="3087"/>
                  </a:lnTo>
                  <a:cubicBezTo>
                    <a:pt x="1341" y="3468"/>
                    <a:pt x="771" y="3617"/>
                    <a:pt x="616" y="4065"/>
                  </a:cubicBezTo>
                  <a:lnTo>
                    <a:pt x="616" y="4065"/>
                  </a:lnTo>
                  <a:cubicBezTo>
                    <a:pt x="562" y="4220"/>
                    <a:pt x="569" y="4389"/>
                    <a:pt x="531" y="4548"/>
                  </a:cubicBezTo>
                  <a:lnTo>
                    <a:pt x="531" y="4548"/>
                  </a:lnTo>
                  <a:cubicBezTo>
                    <a:pt x="491" y="4708"/>
                    <a:pt x="383" y="4873"/>
                    <a:pt x="221" y="4891"/>
                  </a:cubicBezTo>
                  <a:lnTo>
                    <a:pt x="221" y="4891"/>
                  </a:lnTo>
                  <a:cubicBezTo>
                    <a:pt x="141" y="4900"/>
                    <a:pt x="64" y="4870"/>
                    <a:pt x="0" y="4818"/>
                  </a:cubicBezTo>
                  <a:lnTo>
                    <a:pt x="0" y="2312"/>
                  </a:lnTo>
                  <a:lnTo>
                    <a:pt x="0" y="2312"/>
                  </a:lnTo>
                  <a:cubicBezTo>
                    <a:pt x="559" y="1470"/>
                    <a:pt x="1197" y="645"/>
                    <a:pt x="1929" y="0"/>
                  </a:cubicBezTo>
                  <a:lnTo>
                    <a:pt x="3730" y="0"/>
                  </a:lnTo>
                  <a:lnTo>
                    <a:pt x="3730" y="0"/>
                  </a:lnTo>
                  <a:cubicBezTo>
                    <a:pt x="3279" y="292"/>
                    <a:pt x="2823" y="575"/>
                    <a:pt x="2360" y="850"/>
                  </a:cubicBezTo>
                  <a:lnTo>
                    <a:pt x="2360" y="850"/>
                  </a:lnTo>
                  <a:cubicBezTo>
                    <a:pt x="2218" y="933"/>
                    <a:pt x="2056" y="1105"/>
                    <a:pt x="2159" y="1233"/>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52" name="Google Shape;52;p6"/>
            <p:cNvGrpSpPr/>
            <p:nvPr/>
          </p:nvGrpSpPr>
          <p:grpSpPr>
            <a:xfrm rot="10800000" flipH="1">
              <a:off x="8494712" y="3744907"/>
              <a:ext cx="649287" cy="1398587"/>
              <a:chOff x="4314412" y="2648100"/>
              <a:chExt cx="649287" cy="1398587"/>
            </a:xfrm>
          </p:grpSpPr>
          <p:sp>
            <p:nvSpPr>
              <p:cNvPr id="53" name="Google Shape;53;p6"/>
              <p:cNvSpPr/>
              <p:nvPr/>
            </p:nvSpPr>
            <p:spPr>
              <a:xfrm>
                <a:off x="4498562" y="276716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4" name="Google Shape;54;p6"/>
              <p:cNvSpPr/>
              <p:nvPr/>
            </p:nvSpPr>
            <p:spPr>
              <a:xfrm>
                <a:off x="4554125" y="317673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5" name="Google Shape;55;p6"/>
              <p:cNvSpPr/>
              <p:nvPr/>
            </p:nvSpPr>
            <p:spPr>
              <a:xfrm>
                <a:off x="4673187" y="3632350"/>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 name="Google Shape;56;p6"/>
              <p:cNvSpPr/>
              <p:nvPr/>
            </p:nvSpPr>
            <p:spPr>
              <a:xfrm>
                <a:off x="4314412" y="3906987"/>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7" name="Google Shape;57;p6"/>
              <p:cNvSpPr/>
              <p:nvPr/>
            </p:nvSpPr>
            <p:spPr>
              <a:xfrm>
                <a:off x="4831937" y="288305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8" name="Google Shape;58;p6"/>
              <p:cNvSpPr/>
              <p:nvPr/>
            </p:nvSpPr>
            <p:spPr>
              <a:xfrm>
                <a:off x="4662075" y="264810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59" name="Google Shape;59;p6"/>
            <p:cNvSpPr/>
            <p:nvPr/>
          </p:nvSpPr>
          <p:spPr>
            <a:xfrm rot="6674163">
              <a:off x="7836994" y="4359892"/>
              <a:ext cx="1562013" cy="925827"/>
            </a:xfrm>
            <a:custGeom>
              <a:avLst/>
              <a:gdLst/>
              <a:ahLst/>
              <a:cxnLst/>
              <a:rect l="l" t="t" r="r" b="b"/>
              <a:pathLst>
                <a:path w="3874" h="2299" extrusionOk="0">
                  <a:moveTo>
                    <a:pt x="3873" y="1863"/>
                  </a:moveTo>
                  <a:lnTo>
                    <a:pt x="3873" y="2298"/>
                  </a:lnTo>
                  <a:lnTo>
                    <a:pt x="3873" y="2298"/>
                  </a:lnTo>
                  <a:cubicBezTo>
                    <a:pt x="3664" y="2288"/>
                    <a:pt x="3455" y="2275"/>
                    <a:pt x="3247" y="2260"/>
                  </a:cubicBezTo>
                  <a:lnTo>
                    <a:pt x="3247" y="2260"/>
                  </a:lnTo>
                  <a:cubicBezTo>
                    <a:pt x="2968" y="2240"/>
                    <a:pt x="2689" y="2210"/>
                    <a:pt x="2415" y="2153"/>
                  </a:cubicBezTo>
                  <a:lnTo>
                    <a:pt x="2415" y="2153"/>
                  </a:lnTo>
                  <a:cubicBezTo>
                    <a:pt x="1881" y="2043"/>
                    <a:pt x="1349" y="1816"/>
                    <a:pt x="1033" y="1348"/>
                  </a:cubicBezTo>
                  <a:lnTo>
                    <a:pt x="1033" y="1348"/>
                  </a:lnTo>
                  <a:cubicBezTo>
                    <a:pt x="938" y="1205"/>
                    <a:pt x="867" y="1048"/>
                    <a:pt x="787" y="898"/>
                  </a:cubicBezTo>
                  <a:lnTo>
                    <a:pt x="787" y="898"/>
                  </a:lnTo>
                  <a:cubicBezTo>
                    <a:pt x="707" y="748"/>
                    <a:pt x="612" y="610"/>
                    <a:pt x="500" y="483"/>
                  </a:cubicBezTo>
                  <a:lnTo>
                    <a:pt x="500" y="483"/>
                  </a:lnTo>
                  <a:cubicBezTo>
                    <a:pt x="349" y="309"/>
                    <a:pt x="175" y="152"/>
                    <a:pt x="0" y="0"/>
                  </a:cubicBezTo>
                  <a:lnTo>
                    <a:pt x="490" y="0"/>
                  </a:lnTo>
                  <a:lnTo>
                    <a:pt x="490" y="0"/>
                  </a:lnTo>
                  <a:cubicBezTo>
                    <a:pt x="563" y="77"/>
                    <a:pt x="633" y="158"/>
                    <a:pt x="696" y="242"/>
                  </a:cubicBezTo>
                  <a:lnTo>
                    <a:pt x="696" y="242"/>
                  </a:lnTo>
                  <a:cubicBezTo>
                    <a:pt x="896" y="508"/>
                    <a:pt x="996" y="834"/>
                    <a:pt x="1208" y="1090"/>
                  </a:cubicBezTo>
                  <a:lnTo>
                    <a:pt x="1208" y="1090"/>
                  </a:lnTo>
                  <a:cubicBezTo>
                    <a:pt x="1555" y="1509"/>
                    <a:pt x="2118" y="1676"/>
                    <a:pt x="2636" y="1758"/>
                  </a:cubicBezTo>
                  <a:lnTo>
                    <a:pt x="2636" y="1758"/>
                  </a:lnTo>
                  <a:cubicBezTo>
                    <a:pt x="2937" y="1805"/>
                    <a:pt x="3243" y="1825"/>
                    <a:pt x="3548" y="1844"/>
                  </a:cubicBezTo>
                  <a:lnTo>
                    <a:pt x="3548" y="1844"/>
                  </a:lnTo>
                  <a:cubicBezTo>
                    <a:pt x="3656" y="1850"/>
                    <a:pt x="3765" y="1857"/>
                    <a:pt x="3873" y="1863"/>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720000" y="445025"/>
            <a:ext cx="7710900" cy="66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7"/>
          <p:cNvSpPr txBox="1">
            <a:spLocks noGrp="1"/>
          </p:cNvSpPr>
          <p:nvPr>
            <p:ph type="subTitle" idx="1"/>
          </p:nvPr>
        </p:nvSpPr>
        <p:spPr>
          <a:xfrm>
            <a:off x="720000" y="1541950"/>
            <a:ext cx="3814500" cy="18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1969250" y="1716925"/>
            <a:ext cx="5205300" cy="1706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1912500" y="1544000"/>
            <a:ext cx="53190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7" name="Google Shape;67;p9"/>
          <p:cNvSpPr txBox="1">
            <a:spLocks noGrp="1"/>
          </p:cNvSpPr>
          <p:nvPr>
            <p:ph type="subTitle" idx="1"/>
          </p:nvPr>
        </p:nvSpPr>
        <p:spPr>
          <a:xfrm>
            <a:off x="1912500" y="2928400"/>
            <a:ext cx="53190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0"/>
          <p:cNvSpPr>
            <a:spLocks noGrp="1"/>
          </p:cNvSpPr>
          <p:nvPr>
            <p:ph type="pic" idx="2"/>
          </p:nvPr>
        </p:nvSpPr>
        <p:spPr>
          <a:xfrm>
            <a:off x="-3301" y="0"/>
            <a:ext cx="9150600" cy="5143500"/>
          </a:xfrm>
          <a:prstGeom prst="rect">
            <a:avLst/>
          </a:prstGeom>
          <a:noFill/>
          <a:ln>
            <a:noFill/>
          </a:ln>
        </p:spPr>
      </p:sp>
      <p:sp>
        <p:nvSpPr>
          <p:cNvPr id="70" name="Google Shape;70;p10"/>
          <p:cNvSpPr txBox="1">
            <a:spLocks noGrp="1"/>
          </p:cNvSpPr>
          <p:nvPr>
            <p:ph type="title"/>
          </p:nvPr>
        </p:nvSpPr>
        <p:spPr>
          <a:xfrm>
            <a:off x="720000" y="3448325"/>
            <a:ext cx="4524900" cy="11388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Chelsea Market"/>
              <a:buNone/>
              <a:defRPr sz="3500">
                <a:solidFill>
                  <a:schemeClr val="dk1"/>
                </a:solidFill>
                <a:latin typeface="Chelsea Market"/>
                <a:ea typeface="Chelsea Market"/>
                <a:cs typeface="Chelsea Market"/>
                <a:sym typeface="Chelsea Market"/>
              </a:defRPr>
            </a:lvl1pPr>
            <a:lvl2pPr lvl="1" rtl="0">
              <a:spcBef>
                <a:spcPts val="0"/>
              </a:spcBef>
              <a:spcAft>
                <a:spcPts val="0"/>
              </a:spcAft>
              <a:buClr>
                <a:schemeClr val="dk1"/>
              </a:buClr>
              <a:buSzPts val="3500"/>
              <a:buFont typeface="Chelsea Market"/>
              <a:buNone/>
              <a:defRPr sz="3500">
                <a:solidFill>
                  <a:schemeClr val="dk1"/>
                </a:solidFill>
                <a:latin typeface="Chelsea Market"/>
                <a:ea typeface="Chelsea Market"/>
                <a:cs typeface="Chelsea Market"/>
                <a:sym typeface="Chelsea Market"/>
              </a:defRPr>
            </a:lvl2pPr>
            <a:lvl3pPr lvl="2" rtl="0">
              <a:spcBef>
                <a:spcPts val="0"/>
              </a:spcBef>
              <a:spcAft>
                <a:spcPts val="0"/>
              </a:spcAft>
              <a:buClr>
                <a:schemeClr val="dk1"/>
              </a:buClr>
              <a:buSzPts val="3500"/>
              <a:buFont typeface="Chelsea Market"/>
              <a:buNone/>
              <a:defRPr sz="3500">
                <a:solidFill>
                  <a:schemeClr val="dk1"/>
                </a:solidFill>
                <a:latin typeface="Chelsea Market"/>
                <a:ea typeface="Chelsea Market"/>
                <a:cs typeface="Chelsea Market"/>
                <a:sym typeface="Chelsea Market"/>
              </a:defRPr>
            </a:lvl3pPr>
            <a:lvl4pPr lvl="3" rtl="0">
              <a:spcBef>
                <a:spcPts val="0"/>
              </a:spcBef>
              <a:spcAft>
                <a:spcPts val="0"/>
              </a:spcAft>
              <a:buClr>
                <a:schemeClr val="dk1"/>
              </a:buClr>
              <a:buSzPts val="3500"/>
              <a:buFont typeface="Chelsea Market"/>
              <a:buNone/>
              <a:defRPr sz="3500">
                <a:solidFill>
                  <a:schemeClr val="dk1"/>
                </a:solidFill>
                <a:latin typeface="Chelsea Market"/>
                <a:ea typeface="Chelsea Market"/>
                <a:cs typeface="Chelsea Market"/>
                <a:sym typeface="Chelsea Market"/>
              </a:defRPr>
            </a:lvl4pPr>
            <a:lvl5pPr lvl="4" rtl="0">
              <a:spcBef>
                <a:spcPts val="0"/>
              </a:spcBef>
              <a:spcAft>
                <a:spcPts val="0"/>
              </a:spcAft>
              <a:buClr>
                <a:schemeClr val="dk1"/>
              </a:buClr>
              <a:buSzPts val="3500"/>
              <a:buFont typeface="Chelsea Market"/>
              <a:buNone/>
              <a:defRPr sz="3500">
                <a:solidFill>
                  <a:schemeClr val="dk1"/>
                </a:solidFill>
                <a:latin typeface="Chelsea Market"/>
                <a:ea typeface="Chelsea Market"/>
                <a:cs typeface="Chelsea Market"/>
                <a:sym typeface="Chelsea Market"/>
              </a:defRPr>
            </a:lvl5pPr>
            <a:lvl6pPr lvl="5" rtl="0">
              <a:spcBef>
                <a:spcPts val="0"/>
              </a:spcBef>
              <a:spcAft>
                <a:spcPts val="0"/>
              </a:spcAft>
              <a:buClr>
                <a:schemeClr val="dk1"/>
              </a:buClr>
              <a:buSzPts val="3500"/>
              <a:buFont typeface="Chelsea Market"/>
              <a:buNone/>
              <a:defRPr sz="3500">
                <a:solidFill>
                  <a:schemeClr val="dk1"/>
                </a:solidFill>
                <a:latin typeface="Chelsea Market"/>
                <a:ea typeface="Chelsea Market"/>
                <a:cs typeface="Chelsea Market"/>
                <a:sym typeface="Chelsea Market"/>
              </a:defRPr>
            </a:lvl6pPr>
            <a:lvl7pPr lvl="6" rtl="0">
              <a:spcBef>
                <a:spcPts val="0"/>
              </a:spcBef>
              <a:spcAft>
                <a:spcPts val="0"/>
              </a:spcAft>
              <a:buClr>
                <a:schemeClr val="dk1"/>
              </a:buClr>
              <a:buSzPts val="3500"/>
              <a:buFont typeface="Chelsea Market"/>
              <a:buNone/>
              <a:defRPr sz="3500">
                <a:solidFill>
                  <a:schemeClr val="dk1"/>
                </a:solidFill>
                <a:latin typeface="Chelsea Market"/>
                <a:ea typeface="Chelsea Market"/>
                <a:cs typeface="Chelsea Market"/>
                <a:sym typeface="Chelsea Market"/>
              </a:defRPr>
            </a:lvl7pPr>
            <a:lvl8pPr lvl="7" rtl="0">
              <a:spcBef>
                <a:spcPts val="0"/>
              </a:spcBef>
              <a:spcAft>
                <a:spcPts val="0"/>
              </a:spcAft>
              <a:buClr>
                <a:schemeClr val="dk1"/>
              </a:buClr>
              <a:buSzPts val="3500"/>
              <a:buFont typeface="Chelsea Market"/>
              <a:buNone/>
              <a:defRPr sz="3500">
                <a:solidFill>
                  <a:schemeClr val="dk1"/>
                </a:solidFill>
                <a:latin typeface="Chelsea Market"/>
                <a:ea typeface="Chelsea Market"/>
                <a:cs typeface="Chelsea Market"/>
                <a:sym typeface="Chelsea Market"/>
              </a:defRPr>
            </a:lvl8pPr>
            <a:lvl9pPr lvl="8" rtl="0">
              <a:spcBef>
                <a:spcPts val="0"/>
              </a:spcBef>
              <a:spcAft>
                <a:spcPts val="0"/>
              </a:spcAft>
              <a:buClr>
                <a:schemeClr val="dk1"/>
              </a:buClr>
              <a:buSzPts val="3500"/>
              <a:buFont typeface="Chelsea Market"/>
              <a:buNone/>
              <a:defRPr sz="3500">
                <a:solidFill>
                  <a:schemeClr val="dk1"/>
                </a:solidFill>
                <a:latin typeface="Chelsea Market"/>
                <a:ea typeface="Chelsea Market"/>
                <a:cs typeface="Chelsea Market"/>
                <a:sym typeface="Chelsea Marke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rive.google.com/file/d/17NLVQmfhYCX-kjegdcwJ4ofVJu12IBkv/vie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drive.google.com/file/d/186PHgSqevvMD29xNlmVp7JlC7KETlVbQ/view"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drive.google.com/file/d/1ZnpWIxGazqU32mSxml1GBp_4PbQUl6BA/view"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hyperlink" Target="http://drive.google.com/file/d/1apPXdoCTpS_FnTgVJwvs2YSpVUlI42ba/view" TargetMode="External"/><Relationship Id="rId2" Type="http://schemas.openxmlformats.org/officeDocument/2006/relationships/notesSlide" Target="../notesSlides/notesSlide12.xml"/><Relationship Id="rId1" Type="http://schemas.openxmlformats.org/officeDocument/2006/relationships/slideLayout" Target="../slideLayouts/slideLayout2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hyperlink" Target="http://drive.google.com/file/d/1KT_sA_jRI3RPCrFerV0cx4BA6X0zT2AW/view"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1.png"/><Relationship Id="rId5" Type="http://schemas.openxmlformats.org/officeDocument/2006/relationships/hyperlink" Target="http://drive.google.com/file/d/17wmQ64AqIEZ3_jwBGfjjHD8alXRML_FX/view" TargetMode="Externa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drive.google.com/file/d/178x8DiNjznUVAuruvba8Rmbdpa041Fbo/view"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http://drive.google.com/file/d/1-IsSk7RpxDbw8ovgoeZwLeMoF-wyM20z/view" TargetMode="External"/><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image" Target="../media/image1.png"/><Relationship Id="rId5" Type="http://schemas.openxmlformats.org/officeDocument/2006/relationships/hyperlink" Target="http://drive.google.com/file/d/1q-HITnWvBj1d9SSVfF_SrycgG43x0SRD/view" TargetMode="Externa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http://drive.google.com/file/d/1s-0JcsNaSdeZkt3h3rQ7WafJnrpcMESa/view"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hyperlink" Target="http://drive.google.com/file/d/1PBfFkNFXI-raRk9r_LHmBvqOsxkLPMjb/view"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drive.google.com/file/d/1vktgxvog6Zg4Q-cHA7koLjhCgOuF7ea4/view"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hyperlink" Target="http://drive.google.com/file/d/1r9ERMSjJPCKqdRrfeeQ47RCQ7EfaGyoU/view" TargetMode="Externa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drive.google.com/file/d/1Hd3DooTH2jwXAAX6vTsOstZmuKzGO-KC/view"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hyperlink" Target="http://drive.google.com/file/d/1qeguU40vqYGU41lcsCHVLR7Op3JxW_Wq/view" TargetMode="External"/><Relationship Id="rId2" Type="http://schemas.openxmlformats.org/officeDocument/2006/relationships/notesSlide" Target="../notesSlides/notesSlide22.xml"/><Relationship Id="rId1" Type="http://schemas.openxmlformats.org/officeDocument/2006/relationships/slideLayout" Target="../slideLayouts/slideLayout29.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hyperlink" Target="http://drive.google.com/file/d/1JsLi7vIA-sjGHsWthW8MM1wqX9AqeYrR/view" TargetMode="External"/><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drive.google.com/file/d/1bV8wZyi5BBhg2lUmHXZG8sG02LoGbW1U/view"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datasnaek/mbti-type"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png"/><Relationship Id="rId5" Type="http://schemas.openxmlformats.org/officeDocument/2006/relationships/hyperlink" Target="http://drive.google.com/file/d/16-DG9QLuY9qhOMaRC6LXUcd7KFHTt-37/view"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6.xml"/><Relationship Id="rId5" Type="http://schemas.openxmlformats.org/officeDocument/2006/relationships/image" Target="../media/image1.png"/><Relationship Id="rId4" Type="http://schemas.openxmlformats.org/officeDocument/2006/relationships/hyperlink" Target="http://drive.google.com/file/d/1MR4bx7C_Xzlvn-z2KpASONyTY3yR71mC/view"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drive.google.com/file/d/1uBiqh0RfguwWeauCaQ0bN_b7TrTUWUJF/view"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hyperlink" Target="http://drive.google.com/file/d/1v3QcJWhHXh6jeLX4jq7CFC4swzUTVlQH/view"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hyperlink" Target="http://drive.google.com/file/d/1jwjfvMKxFM-N9fI3-nmEGMLeBmd4SRt0/view"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grpSp>
        <p:nvGrpSpPr>
          <p:cNvPr id="392" name="Google Shape;392;p33"/>
          <p:cNvGrpSpPr/>
          <p:nvPr/>
        </p:nvGrpSpPr>
        <p:grpSpPr>
          <a:xfrm rot="10800000">
            <a:off x="-2258034" y="-969010"/>
            <a:ext cx="5817061" cy="3345688"/>
            <a:chOff x="-1942759" y="2985205"/>
            <a:chExt cx="5817061" cy="3345688"/>
          </a:xfrm>
        </p:grpSpPr>
        <p:sp>
          <p:nvSpPr>
            <p:cNvPr id="393" name="Google Shape;393;p33"/>
            <p:cNvSpPr/>
            <p:nvPr/>
          </p:nvSpPr>
          <p:spPr>
            <a:xfrm rot="-1072415">
              <a:off x="-1661115" y="3465043"/>
              <a:ext cx="3502031" cy="2386011"/>
            </a:xfrm>
            <a:custGeom>
              <a:avLst/>
              <a:gdLst/>
              <a:ahLst/>
              <a:cxnLst/>
              <a:rect l="l" t="t" r="r" b="b"/>
              <a:pathLst>
                <a:path w="9729" h="6628" extrusionOk="0">
                  <a:moveTo>
                    <a:pt x="9233" y="5694"/>
                  </a:moveTo>
                  <a:lnTo>
                    <a:pt x="9233" y="5694"/>
                  </a:lnTo>
                  <a:cubicBezTo>
                    <a:pt x="9067" y="5327"/>
                    <a:pt x="8933" y="4950"/>
                    <a:pt x="8843" y="4567"/>
                  </a:cubicBezTo>
                  <a:lnTo>
                    <a:pt x="8843" y="4567"/>
                  </a:lnTo>
                  <a:cubicBezTo>
                    <a:pt x="8745" y="4153"/>
                    <a:pt x="8706" y="3732"/>
                    <a:pt x="8680" y="3312"/>
                  </a:cubicBezTo>
                  <a:lnTo>
                    <a:pt x="8680" y="3312"/>
                  </a:lnTo>
                  <a:cubicBezTo>
                    <a:pt x="8623" y="2379"/>
                    <a:pt x="8641" y="1433"/>
                    <a:pt x="8318" y="524"/>
                  </a:cubicBezTo>
                  <a:lnTo>
                    <a:pt x="8318" y="524"/>
                  </a:lnTo>
                  <a:cubicBezTo>
                    <a:pt x="8299" y="468"/>
                    <a:pt x="8127" y="437"/>
                    <a:pt x="8069" y="428"/>
                  </a:cubicBezTo>
                  <a:lnTo>
                    <a:pt x="8069" y="428"/>
                  </a:lnTo>
                  <a:cubicBezTo>
                    <a:pt x="8008" y="419"/>
                    <a:pt x="7834" y="389"/>
                    <a:pt x="7789" y="437"/>
                  </a:cubicBezTo>
                  <a:lnTo>
                    <a:pt x="7789" y="437"/>
                  </a:lnTo>
                  <a:cubicBezTo>
                    <a:pt x="7113" y="1139"/>
                    <a:pt x="7072" y="2029"/>
                    <a:pt x="7129" y="2865"/>
                  </a:cubicBezTo>
                  <a:lnTo>
                    <a:pt x="7129" y="2865"/>
                  </a:lnTo>
                  <a:cubicBezTo>
                    <a:pt x="7144" y="3100"/>
                    <a:pt x="7166" y="3334"/>
                    <a:pt x="7180" y="3568"/>
                  </a:cubicBezTo>
                  <a:lnTo>
                    <a:pt x="7180" y="3568"/>
                  </a:lnTo>
                  <a:cubicBezTo>
                    <a:pt x="7191" y="3742"/>
                    <a:pt x="7200" y="3916"/>
                    <a:pt x="7150" y="4087"/>
                  </a:cubicBezTo>
                  <a:lnTo>
                    <a:pt x="7150" y="4087"/>
                  </a:lnTo>
                  <a:cubicBezTo>
                    <a:pt x="7111" y="4220"/>
                    <a:pt x="7038" y="4364"/>
                    <a:pt x="6879" y="4439"/>
                  </a:cubicBezTo>
                  <a:lnTo>
                    <a:pt x="6879" y="4439"/>
                  </a:lnTo>
                  <a:cubicBezTo>
                    <a:pt x="6855" y="4451"/>
                    <a:pt x="6831" y="4456"/>
                    <a:pt x="6805" y="4464"/>
                  </a:cubicBezTo>
                  <a:lnTo>
                    <a:pt x="6805" y="4464"/>
                  </a:lnTo>
                  <a:cubicBezTo>
                    <a:pt x="6803" y="4462"/>
                    <a:pt x="6801" y="4460"/>
                    <a:pt x="6799" y="4459"/>
                  </a:cubicBezTo>
                  <a:lnTo>
                    <a:pt x="6799" y="4459"/>
                  </a:lnTo>
                  <a:cubicBezTo>
                    <a:pt x="6759" y="4434"/>
                    <a:pt x="6724" y="4406"/>
                    <a:pt x="6694" y="4375"/>
                  </a:cubicBezTo>
                  <a:lnTo>
                    <a:pt x="6694" y="4375"/>
                  </a:lnTo>
                  <a:cubicBezTo>
                    <a:pt x="6335" y="4013"/>
                    <a:pt x="6574" y="3527"/>
                    <a:pt x="6328" y="3132"/>
                  </a:cubicBezTo>
                  <a:lnTo>
                    <a:pt x="6328" y="3132"/>
                  </a:lnTo>
                  <a:cubicBezTo>
                    <a:pt x="6300" y="3087"/>
                    <a:pt x="6206" y="3063"/>
                    <a:pt x="6150" y="3050"/>
                  </a:cubicBezTo>
                  <a:lnTo>
                    <a:pt x="6150" y="3050"/>
                  </a:lnTo>
                  <a:cubicBezTo>
                    <a:pt x="6068" y="3030"/>
                    <a:pt x="5965" y="3013"/>
                    <a:pt x="5878" y="3025"/>
                  </a:cubicBezTo>
                  <a:lnTo>
                    <a:pt x="5769" y="3039"/>
                  </a:lnTo>
                  <a:lnTo>
                    <a:pt x="5769" y="3039"/>
                  </a:lnTo>
                  <a:cubicBezTo>
                    <a:pt x="5688" y="2403"/>
                    <a:pt x="5607" y="1767"/>
                    <a:pt x="5527" y="1132"/>
                  </a:cubicBezTo>
                  <a:lnTo>
                    <a:pt x="5527" y="1132"/>
                  </a:lnTo>
                  <a:cubicBezTo>
                    <a:pt x="5505" y="958"/>
                    <a:pt x="5483" y="783"/>
                    <a:pt x="5461" y="609"/>
                  </a:cubicBezTo>
                  <a:lnTo>
                    <a:pt x="5461" y="609"/>
                  </a:lnTo>
                  <a:cubicBezTo>
                    <a:pt x="5444" y="477"/>
                    <a:pt x="5427" y="336"/>
                    <a:pt x="5316" y="228"/>
                  </a:cubicBezTo>
                  <a:lnTo>
                    <a:pt x="5316" y="228"/>
                  </a:lnTo>
                  <a:cubicBezTo>
                    <a:pt x="5176" y="93"/>
                    <a:pt x="4936" y="36"/>
                    <a:pt x="4721" y="17"/>
                  </a:cubicBezTo>
                  <a:lnTo>
                    <a:pt x="4721" y="17"/>
                  </a:lnTo>
                  <a:cubicBezTo>
                    <a:pt x="4518" y="0"/>
                    <a:pt x="4307" y="21"/>
                    <a:pt x="4135" y="111"/>
                  </a:cubicBezTo>
                  <a:lnTo>
                    <a:pt x="4135" y="111"/>
                  </a:lnTo>
                  <a:cubicBezTo>
                    <a:pt x="3831" y="267"/>
                    <a:pt x="3686" y="587"/>
                    <a:pt x="3596" y="843"/>
                  </a:cubicBezTo>
                  <a:lnTo>
                    <a:pt x="3596" y="843"/>
                  </a:lnTo>
                  <a:cubicBezTo>
                    <a:pt x="3493" y="1138"/>
                    <a:pt x="3463" y="1443"/>
                    <a:pt x="3481" y="1747"/>
                  </a:cubicBezTo>
                  <a:lnTo>
                    <a:pt x="3481" y="1747"/>
                  </a:lnTo>
                  <a:cubicBezTo>
                    <a:pt x="3518" y="2372"/>
                    <a:pt x="3742" y="2980"/>
                    <a:pt x="3979" y="3576"/>
                  </a:cubicBezTo>
                  <a:lnTo>
                    <a:pt x="3979" y="3576"/>
                  </a:lnTo>
                  <a:cubicBezTo>
                    <a:pt x="4241" y="4232"/>
                    <a:pt x="4528" y="4882"/>
                    <a:pt x="4842" y="5525"/>
                  </a:cubicBezTo>
                  <a:lnTo>
                    <a:pt x="4842" y="5525"/>
                  </a:lnTo>
                  <a:cubicBezTo>
                    <a:pt x="4994" y="5837"/>
                    <a:pt x="5163" y="6144"/>
                    <a:pt x="5302" y="6459"/>
                  </a:cubicBezTo>
                  <a:lnTo>
                    <a:pt x="5302" y="6459"/>
                  </a:lnTo>
                  <a:cubicBezTo>
                    <a:pt x="5326" y="6515"/>
                    <a:pt x="5350" y="6572"/>
                    <a:pt x="5373" y="6627"/>
                  </a:cubicBezTo>
                  <a:lnTo>
                    <a:pt x="5893" y="6627"/>
                  </a:lnTo>
                  <a:lnTo>
                    <a:pt x="5893" y="6627"/>
                  </a:lnTo>
                  <a:cubicBezTo>
                    <a:pt x="5769" y="6324"/>
                    <a:pt x="5607" y="6029"/>
                    <a:pt x="5460" y="5731"/>
                  </a:cubicBezTo>
                  <a:lnTo>
                    <a:pt x="5460" y="5731"/>
                  </a:lnTo>
                  <a:cubicBezTo>
                    <a:pt x="5303" y="5415"/>
                    <a:pt x="5152" y="5097"/>
                    <a:pt x="5008" y="4776"/>
                  </a:cubicBezTo>
                  <a:lnTo>
                    <a:pt x="5008" y="4776"/>
                  </a:lnTo>
                  <a:cubicBezTo>
                    <a:pt x="4726" y="4151"/>
                    <a:pt x="4450" y="3519"/>
                    <a:pt x="4244" y="2877"/>
                  </a:cubicBezTo>
                  <a:lnTo>
                    <a:pt x="4244" y="2877"/>
                  </a:lnTo>
                  <a:cubicBezTo>
                    <a:pt x="4053" y="2281"/>
                    <a:pt x="3935" y="1649"/>
                    <a:pt x="4112" y="1041"/>
                  </a:cubicBezTo>
                  <a:lnTo>
                    <a:pt x="4112" y="1041"/>
                  </a:lnTo>
                  <a:cubicBezTo>
                    <a:pt x="4154" y="897"/>
                    <a:pt x="4212" y="756"/>
                    <a:pt x="4289" y="619"/>
                  </a:cubicBezTo>
                  <a:lnTo>
                    <a:pt x="4289" y="619"/>
                  </a:lnTo>
                  <a:cubicBezTo>
                    <a:pt x="4361" y="489"/>
                    <a:pt x="4450" y="361"/>
                    <a:pt x="4594" y="270"/>
                  </a:cubicBezTo>
                  <a:lnTo>
                    <a:pt x="4594" y="270"/>
                  </a:lnTo>
                  <a:cubicBezTo>
                    <a:pt x="4650" y="234"/>
                    <a:pt x="4710" y="204"/>
                    <a:pt x="4780" y="190"/>
                  </a:cubicBezTo>
                  <a:lnTo>
                    <a:pt x="4780" y="190"/>
                  </a:lnTo>
                  <a:cubicBezTo>
                    <a:pt x="4880" y="290"/>
                    <a:pt x="4898" y="408"/>
                    <a:pt x="4912" y="532"/>
                  </a:cubicBezTo>
                  <a:lnTo>
                    <a:pt x="4912" y="532"/>
                  </a:lnTo>
                  <a:cubicBezTo>
                    <a:pt x="5002" y="1229"/>
                    <a:pt x="5089" y="1926"/>
                    <a:pt x="5178" y="2623"/>
                  </a:cubicBezTo>
                  <a:lnTo>
                    <a:pt x="5178" y="2623"/>
                  </a:lnTo>
                  <a:cubicBezTo>
                    <a:pt x="5200" y="2791"/>
                    <a:pt x="5220" y="2961"/>
                    <a:pt x="5243" y="3131"/>
                  </a:cubicBezTo>
                  <a:lnTo>
                    <a:pt x="5243" y="3131"/>
                  </a:lnTo>
                  <a:cubicBezTo>
                    <a:pt x="5249" y="3183"/>
                    <a:pt x="5338" y="3207"/>
                    <a:pt x="5393" y="3223"/>
                  </a:cubicBezTo>
                  <a:lnTo>
                    <a:pt x="5393" y="3223"/>
                  </a:lnTo>
                  <a:cubicBezTo>
                    <a:pt x="5483" y="3249"/>
                    <a:pt x="5599" y="3271"/>
                    <a:pt x="5697" y="3258"/>
                  </a:cubicBezTo>
                  <a:lnTo>
                    <a:pt x="5859" y="3238"/>
                  </a:lnTo>
                  <a:lnTo>
                    <a:pt x="5859" y="3238"/>
                  </a:lnTo>
                  <a:cubicBezTo>
                    <a:pt x="5975" y="3580"/>
                    <a:pt x="5851" y="3961"/>
                    <a:pt x="6110" y="4277"/>
                  </a:cubicBezTo>
                  <a:lnTo>
                    <a:pt x="6110" y="4277"/>
                  </a:lnTo>
                  <a:cubicBezTo>
                    <a:pt x="6262" y="4462"/>
                    <a:pt x="6499" y="4578"/>
                    <a:pt x="6779" y="4623"/>
                  </a:cubicBezTo>
                  <a:lnTo>
                    <a:pt x="6779" y="4623"/>
                  </a:lnTo>
                  <a:cubicBezTo>
                    <a:pt x="7027" y="4661"/>
                    <a:pt x="7321" y="4650"/>
                    <a:pt x="7500" y="4497"/>
                  </a:cubicBezTo>
                  <a:lnTo>
                    <a:pt x="7500" y="4497"/>
                  </a:lnTo>
                  <a:cubicBezTo>
                    <a:pt x="7827" y="4219"/>
                    <a:pt x="7740" y="3771"/>
                    <a:pt x="7715" y="3434"/>
                  </a:cubicBezTo>
                  <a:lnTo>
                    <a:pt x="7715" y="3434"/>
                  </a:lnTo>
                  <a:cubicBezTo>
                    <a:pt x="7676" y="2935"/>
                    <a:pt x="7623" y="2434"/>
                    <a:pt x="7688" y="1937"/>
                  </a:cubicBezTo>
                  <a:lnTo>
                    <a:pt x="7688" y="1937"/>
                  </a:lnTo>
                  <a:cubicBezTo>
                    <a:pt x="7726" y="1644"/>
                    <a:pt x="7804" y="1350"/>
                    <a:pt x="7944" y="1076"/>
                  </a:cubicBezTo>
                  <a:lnTo>
                    <a:pt x="7944" y="1076"/>
                  </a:lnTo>
                  <a:cubicBezTo>
                    <a:pt x="8080" y="1738"/>
                    <a:pt x="8087" y="2416"/>
                    <a:pt x="8124" y="3087"/>
                  </a:cubicBezTo>
                  <a:lnTo>
                    <a:pt x="8124" y="3087"/>
                  </a:lnTo>
                  <a:cubicBezTo>
                    <a:pt x="8147" y="3526"/>
                    <a:pt x="8183" y="3964"/>
                    <a:pt x="8276" y="4397"/>
                  </a:cubicBezTo>
                  <a:lnTo>
                    <a:pt x="8276" y="4397"/>
                  </a:lnTo>
                  <a:cubicBezTo>
                    <a:pt x="8362" y="4805"/>
                    <a:pt x="8497" y="5205"/>
                    <a:pt x="8671" y="5597"/>
                  </a:cubicBezTo>
                  <a:lnTo>
                    <a:pt x="8671" y="5597"/>
                  </a:lnTo>
                  <a:cubicBezTo>
                    <a:pt x="8826" y="5949"/>
                    <a:pt x="9011" y="6291"/>
                    <a:pt x="9218" y="6627"/>
                  </a:cubicBezTo>
                  <a:lnTo>
                    <a:pt x="9728" y="6627"/>
                  </a:lnTo>
                  <a:lnTo>
                    <a:pt x="9728" y="6627"/>
                  </a:lnTo>
                  <a:cubicBezTo>
                    <a:pt x="9543" y="6323"/>
                    <a:pt x="9376" y="6012"/>
                    <a:pt x="9233" y="5694"/>
                  </a:cubicBezTo>
                  <a:close/>
                  <a:moveTo>
                    <a:pt x="4743" y="160"/>
                  </a:moveTo>
                  <a:lnTo>
                    <a:pt x="4743" y="160"/>
                  </a:lnTo>
                  <a:cubicBezTo>
                    <a:pt x="4744" y="160"/>
                    <a:pt x="4745" y="162"/>
                    <a:pt x="4747" y="163"/>
                  </a:cubicBezTo>
                  <a:lnTo>
                    <a:pt x="4747" y="163"/>
                  </a:lnTo>
                  <a:cubicBezTo>
                    <a:pt x="4753" y="164"/>
                    <a:pt x="4757" y="166"/>
                    <a:pt x="4759" y="170"/>
                  </a:cubicBezTo>
                  <a:lnTo>
                    <a:pt x="4759" y="170"/>
                  </a:lnTo>
                  <a:cubicBezTo>
                    <a:pt x="4760" y="171"/>
                    <a:pt x="4761" y="172"/>
                    <a:pt x="4762" y="173"/>
                  </a:cubicBezTo>
                  <a:lnTo>
                    <a:pt x="4762" y="173"/>
                  </a:lnTo>
                  <a:cubicBezTo>
                    <a:pt x="4745" y="171"/>
                    <a:pt x="4733" y="169"/>
                    <a:pt x="4743" y="160"/>
                  </a:cubicBezTo>
                  <a:close/>
                  <a:moveTo>
                    <a:pt x="2599" y="5310"/>
                  </a:moveTo>
                  <a:lnTo>
                    <a:pt x="2599" y="5310"/>
                  </a:lnTo>
                  <a:cubicBezTo>
                    <a:pt x="1702" y="4392"/>
                    <a:pt x="846" y="3451"/>
                    <a:pt x="0" y="2504"/>
                  </a:cubicBezTo>
                  <a:lnTo>
                    <a:pt x="0" y="3058"/>
                  </a:lnTo>
                  <a:lnTo>
                    <a:pt x="0" y="3058"/>
                  </a:lnTo>
                  <a:cubicBezTo>
                    <a:pt x="541" y="3656"/>
                    <a:pt x="1088" y="4251"/>
                    <a:pt x="1649" y="4837"/>
                  </a:cubicBezTo>
                  <a:lnTo>
                    <a:pt x="1649" y="4837"/>
                  </a:lnTo>
                  <a:cubicBezTo>
                    <a:pt x="2155" y="5365"/>
                    <a:pt x="2665" y="5894"/>
                    <a:pt x="3213" y="6397"/>
                  </a:cubicBezTo>
                  <a:lnTo>
                    <a:pt x="3213" y="6397"/>
                  </a:lnTo>
                  <a:cubicBezTo>
                    <a:pt x="3296" y="6475"/>
                    <a:pt x="3383" y="6552"/>
                    <a:pt x="3472" y="6627"/>
                  </a:cubicBezTo>
                  <a:lnTo>
                    <a:pt x="3959" y="6627"/>
                  </a:lnTo>
                  <a:lnTo>
                    <a:pt x="3959" y="6627"/>
                  </a:lnTo>
                  <a:cubicBezTo>
                    <a:pt x="3469" y="6212"/>
                    <a:pt x="3036" y="5757"/>
                    <a:pt x="2599" y="5310"/>
                  </a:cubicBezTo>
                  <a:close/>
                </a:path>
              </a:pathLst>
            </a:custGeom>
            <a:solidFill>
              <a:schemeClr val="accent1"/>
            </a:solidFill>
            <a:ln>
              <a:noFill/>
            </a:ln>
          </p:spPr>
          <p:txBody>
            <a:bodyPr spcFirstLastPara="1" wrap="square" lIns="91425" tIns="45700" rIns="91425" bIns="45700" anchor="b"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94" name="Google Shape;394;p33"/>
            <p:cNvSpPr/>
            <p:nvPr/>
          </p:nvSpPr>
          <p:spPr>
            <a:xfrm>
              <a:off x="397399" y="4407419"/>
              <a:ext cx="3476902" cy="1039914"/>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95" name="Google Shape;395;p33"/>
            <p:cNvSpPr/>
            <p:nvPr/>
          </p:nvSpPr>
          <p:spPr>
            <a:xfrm rot="636267">
              <a:off x="-1209897" y="4676115"/>
              <a:ext cx="3476906" cy="1039908"/>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396" name="Google Shape;396;p33"/>
          <p:cNvSpPr txBox="1">
            <a:spLocks noGrp="1"/>
          </p:cNvSpPr>
          <p:nvPr>
            <p:ph type="ctrTitle"/>
          </p:nvPr>
        </p:nvSpPr>
        <p:spPr>
          <a:xfrm>
            <a:off x="1254150" y="606525"/>
            <a:ext cx="6635700" cy="3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MBTI Personality Classification Based on Social Media Posts</a:t>
            </a:r>
            <a:endParaRPr/>
          </a:p>
        </p:txBody>
      </p:sp>
      <p:sp>
        <p:nvSpPr>
          <p:cNvPr id="397" name="Google Shape;397;p33"/>
          <p:cNvSpPr txBox="1">
            <a:spLocks noGrp="1"/>
          </p:cNvSpPr>
          <p:nvPr>
            <p:ph type="subTitle" idx="1"/>
          </p:nvPr>
        </p:nvSpPr>
        <p:spPr>
          <a:xfrm>
            <a:off x="2195225" y="4123675"/>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Zimo</a:t>
            </a:r>
            <a:r>
              <a:rPr lang="en" dirty="0"/>
              <a:t> Ma</a:t>
            </a:r>
            <a:endParaRPr dirty="0"/>
          </a:p>
        </p:txBody>
      </p:sp>
      <p:grpSp>
        <p:nvGrpSpPr>
          <p:cNvPr id="398" name="Google Shape;398;p33"/>
          <p:cNvGrpSpPr/>
          <p:nvPr/>
        </p:nvGrpSpPr>
        <p:grpSpPr>
          <a:xfrm>
            <a:off x="-648457" y="3347148"/>
            <a:ext cx="3753854" cy="2028854"/>
            <a:chOff x="-648457" y="3347148"/>
            <a:chExt cx="3753854" cy="2028854"/>
          </a:xfrm>
        </p:grpSpPr>
        <p:grpSp>
          <p:nvGrpSpPr>
            <p:cNvPr id="399" name="Google Shape;399;p33"/>
            <p:cNvGrpSpPr/>
            <p:nvPr/>
          </p:nvGrpSpPr>
          <p:grpSpPr>
            <a:xfrm rot="10800000">
              <a:off x="-1" y="3744925"/>
              <a:ext cx="649287" cy="1398587"/>
              <a:chOff x="4570412" y="2444750"/>
              <a:chExt cx="649287" cy="1398587"/>
            </a:xfrm>
          </p:grpSpPr>
          <p:sp>
            <p:nvSpPr>
              <p:cNvPr id="400" name="Google Shape;400;p33"/>
              <p:cNvSpPr/>
              <p:nvPr/>
            </p:nvSpPr>
            <p:spPr>
              <a:xfrm>
                <a:off x="4754562" y="256381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1" name="Google Shape;401;p33"/>
              <p:cNvSpPr/>
              <p:nvPr/>
            </p:nvSpPr>
            <p:spPr>
              <a:xfrm>
                <a:off x="4810125" y="297338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2" name="Google Shape;402;p33"/>
              <p:cNvSpPr/>
              <p:nvPr/>
            </p:nvSpPr>
            <p:spPr>
              <a:xfrm>
                <a:off x="4929187" y="3429000"/>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3" name="Google Shape;403;p33"/>
              <p:cNvSpPr/>
              <p:nvPr/>
            </p:nvSpPr>
            <p:spPr>
              <a:xfrm>
                <a:off x="4570412" y="3703637"/>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4" name="Google Shape;404;p33"/>
              <p:cNvSpPr/>
              <p:nvPr/>
            </p:nvSpPr>
            <p:spPr>
              <a:xfrm>
                <a:off x="5087937" y="267970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5" name="Google Shape;405;p33"/>
              <p:cNvSpPr/>
              <p:nvPr/>
            </p:nvSpPr>
            <p:spPr>
              <a:xfrm>
                <a:off x="4918075" y="244475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406" name="Google Shape;406;p33"/>
            <p:cNvSpPr/>
            <p:nvPr/>
          </p:nvSpPr>
          <p:spPr>
            <a:xfrm rot="-5043105">
              <a:off x="126915" y="3193808"/>
              <a:ext cx="1680170" cy="2206448"/>
            </a:xfrm>
            <a:custGeom>
              <a:avLst/>
              <a:gdLst/>
              <a:ahLst/>
              <a:cxnLst/>
              <a:rect l="l" t="t" r="r" b="b"/>
              <a:pathLst>
                <a:path w="3731" h="4901" extrusionOk="0">
                  <a:moveTo>
                    <a:pt x="2159" y="1233"/>
                  </a:moveTo>
                  <a:lnTo>
                    <a:pt x="2159" y="1233"/>
                  </a:lnTo>
                  <a:cubicBezTo>
                    <a:pt x="2193" y="1274"/>
                    <a:pt x="2245" y="1294"/>
                    <a:pt x="2281" y="1331"/>
                  </a:cubicBezTo>
                  <a:lnTo>
                    <a:pt x="2281" y="1331"/>
                  </a:lnTo>
                  <a:cubicBezTo>
                    <a:pt x="2412" y="1469"/>
                    <a:pt x="2250" y="1679"/>
                    <a:pt x="2137" y="1834"/>
                  </a:cubicBezTo>
                  <a:lnTo>
                    <a:pt x="2137" y="1834"/>
                  </a:lnTo>
                  <a:cubicBezTo>
                    <a:pt x="1871" y="2202"/>
                    <a:pt x="1898" y="2724"/>
                    <a:pt x="1626" y="3087"/>
                  </a:cubicBezTo>
                  <a:lnTo>
                    <a:pt x="1626" y="3087"/>
                  </a:lnTo>
                  <a:cubicBezTo>
                    <a:pt x="1341" y="3468"/>
                    <a:pt x="771" y="3617"/>
                    <a:pt x="616" y="4065"/>
                  </a:cubicBezTo>
                  <a:lnTo>
                    <a:pt x="616" y="4065"/>
                  </a:lnTo>
                  <a:cubicBezTo>
                    <a:pt x="562" y="4220"/>
                    <a:pt x="569" y="4389"/>
                    <a:pt x="531" y="4548"/>
                  </a:cubicBezTo>
                  <a:lnTo>
                    <a:pt x="531" y="4548"/>
                  </a:lnTo>
                  <a:cubicBezTo>
                    <a:pt x="491" y="4708"/>
                    <a:pt x="383" y="4873"/>
                    <a:pt x="221" y="4891"/>
                  </a:cubicBezTo>
                  <a:lnTo>
                    <a:pt x="221" y="4891"/>
                  </a:lnTo>
                  <a:cubicBezTo>
                    <a:pt x="141" y="4900"/>
                    <a:pt x="64" y="4870"/>
                    <a:pt x="0" y="4818"/>
                  </a:cubicBezTo>
                  <a:lnTo>
                    <a:pt x="0" y="2312"/>
                  </a:lnTo>
                  <a:lnTo>
                    <a:pt x="0" y="2312"/>
                  </a:lnTo>
                  <a:cubicBezTo>
                    <a:pt x="559" y="1470"/>
                    <a:pt x="1197" y="645"/>
                    <a:pt x="1929" y="0"/>
                  </a:cubicBezTo>
                  <a:lnTo>
                    <a:pt x="3730" y="0"/>
                  </a:lnTo>
                  <a:lnTo>
                    <a:pt x="3730" y="0"/>
                  </a:lnTo>
                  <a:cubicBezTo>
                    <a:pt x="3279" y="292"/>
                    <a:pt x="2823" y="575"/>
                    <a:pt x="2360" y="850"/>
                  </a:cubicBezTo>
                  <a:lnTo>
                    <a:pt x="2360" y="850"/>
                  </a:lnTo>
                  <a:cubicBezTo>
                    <a:pt x="2218" y="933"/>
                    <a:pt x="2056" y="1105"/>
                    <a:pt x="2159" y="1233"/>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7" name="Google Shape;407;p33"/>
            <p:cNvSpPr/>
            <p:nvPr/>
          </p:nvSpPr>
          <p:spPr>
            <a:xfrm rot="900002" flipH="1">
              <a:off x="-561798" y="3791064"/>
              <a:ext cx="3580537" cy="1141021"/>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408" name="Google Shape;408;p33"/>
          <p:cNvGrpSpPr/>
          <p:nvPr/>
        </p:nvGrpSpPr>
        <p:grpSpPr>
          <a:xfrm>
            <a:off x="5304691" y="3224617"/>
            <a:ext cx="4065321" cy="3345688"/>
            <a:chOff x="5304691" y="3224617"/>
            <a:chExt cx="4065321" cy="3345688"/>
          </a:xfrm>
        </p:grpSpPr>
        <p:sp>
          <p:nvSpPr>
            <p:cNvPr id="409" name="Google Shape;409;p33"/>
            <p:cNvSpPr/>
            <p:nvPr/>
          </p:nvSpPr>
          <p:spPr>
            <a:xfrm rot="-1072415">
              <a:off x="5586335" y="3704455"/>
              <a:ext cx="3502031" cy="2386011"/>
            </a:xfrm>
            <a:custGeom>
              <a:avLst/>
              <a:gdLst/>
              <a:ahLst/>
              <a:cxnLst/>
              <a:rect l="l" t="t" r="r" b="b"/>
              <a:pathLst>
                <a:path w="9729" h="6628" extrusionOk="0">
                  <a:moveTo>
                    <a:pt x="9233" y="5694"/>
                  </a:moveTo>
                  <a:lnTo>
                    <a:pt x="9233" y="5694"/>
                  </a:lnTo>
                  <a:cubicBezTo>
                    <a:pt x="9067" y="5327"/>
                    <a:pt x="8933" y="4950"/>
                    <a:pt x="8843" y="4567"/>
                  </a:cubicBezTo>
                  <a:lnTo>
                    <a:pt x="8843" y="4567"/>
                  </a:lnTo>
                  <a:cubicBezTo>
                    <a:pt x="8745" y="4153"/>
                    <a:pt x="8706" y="3732"/>
                    <a:pt x="8680" y="3312"/>
                  </a:cubicBezTo>
                  <a:lnTo>
                    <a:pt x="8680" y="3312"/>
                  </a:lnTo>
                  <a:cubicBezTo>
                    <a:pt x="8623" y="2379"/>
                    <a:pt x="8641" y="1433"/>
                    <a:pt x="8318" y="524"/>
                  </a:cubicBezTo>
                  <a:lnTo>
                    <a:pt x="8318" y="524"/>
                  </a:lnTo>
                  <a:cubicBezTo>
                    <a:pt x="8299" y="468"/>
                    <a:pt x="8127" y="437"/>
                    <a:pt x="8069" y="428"/>
                  </a:cubicBezTo>
                  <a:lnTo>
                    <a:pt x="8069" y="428"/>
                  </a:lnTo>
                  <a:cubicBezTo>
                    <a:pt x="8008" y="419"/>
                    <a:pt x="7834" y="389"/>
                    <a:pt x="7789" y="437"/>
                  </a:cubicBezTo>
                  <a:lnTo>
                    <a:pt x="7789" y="437"/>
                  </a:lnTo>
                  <a:cubicBezTo>
                    <a:pt x="7113" y="1139"/>
                    <a:pt x="7072" y="2029"/>
                    <a:pt x="7129" y="2865"/>
                  </a:cubicBezTo>
                  <a:lnTo>
                    <a:pt x="7129" y="2865"/>
                  </a:lnTo>
                  <a:cubicBezTo>
                    <a:pt x="7144" y="3100"/>
                    <a:pt x="7166" y="3334"/>
                    <a:pt x="7180" y="3568"/>
                  </a:cubicBezTo>
                  <a:lnTo>
                    <a:pt x="7180" y="3568"/>
                  </a:lnTo>
                  <a:cubicBezTo>
                    <a:pt x="7191" y="3742"/>
                    <a:pt x="7200" y="3916"/>
                    <a:pt x="7150" y="4087"/>
                  </a:cubicBezTo>
                  <a:lnTo>
                    <a:pt x="7150" y="4087"/>
                  </a:lnTo>
                  <a:cubicBezTo>
                    <a:pt x="7111" y="4220"/>
                    <a:pt x="7038" y="4364"/>
                    <a:pt x="6879" y="4439"/>
                  </a:cubicBezTo>
                  <a:lnTo>
                    <a:pt x="6879" y="4439"/>
                  </a:lnTo>
                  <a:cubicBezTo>
                    <a:pt x="6855" y="4451"/>
                    <a:pt x="6831" y="4456"/>
                    <a:pt x="6805" y="4464"/>
                  </a:cubicBezTo>
                  <a:lnTo>
                    <a:pt x="6805" y="4464"/>
                  </a:lnTo>
                  <a:cubicBezTo>
                    <a:pt x="6803" y="4462"/>
                    <a:pt x="6801" y="4460"/>
                    <a:pt x="6799" y="4459"/>
                  </a:cubicBezTo>
                  <a:lnTo>
                    <a:pt x="6799" y="4459"/>
                  </a:lnTo>
                  <a:cubicBezTo>
                    <a:pt x="6759" y="4434"/>
                    <a:pt x="6724" y="4406"/>
                    <a:pt x="6694" y="4375"/>
                  </a:cubicBezTo>
                  <a:lnTo>
                    <a:pt x="6694" y="4375"/>
                  </a:lnTo>
                  <a:cubicBezTo>
                    <a:pt x="6335" y="4013"/>
                    <a:pt x="6574" y="3527"/>
                    <a:pt x="6328" y="3132"/>
                  </a:cubicBezTo>
                  <a:lnTo>
                    <a:pt x="6328" y="3132"/>
                  </a:lnTo>
                  <a:cubicBezTo>
                    <a:pt x="6300" y="3087"/>
                    <a:pt x="6206" y="3063"/>
                    <a:pt x="6150" y="3050"/>
                  </a:cubicBezTo>
                  <a:lnTo>
                    <a:pt x="6150" y="3050"/>
                  </a:lnTo>
                  <a:cubicBezTo>
                    <a:pt x="6068" y="3030"/>
                    <a:pt x="5965" y="3013"/>
                    <a:pt x="5878" y="3025"/>
                  </a:cubicBezTo>
                  <a:lnTo>
                    <a:pt x="5769" y="3039"/>
                  </a:lnTo>
                  <a:lnTo>
                    <a:pt x="5769" y="3039"/>
                  </a:lnTo>
                  <a:cubicBezTo>
                    <a:pt x="5688" y="2403"/>
                    <a:pt x="5607" y="1767"/>
                    <a:pt x="5527" y="1132"/>
                  </a:cubicBezTo>
                  <a:lnTo>
                    <a:pt x="5527" y="1132"/>
                  </a:lnTo>
                  <a:cubicBezTo>
                    <a:pt x="5505" y="958"/>
                    <a:pt x="5483" y="783"/>
                    <a:pt x="5461" y="609"/>
                  </a:cubicBezTo>
                  <a:lnTo>
                    <a:pt x="5461" y="609"/>
                  </a:lnTo>
                  <a:cubicBezTo>
                    <a:pt x="5444" y="477"/>
                    <a:pt x="5427" y="336"/>
                    <a:pt x="5316" y="228"/>
                  </a:cubicBezTo>
                  <a:lnTo>
                    <a:pt x="5316" y="228"/>
                  </a:lnTo>
                  <a:cubicBezTo>
                    <a:pt x="5176" y="93"/>
                    <a:pt x="4936" y="36"/>
                    <a:pt x="4721" y="17"/>
                  </a:cubicBezTo>
                  <a:lnTo>
                    <a:pt x="4721" y="17"/>
                  </a:lnTo>
                  <a:cubicBezTo>
                    <a:pt x="4518" y="0"/>
                    <a:pt x="4307" y="21"/>
                    <a:pt x="4135" y="111"/>
                  </a:cubicBezTo>
                  <a:lnTo>
                    <a:pt x="4135" y="111"/>
                  </a:lnTo>
                  <a:cubicBezTo>
                    <a:pt x="3831" y="267"/>
                    <a:pt x="3686" y="587"/>
                    <a:pt x="3596" y="843"/>
                  </a:cubicBezTo>
                  <a:lnTo>
                    <a:pt x="3596" y="843"/>
                  </a:lnTo>
                  <a:cubicBezTo>
                    <a:pt x="3493" y="1138"/>
                    <a:pt x="3463" y="1443"/>
                    <a:pt x="3481" y="1747"/>
                  </a:cubicBezTo>
                  <a:lnTo>
                    <a:pt x="3481" y="1747"/>
                  </a:lnTo>
                  <a:cubicBezTo>
                    <a:pt x="3518" y="2372"/>
                    <a:pt x="3742" y="2980"/>
                    <a:pt x="3979" y="3576"/>
                  </a:cubicBezTo>
                  <a:lnTo>
                    <a:pt x="3979" y="3576"/>
                  </a:lnTo>
                  <a:cubicBezTo>
                    <a:pt x="4241" y="4232"/>
                    <a:pt x="4528" y="4882"/>
                    <a:pt x="4842" y="5525"/>
                  </a:cubicBezTo>
                  <a:lnTo>
                    <a:pt x="4842" y="5525"/>
                  </a:lnTo>
                  <a:cubicBezTo>
                    <a:pt x="4994" y="5837"/>
                    <a:pt x="5163" y="6144"/>
                    <a:pt x="5302" y="6459"/>
                  </a:cubicBezTo>
                  <a:lnTo>
                    <a:pt x="5302" y="6459"/>
                  </a:lnTo>
                  <a:cubicBezTo>
                    <a:pt x="5326" y="6515"/>
                    <a:pt x="5350" y="6572"/>
                    <a:pt x="5373" y="6627"/>
                  </a:cubicBezTo>
                  <a:lnTo>
                    <a:pt x="5893" y="6627"/>
                  </a:lnTo>
                  <a:lnTo>
                    <a:pt x="5893" y="6627"/>
                  </a:lnTo>
                  <a:cubicBezTo>
                    <a:pt x="5769" y="6324"/>
                    <a:pt x="5607" y="6029"/>
                    <a:pt x="5460" y="5731"/>
                  </a:cubicBezTo>
                  <a:lnTo>
                    <a:pt x="5460" y="5731"/>
                  </a:lnTo>
                  <a:cubicBezTo>
                    <a:pt x="5303" y="5415"/>
                    <a:pt x="5152" y="5097"/>
                    <a:pt x="5008" y="4776"/>
                  </a:cubicBezTo>
                  <a:lnTo>
                    <a:pt x="5008" y="4776"/>
                  </a:lnTo>
                  <a:cubicBezTo>
                    <a:pt x="4726" y="4151"/>
                    <a:pt x="4450" y="3519"/>
                    <a:pt x="4244" y="2877"/>
                  </a:cubicBezTo>
                  <a:lnTo>
                    <a:pt x="4244" y="2877"/>
                  </a:lnTo>
                  <a:cubicBezTo>
                    <a:pt x="4053" y="2281"/>
                    <a:pt x="3935" y="1649"/>
                    <a:pt x="4112" y="1041"/>
                  </a:cubicBezTo>
                  <a:lnTo>
                    <a:pt x="4112" y="1041"/>
                  </a:lnTo>
                  <a:cubicBezTo>
                    <a:pt x="4154" y="897"/>
                    <a:pt x="4212" y="756"/>
                    <a:pt x="4289" y="619"/>
                  </a:cubicBezTo>
                  <a:lnTo>
                    <a:pt x="4289" y="619"/>
                  </a:lnTo>
                  <a:cubicBezTo>
                    <a:pt x="4361" y="489"/>
                    <a:pt x="4450" y="361"/>
                    <a:pt x="4594" y="270"/>
                  </a:cubicBezTo>
                  <a:lnTo>
                    <a:pt x="4594" y="270"/>
                  </a:lnTo>
                  <a:cubicBezTo>
                    <a:pt x="4650" y="234"/>
                    <a:pt x="4710" y="204"/>
                    <a:pt x="4780" y="190"/>
                  </a:cubicBezTo>
                  <a:lnTo>
                    <a:pt x="4780" y="190"/>
                  </a:lnTo>
                  <a:cubicBezTo>
                    <a:pt x="4880" y="290"/>
                    <a:pt x="4898" y="408"/>
                    <a:pt x="4912" y="532"/>
                  </a:cubicBezTo>
                  <a:lnTo>
                    <a:pt x="4912" y="532"/>
                  </a:lnTo>
                  <a:cubicBezTo>
                    <a:pt x="5002" y="1229"/>
                    <a:pt x="5089" y="1926"/>
                    <a:pt x="5178" y="2623"/>
                  </a:cubicBezTo>
                  <a:lnTo>
                    <a:pt x="5178" y="2623"/>
                  </a:lnTo>
                  <a:cubicBezTo>
                    <a:pt x="5200" y="2791"/>
                    <a:pt x="5220" y="2961"/>
                    <a:pt x="5243" y="3131"/>
                  </a:cubicBezTo>
                  <a:lnTo>
                    <a:pt x="5243" y="3131"/>
                  </a:lnTo>
                  <a:cubicBezTo>
                    <a:pt x="5249" y="3183"/>
                    <a:pt x="5338" y="3207"/>
                    <a:pt x="5393" y="3223"/>
                  </a:cubicBezTo>
                  <a:lnTo>
                    <a:pt x="5393" y="3223"/>
                  </a:lnTo>
                  <a:cubicBezTo>
                    <a:pt x="5483" y="3249"/>
                    <a:pt x="5599" y="3271"/>
                    <a:pt x="5697" y="3258"/>
                  </a:cubicBezTo>
                  <a:lnTo>
                    <a:pt x="5859" y="3238"/>
                  </a:lnTo>
                  <a:lnTo>
                    <a:pt x="5859" y="3238"/>
                  </a:lnTo>
                  <a:cubicBezTo>
                    <a:pt x="5975" y="3580"/>
                    <a:pt x="5851" y="3961"/>
                    <a:pt x="6110" y="4277"/>
                  </a:cubicBezTo>
                  <a:lnTo>
                    <a:pt x="6110" y="4277"/>
                  </a:lnTo>
                  <a:cubicBezTo>
                    <a:pt x="6262" y="4462"/>
                    <a:pt x="6499" y="4578"/>
                    <a:pt x="6779" y="4623"/>
                  </a:cubicBezTo>
                  <a:lnTo>
                    <a:pt x="6779" y="4623"/>
                  </a:lnTo>
                  <a:cubicBezTo>
                    <a:pt x="7027" y="4661"/>
                    <a:pt x="7321" y="4650"/>
                    <a:pt x="7500" y="4497"/>
                  </a:cubicBezTo>
                  <a:lnTo>
                    <a:pt x="7500" y="4497"/>
                  </a:lnTo>
                  <a:cubicBezTo>
                    <a:pt x="7827" y="4219"/>
                    <a:pt x="7740" y="3771"/>
                    <a:pt x="7715" y="3434"/>
                  </a:cubicBezTo>
                  <a:lnTo>
                    <a:pt x="7715" y="3434"/>
                  </a:lnTo>
                  <a:cubicBezTo>
                    <a:pt x="7676" y="2935"/>
                    <a:pt x="7623" y="2434"/>
                    <a:pt x="7688" y="1937"/>
                  </a:cubicBezTo>
                  <a:lnTo>
                    <a:pt x="7688" y="1937"/>
                  </a:lnTo>
                  <a:cubicBezTo>
                    <a:pt x="7726" y="1644"/>
                    <a:pt x="7804" y="1350"/>
                    <a:pt x="7944" y="1076"/>
                  </a:cubicBezTo>
                  <a:lnTo>
                    <a:pt x="7944" y="1076"/>
                  </a:lnTo>
                  <a:cubicBezTo>
                    <a:pt x="8080" y="1738"/>
                    <a:pt x="8087" y="2416"/>
                    <a:pt x="8124" y="3087"/>
                  </a:cubicBezTo>
                  <a:lnTo>
                    <a:pt x="8124" y="3087"/>
                  </a:lnTo>
                  <a:cubicBezTo>
                    <a:pt x="8147" y="3526"/>
                    <a:pt x="8183" y="3964"/>
                    <a:pt x="8276" y="4397"/>
                  </a:cubicBezTo>
                  <a:lnTo>
                    <a:pt x="8276" y="4397"/>
                  </a:lnTo>
                  <a:cubicBezTo>
                    <a:pt x="8362" y="4805"/>
                    <a:pt x="8497" y="5205"/>
                    <a:pt x="8671" y="5597"/>
                  </a:cubicBezTo>
                  <a:lnTo>
                    <a:pt x="8671" y="5597"/>
                  </a:lnTo>
                  <a:cubicBezTo>
                    <a:pt x="8826" y="5949"/>
                    <a:pt x="9011" y="6291"/>
                    <a:pt x="9218" y="6627"/>
                  </a:cubicBezTo>
                  <a:lnTo>
                    <a:pt x="9728" y="6627"/>
                  </a:lnTo>
                  <a:lnTo>
                    <a:pt x="9728" y="6627"/>
                  </a:lnTo>
                  <a:cubicBezTo>
                    <a:pt x="9543" y="6323"/>
                    <a:pt x="9376" y="6012"/>
                    <a:pt x="9233" y="5694"/>
                  </a:cubicBezTo>
                  <a:close/>
                  <a:moveTo>
                    <a:pt x="4743" y="160"/>
                  </a:moveTo>
                  <a:lnTo>
                    <a:pt x="4743" y="160"/>
                  </a:lnTo>
                  <a:cubicBezTo>
                    <a:pt x="4744" y="160"/>
                    <a:pt x="4745" y="162"/>
                    <a:pt x="4747" y="163"/>
                  </a:cubicBezTo>
                  <a:lnTo>
                    <a:pt x="4747" y="163"/>
                  </a:lnTo>
                  <a:cubicBezTo>
                    <a:pt x="4753" y="164"/>
                    <a:pt x="4757" y="166"/>
                    <a:pt x="4759" y="170"/>
                  </a:cubicBezTo>
                  <a:lnTo>
                    <a:pt x="4759" y="170"/>
                  </a:lnTo>
                  <a:cubicBezTo>
                    <a:pt x="4760" y="171"/>
                    <a:pt x="4761" y="172"/>
                    <a:pt x="4762" y="173"/>
                  </a:cubicBezTo>
                  <a:lnTo>
                    <a:pt x="4762" y="173"/>
                  </a:lnTo>
                  <a:cubicBezTo>
                    <a:pt x="4745" y="171"/>
                    <a:pt x="4733" y="169"/>
                    <a:pt x="4743" y="160"/>
                  </a:cubicBezTo>
                  <a:close/>
                  <a:moveTo>
                    <a:pt x="2599" y="5310"/>
                  </a:moveTo>
                  <a:lnTo>
                    <a:pt x="2599" y="5310"/>
                  </a:lnTo>
                  <a:cubicBezTo>
                    <a:pt x="1702" y="4392"/>
                    <a:pt x="846" y="3451"/>
                    <a:pt x="0" y="2504"/>
                  </a:cubicBezTo>
                  <a:lnTo>
                    <a:pt x="0" y="3058"/>
                  </a:lnTo>
                  <a:lnTo>
                    <a:pt x="0" y="3058"/>
                  </a:lnTo>
                  <a:cubicBezTo>
                    <a:pt x="541" y="3656"/>
                    <a:pt x="1088" y="4251"/>
                    <a:pt x="1649" y="4837"/>
                  </a:cubicBezTo>
                  <a:lnTo>
                    <a:pt x="1649" y="4837"/>
                  </a:lnTo>
                  <a:cubicBezTo>
                    <a:pt x="2155" y="5365"/>
                    <a:pt x="2665" y="5894"/>
                    <a:pt x="3213" y="6397"/>
                  </a:cubicBezTo>
                  <a:lnTo>
                    <a:pt x="3213" y="6397"/>
                  </a:lnTo>
                  <a:cubicBezTo>
                    <a:pt x="3296" y="6475"/>
                    <a:pt x="3383" y="6552"/>
                    <a:pt x="3472" y="6627"/>
                  </a:cubicBezTo>
                  <a:lnTo>
                    <a:pt x="3959" y="6627"/>
                  </a:lnTo>
                  <a:lnTo>
                    <a:pt x="3959" y="6627"/>
                  </a:lnTo>
                  <a:cubicBezTo>
                    <a:pt x="3469" y="6212"/>
                    <a:pt x="3036" y="5757"/>
                    <a:pt x="2599" y="53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410" name="Google Shape;410;p33"/>
            <p:cNvGrpSpPr/>
            <p:nvPr/>
          </p:nvGrpSpPr>
          <p:grpSpPr>
            <a:xfrm>
              <a:off x="5622399" y="4198175"/>
              <a:ext cx="649287" cy="1398587"/>
              <a:chOff x="4570412" y="2444750"/>
              <a:chExt cx="649287" cy="1398587"/>
            </a:xfrm>
          </p:grpSpPr>
          <p:sp>
            <p:nvSpPr>
              <p:cNvPr id="411" name="Google Shape;411;p33"/>
              <p:cNvSpPr/>
              <p:nvPr/>
            </p:nvSpPr>
            <p:spPr>
              <a:xfrm>
                <a:off x="4754562" y="256381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2" name="Google Shape;412;p33"/>
              <p:cNvSpPr/>
              <p:nvPr/>
            </p:nvSpPr>
            <p:spPr>
              <a:xfrm>
                <a:off x="4810125" y="297338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3" name="Google Shape;413;p33"/>
              <p:cNvSpPr/>
              <p:nvPr/>
            </p:nvSpPr>
            <p:spPr>
              <a:xfrm>
                <a:off x="4929187" y="3429000"/>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4" name="Google Shape;414;p33"/>
              <p:cNvSpPr/>
              <p:nvPr/>
            </p:nvSpPr>
            <p:spPr>
              <a:xfrm>
                <a:off x="4570412" y="3703637"/>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5" name="Google Shape;415;p33"/>
              <p:cNvSpPr/>
              <p:nvPr/>
            </p:nvSpPr>
            <p:spPr>
              <a:xfrm>
                <a:off x="5087937" y="267970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6" name="Google Shape;416;p33"/>
              <p:cNvSpPr/>
              <p:nvPr/>
            </p:nvSpPr>
            <p:spPr>
              <a:xfrm>
                <a:off x="4918075" y="244475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417" name="Google Shape;417;p33"/>
            <p:cNvSpPr/>
            <p:nvPr/>
          </p:nvSpPr>
          <p:spPr>
            <a:xfrm>
              <a:off x="8425393" y="4134585"/>
              <a:ext cx="869422" cy="562563"/>
            </a:xfrm>
            <a:custGeom>
              <a:avLst/>
              <a:gdLst/>
              <a:ahLst/>
              <a:cxnLst/>
              <a:rect l="l" t="t" r="r" b="b"/>
              <a:pathLst>
                <a:path w="1276" h="825" extrusionOk="0">
                  <a:moveTo>
                    <a:pt x="21" y="824"/>
                  </a:moveTo>
                  <a:lnTo>
                    <a:pt x="21" y="824"/>
                  </a:lnTo>
                  <a:cubicBezTo>
                    <a:pt x="110" y="756"/>
                    <a:pt x="199" y="689"/>
                    <a:pt x="290" y="624"/>
                  </a:cubicBezTo>
                  <a:lnTo>
                    <a:pt x="290" y="624"/>
                  </a:lnTo>
                  <a:cubicBezTo>
                    <a:pt x="605" y="399"/>
                    <a:pt x="935" y="195"/>
                    <a:pt x="1275" y="13"/>
                  </a:cubicBezTo>
                  <a:lnTo>
                    <a:pt x="1275" y="0"/>
                  </a:lnTo>
                  <a:lnTo>
                    <a:pt x="1275" y="0"/>
                  </a:lnTo>
                  <a:cubicBezTo>
                    <a:pt x="828" y="237"/>
                    <a:pt x="401" y="513"/>
                    <a:pt x="0" y="824"/>
                  </a:cubicBezTo>
                  <a:lnTo>
                    <a:pt x="21" y="824"/>
                  </a:ln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8" name="Google Shape;418;p33"/>
            <p:cNvSpPr/>
            <p:nvPr/>
          </p:nvSpPr>
          <p:spPr>
            <a:xfrm>
              <a:off x="8034302" y="3896925"/>
              <a:ext cx="1263527" cy="800224"/>
            </a:xfrm>
            <a:custGeom>
              <a:avLst/>
              <a:gdLst/>
              <a:ahLst/>
              <a:cxnLst/>
              <a:rect l="l" t="t" r="r" b="b"/>
              <a:pathLst>
                <a:path w="1850" h="1172" extrusionOk="0">
                  <a:moveTo>
                    <a:pt x="293" y="940"/>
                  </a:moveTo>
                  <a:lnTo>
                    <a:pt x="293" y="940"/>
                  </a:lnTo>
                  <a:cubicBezTo>
                    <a:pt x="194" y="1014"/>
                    <a:pt x="96" y="1091"/>
                    <a:pt x="0" y="1171"/>
                  </a:cubicBezTo>
                  <a:lnTo>
                    <a:pt x="23" y="1171"/>
                  </a:lnTo>
                  <a:lnTo>
                    <a:pt x="23" y="1171"/>
                  </a:lnTo>
                  <a:cubicBezTo>
                    <a:pt x="450" y="811"/>
                    <a:pt x="925" y="508"/>
                    <a:pt x="1415" y="240"/>
                  </a:cubicBezTo>
                  <a:lnTo>
                    <a:pt x="1415" y="240"/>
                  </a:lnTo>
                  <a:cubicBezTo>
                    <a:pt x="1559" y="161"/>
                    <a:pt x="1704" y="87"/>
                    <a:pt x="1849" y="14"/>
                  </a:cubicBezTo>
                  <a:lnTo>
                    <a:pt x="1849" y="0"/>
                  </a:lnTo>
                  <a:lnTo>
                    <a:pt x="1849" y="0"/>
                  </a:lnTo>
                  <a:cubicBezTo>
                    <a:pt x="1665" y="93"/>
                    <a:pt x="1482" y="188"/>
                    <a:pt x="1302" y="289"/>
                  </a:cubicBezTo>
                  <a:lnTo>
                    <a:pt x="1302" y="289"/>
                  </a:lnTo>
                  <a:cubicBezTo>
                    <a:pt x="953" y="485"/>
                    <a:pt x="613" y="699"/>
                    <a:pt x="293" y="940"/>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419" name="Google Shape;419;p33"/>
          <p:cNvGrpSpPr/>
          <p:nvPr/>
        </p:nvGrpSpPr>
        <p:grpSpPr>
          <a:xfrm rot="10800000" flipH="1">
            <a:off x="6842570" y="-46143"/>
            <a:ext cx="2455265" cy="2275157"/>
            <a:chOff x="6836470" y="2914707"/>
            <a:chExt cx="2455265" cy="2275157"/>
          </a:xfrm>
        </p:grpSpPr>
        <p:sp>
          <p:nvSpPr>
            <p:cNvPr id="420" name="Google Shape;420;p33"/>
            <p:cNvSpPr/>
            <p:nvPr/>
          </p:nvSpPr>
          <p:spPr>
            <a:xfrm rot="10800000" flipH="1">
              <a:off x="8076275" y="2914707"/>
              <a:ext cx="1065949" cy="2228793"/>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1" name="Google Shape;421;p33"/>
            <p:cNvSpPr/>
            <p:nvPr/>
          </p:nvSpPr>
          <p:spPr>
            <a:xfrm>
              <a:off x="6836470" y="4407432"/>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422" name="Google Shape;422;p33"/>
            <p:cNvGrpSpPr/>
            <p:nvPr/>
          </p:nvGrpSpPr>
          <p:grpSpPr>
            <a:xfrm>
              <a:off x="6977112" y="3760212"/>
              <a:ext cx="769938" cy="1085849"/>
              <a:chOff x="7491412" y="3198812"/>
              <a:chExt cx="769938" cy="1085849"/>
            </a:xfrm>
          </p:grpSpPr>
          <p:sp>
            <p:nvSpPr>
              <p:cNvPr id="423" name="Google Shape;423;p33"/>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4" name="Google Shape;424;p33"/>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5" name="Google Shape;425;p33"/>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6" name="Google Shape;426;p33"/>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7" name="Google Shape;427;p33"/>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8" name="Google Shape;428;p33"/>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429" name="Google Shape;429;p33"/>
          <p:cNvGrpSpPr/>
          <p:nvPr/>
        </p:nvGrpSpPr>
        <p:grpSpPr>
          <a:xfrm>
            <a:off x="4009008" y="-522950"/>
            <a:ext cx="3538407" cy="1398587"/>
            <a:chOff x="4009008" y="-522950"/>
            <a:chExt cx="3538407" cy="1398587"/>
          </a:xfrm>
        </p:grpSpPr>
        <p:grpSp>
          <p:nvGrpSpPr>
            <p:cNvPr id="430" name="Google Shape;430;p33"/>
            <p:cNvGrpSpPr/>
            <p:nvPr/>
          </p:nvGrpSpPr>
          <p:grpSpPr>
            <a:xfrm>
              <a:off x="4935387" y="-522950"/>
              <a:ext cx="649287" cy="1398587"/>
              <a:chOff x="4570412" y="2444750"/>
              <a:chExt cx="649287" cy="1398587"/>
            </a:xfrm>
          </p:grpSpPr>
          <p:sp>
            <p:nvSpPr>
              <p:cNvPr id="431" name="Google Shape;431;p33"/>
              <p:cNvSpPr/>
              <p:nvPr/>
            </p:nvSpPr>
            <p:spPr>
              <a:xfrm>
                <a:off x="4754562" y="256381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2" name="Google Shape;432;p33"/>
              <p:cNvSpPr/>
              <p:nvPr/>
            </p:nvSpPr>
            <p:spPr>
              <a:xfrm>
                <a:off x="5087937" y="267970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3" name="Google Shape;433;p33"/>
              <p:cNvSpPr/>
              <p:nvPr/>
            </p:nvSpPr>
            <p:spPr>
              <a:xfrm>
                <a:off x="4918075" y="244475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4" name="Google Shape;434;p33"/>
              <p:cNvSpPr/>
              <p:nvPr/>
            </p:nvSpPr>
            <p:spPr>
              <a:xfrm>
                <a:off x="4810125" y="297338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5" name="Google Shape;435;p33"/>
              <p:cNvSpPr/>
              <p:nvPr/>
            </p:nvSpPr>
            <p:spPr>
              <a:xfrm>
                <a:off x="4929187" y="3429000"/>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6" name="Google Shape;436;p33"/>
              <p:cNvSpPr/>
              <p:nvPr/>
            </p:nvSpPr>
            <p:spPr>
              <a:xfrm>
                <a:off x="4570412" y="3703637"/>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437" name="Google Shape;437;p33"/>
            <p:cNvSpPr/>
            <p:nvPr/>
          </p:nvSpPr>
          <p:spPr>
            <a:xfrm>
              <a:off x="4070512" y="-284518"/>
              <a:ext cx="3476902" cy="1039914"/>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8" name="Google Shape;438;p33"/>
            <p:cNvSpPr/>
            <p:nvPr/>
          </p:nvSpPr>
          <p:spPr>
            <a:xfrm>
              <a:off x="4009008" y="-426718"/>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pic>
        <p:nvPicPr>
          <p:cNvPr id="439" name="Google Shape;439;p33" title="1.mp3">
            <a:hlinkClick r:id="rId3"/>
          </p:cNvPr>
          <p:cNvPicPr preferRelativeResize="0"/>
          <p:nvPr/>
        </p:nvPicPr>
        <p:blipFill>
          <a:blip r:embed="rId4">
            <a:alphaModFix/>
          </a:blip>
          <a:stretch>
            <a:fillRect/>
          </a:stretch>
        </p:blipFill>
        <p:spPr>
          <a:xfrm>
            <a:off x="8342000" y="418425"/>
            <a:ext cx="81400" cy="81400"/>
          </a:xfrm>
          <a:prstGeom prst="rect">
            <a:avLst/>
          </a:prstGeom>
          <a:noFill/>
          <a:ln>
            <a:noFill/>
          </a:ln>
        </p:spPr>
      </p:pic>
      <p:sp>
        <p:nvSpPr>
          <p:cNvPr id="440" name="Google Shape;440;p33"/>
          <p:cNvSpPr txBox="1"/>
          <p:nvPr/>
        </p:nvSpPr>
        <p:spPr>
          <a:xfrm>
            <a:off x="2678325" y="4545575"/>
            <a:ext cx="3291300" cy="26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solidFill>
                  <a:schemeClr val="dk1"/>
                </a:solidFill>
                <a:latin typeface="DM Sans"/>
                <a:ea typeface="DM Sans"/>
                <a:cs typeface="DM Sans"/>
                <a:sym typeface="DM Sans"/>
              </a:rPr>
              <a:t>          </a:t>
            </a:r>
            <a:r>
              <a:rPr lang="en" dirty="0">
                <a:solidFill>
                  <a:schemeClr val="dk1"/>
                </a:solidFill>
                <a:latin typeface="DM Sans"/>
                <a:ea typeface="DM Sans"/>
                <a:cs typeface="DM Sans"/>
                <a:sym typeface="DM Sans"/>
              </a:rPr>
              <a:t>https://</a:t>
            </a:r>
            <a:r>
              <a:rPr lang="en" dirty="0" err="1">
                <a:solidFill>
                  <a:schemeClr val="dk1"/>
                </a:solidFill>
                <a:latin typeface="DM Sans"/>
                <a:ea typeface="DM Sans"/>
                <a:cs typeface="DM Sans"/>
                <a:sym typeface="DM Sans"/>
              </a:rPr>
              <a:t>youtu.be</a:t>
            </a:r>
            <a:r>
              <a:rPr lang="en" dirty="0">
                <a:solidFill>
                  <a:schemeClr val="dk1"/>
                </a:solidFill>
                <a:latin typeface="DM Sans"/>
                <a:ea typeface="DM Sans"/>
                <a:cs typeface="DM Sans"/>
                <a:sym typeface="DM Sans"/>
              </a:rPr>
              <a:t>/10CQyKx4lvg</a:t>
            </a:r>
            <a:endParaRPr dirty="0">
              <a:solidFill>
                <a:schemeClr val="dk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42"/>
          <p:cNvSpPr txBox="1">
            <a:spLocks noGrp="1"/>
          </p:cNvSpPr>
          <p:nvPr>
            <p:ph type="title"/>
          </p:nvPr>
        </p:nvSpPr>
        <p:spPr>
          <a:xfrm>
            <a:off x="720000" y="918873"/>
            <a:ext cx="3032700" cy="77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Evaluation</a:t>
            </a:r>
            <a:endParaRPr/>
          </a:p>
        </p:txBody>
      </p:sp>
      <p:sp>
        <p:nvSpPr>
          <p:cNvPr id="691" name="Google Shape;691;p42"/>
          <p:cNvSpPr txBox="1">
            <a:spLocks noGrp="1"/>
          </p:cNvSpPr>
          <p:nvPr>
            <p:ph type="subTitle" idx="1"/>
          </p:nvPr>
        </p:nvSpPr>
        <p:spPr>
          <a:xfrm>
            <a:off x="757725" y="2204025"/>
            <a:ext cx="5730600" cy="11163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a:highlight>
                  <a:schemeClr val="lt1"/>
                </a:highlight>
              </a:rPr>
              <a:t>Decistion tree classifier models: easily overfitting</a:t>
            </a:r>
            <a:endParaRPr>
              <a:highlight>
                <a:schemeClr val="lt1"/>
              </a:highlight>
            </a:endParaRPr>
          </a:p>
          <a:p>
            <a:pPr marL="457200" lvl="0" indent="-317500" algn="l" rtl="0">
              <a:lnSpc>
                <a:spcPct val="150000"/>
              </a:lnSpc>
              <a:spcBef>
                <a:spcPts val="0"/>
              </a:spcBef>
              <a:spcAft>
                <a:spcPts val="0"/>
              </a:spcAft>
              <a:buSzPts val="1400"/>
              <a:buChar char="●"/>
            </a:pPr>
            <a:r>
              <a:rPr lang="en">
                <a:highlight>
                  <a:schemeClr val="lt1"/>
                </a:highlight>
              </a:rPr>
              <a:t>Random forest classifier models: more time-consuming</a:t>
            </a:r>
            <a:endParaRPr>
              <a:highlight>
                <a:schemeClr val="lt1"/>
              </a:highlight>
            </a:endParaRPr>
          </a:p>
        </p:txBody>
      </p:sp>
      <p:grpSp>
        <p:nvGrpSpPr>
          <p:cNvPr id="692" name="Google Shape;692;p42"/>
          <p:cNvGrpSpPr/>
          <p:nvPr/>
        </p:nvGrpSpPr>
        <p:grpSpPr>
          <a:xfrm>
            <a:off x="6835320" y="2933669"/>
            <a:ext cx="2455265" cy="2275157"/>
            <a:chOff x="6836470" y="2914707"/>
            <a:chExt cx="2455265" cy="2275157"/>
          </a:xfrm>
        </p:grpSpPr>
        <p:sp>
          <p:nvSpPr>
            <p:cNvPr id="693" name="Google Shape;693;p42"/>
            <p:cNvSpPr/>
            <p:nvPr/>
          </p:nvSpPr>
          <p:spPr>
            <a:xfrm rot="10800000" flipH="1">
              <a:off x="8076275" y="2914707"/>
              <a:ext cx="1065949" cy="2228793"/>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94" name="Google Shape;694;p42"/>
            <p:cNvSpPr/>
            <p:nvPr/>
          </p:nvSpPr>
          <p:spPr>
            <a:xfrm>
              <a:off x="6836470" y="4407432"/>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695" name="Google Shape;695;p42"/>
            <p:cNvGrpSpPr/>
            <p:nvPr/>
          </p:nvGrpSpPr>
          <p:grpSpPr>
            <a:xfrm>
              <a:off x="6977112" y="3760212"/>
              <a:ext cx="769938" cy="1085849"/>
              <a:chOff x="7491412" y="3198812"/>
              <a:chExt cx="769938" cy="1085849"/>
            </a:xfrm>
          </p:grpSpPr>
          <p:sp>
            <p:nvSpPr>
              <p:cNvPr id="696" name="Google Shape;696;p42"/>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97" name="Google Shape;697;p42"/>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98" name="Google Shape;698;p42"/>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99" name="Google Shape;699;p42"/>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00" name="Google Shape;700;p42"/>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01" name="Google Shape;701;p42"/>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
        <p:nvSpPr>
          <p:cNvPr id="702" name="Google Shape;702;p42"/>
          <p:cNvSpPr/>
          <p:nvPr/>
        </p:nvSpPr>
        <p:spPr>
          <a:xfrm rot="988139" flipH="1">
            <a:off x="6072478" y="1006859"/>
            <a:ext cx="2455261"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pic>
        <p:nvPicPr>
          <p:cNvPr id="703" name="Google Shape;703;p42" title="10.mp3">
            <a:hlinkClick r:id="rId3"/>
          </p:cNvPr>
          <p:cNvPicPr preferRelativeResize="0"/>
          <p:nvPr/>
        </p:nvPicPr>
        <p:blipFill>
          <a:blip r:embed="rId4">
            <a:alphaModFix/>
          </a:blip>
          <a:stretch>
            <a:fillRect/>
          </a:stretch>
        </p:blipFill>
        <p:spPr>
          <a:xfrm>
            <a:off x="8338250" y="217675"/>
            <a:ext cx="149375" cy="14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3"/>
          <p:cNvSpPr txBox="1">
            <a:spLocks noGrp="1"/>
          </p:cNvSpPr>
          <p:nvPr>
            <p:ph type="title"/>
          </p:nvPr>
        </p:nvSpPr>
        <p:spPr>
          <a:xfrm>
            <a:off x="1284000" y="1722363"/>
            <a:ext cx="6576000" cy="120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Linear Models</a:t>
            </a:r>
            <a:endParaRPr/>
          </a:p>
        </p:txBody>
      </p:sp>
      <p:sp>
        <p:nvSpPr>
          <p:cNvPr id="709" name="Google Shape;709;p43"/>
          <p:cNvSpPr txBox="1">
            <a:spLocks noGrp="1"/>
          </p:cNvSpPr>
          <p:nvPr>
            <p:ph type="subTitle" idx="1"/>
          </p:nvPr>
        </p:nvSpPr>
        <p:spPr>
          <a:xfrm>
            <a:off x="1284000" y="2924038"/>
            <a:ext cx="65760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Logistic Regression Model</a:t>
            </a:r>
            <a:endParaRPr/>
          </a:p>
        </p:txBody>
      </p:sp>
      <p:grpSp>
        <p:nvGrpSpPr>
          <p:cNvPr id="710" name="Google Shape;710;p43"/>
          <p:cNvGrpSpPr/>
          <p:nvPr/>
        </p:nvGrpSpPr>
        <p:grpSpPr>
          <a:xfrm rot="-8485136" flipH="1">
            <a:off x="3016553" y="3317401"/>
            <a:ext cx="3193757" cy="3193757"/>
            <a:chOff x="6537493" y="-1514817"/>
            <a:chExt cx="3193866" cy="3193866"/>
          </a:xfrm>
        </p:grpSpPr>
        <p:grpSp>
          <p:nvGrpSpPr>
            <p:cNvPr id="711" name="Google Shape;711;p43"/>
            <p:cNvGrpSpPr/>
            <p:nvPr/>
          </p:nvGrpSpPr>
          <p:grpSpPr>
            <a:xfrm rot="-4842038">
              <a:off x="8084485" y="9557"/>
              <a:ext cx="769971" cy="1085896"/>
              <a:chOff x="7491412" y="3198812"/>
              <a:chExt cx="769938" cy="1085849"/>
            </a:xfrm>
          </p:grpSpPr>
          <p:sp>
            <p:nvSpPr>
              <p:cNvPr id="712" name="Google Shape;712;p43"/>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13" name="Google Shape;713;p43"/>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14" name="Google Shape;714;p43"/>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15" name="Google Shape;715;p43"/>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16" name="Google Shape;716;p43"/>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17" name="Google Shape;717;p43"/>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718" name="Google Shape;718;p43"/>
            <p:cNvSpPr/>
            <p:nvPr/>
          </p:nvSpPr>
          <p:spPr>
            <a:xfrm rot="-8100000">
              <a:off x="6395976" y="-437839"/>
              <a:ext cx="3476898" cy="1039910"/>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719" name="Google Shape;719;p43"/>
          <p:cNvGrpSpPr/>
          <p:nvPr/>
        </p:nvGrpSpPr>
        <p:grpSpPr>
          <a:xfrm rot="10800000">
            <a:off x="6539840" y="-731669"/>
            <a:ext cx="3275964" cy="3030975"/>
            <a:chOff x="-577490" y="3195419"/>
            <a:chExt cx="2728833" cy="2524761"/>
          </a:xfrm>
        </p:grpSpPr>
        <p:sp>
          <p:nvSpPr>
            <p:cNvPr id="720" name="Google Shape;720;p43"/>
            <p:cNvSpPr/>
            <p:nvPr/>
          </p:nvSpPr>
          <p:spPr>
            <a:xfrm rot="-5043105">
              <a:off x="126915" y="3193808"/>
              <a:ext cx="1680170" cy="2206448"/>
            </a:xfrm>
            <a:custGeom>
              <a:avLst/>
              <a:gdLst/>
              <a:ahLst/>
              <a:cxnLst/>
              <a:rect l="l" t="t" r="r" b="b"/>
              <a:pathLst>
                <a:path w="3731" h="4901" extrusionOk="0">
                  <a:moveTo>
                    <a:pt x="2159" y="1233"/>
                  </a:moveTo>
                  <a:lnTo>
                    <a:pt x="2159" y="1233"/>
                  </a:lnTo>
                  <a:cubicBezTo>
                    <a:pt x="2193" y="1274"/>
                    <a:pt x="2245" y="1294"/>
                    <a:pt x="2281" y="1331"/>
                  </a:cubicBezTo>
                  <a:lnTo>
                    <a:pt x="2281" y="1331"/>
                  </a:lnTo>
                  <a:cubicBezTo>
                    <a:pt x="2412" y="1469"/>
                    <a:pt x="2250" y="1679"/>
                    <a:pt x="2137" y="1834"/>
                  </a:cubicBezTo>
                  <a:lnTo>
                    <a:pt x="2137" y="1834"/>
                  </a:lnTo>
                  <a:cubicBezTo>
                    <a:pt x="1871" y="2202"/>
                    <a:pt x="1898" y="2724"/>
                    <a:pt x="1626" y="3087"/>
                  </a:cubicBezTo>
                  <a:lnTo>
                    <a:pt x="1626" y="3087"/>
                  </a:lnTo>
                  <a:cubicBezTo>
                    <a:pt x="1341" y="3468"/>
                    <a:pt x="771" y="3617"/>
                    <a:pt x="616" y="4065"/>
                  </a:cubicBezTo>
                  <a:lnTo>
                    <a:pt x="616" y="4065"/>
                  </a:lnTo>
                  <a:cubicBezTo>
                    <a:pt x="562" y="4220"/>
                    <a:pt x="569" y="4389"/>
                    <a:pt x="531" y="4548"/>
                  </a:cubicBezTo>
                  <a:lnTo>
                    <a:pt x="531" y="4548"/>
                  </a:lnTo>
                  <a:cubicBezTo>
                    <a:pt x="491" y="4708"/>
                    <a:pt x="383" y="4873"/>
                    <a:pt x="221" y="4891"/>
                  </a:cubicBezTo>
                  <a:lnTo>
                    <a:pt x="221" y="4891"/>
                  </a:lnTo>
                  <a:cubicBezTo>
                    <a:pt x="141" y="4900"/>
                    <a:pt x="64" y="4870"/>
                    <a:pt x="0" y="4818"/>
                  </a:cubicBezTo>
                  <a:lnTo>
                    <a:pt x="0" y="2312"/>
                  </a:lnTo>
                  <a:lnTo>
                    <a:pt x="0" y="2312"/>
                  </a:lnTo>
                  <a:cubicBezTo>
                    <a:pt x="559" y="1470"/>
                    <a:pt x="1197" y="645"/>
                    <a:pt x="1929" y="0"/>
                  </a:cubicBezTo>
                  <a:lnTo>
                    <a:pt x="3730" y="0"/>
                  </a:lnTo>
                  <a:lnTo>
                    <a:pt x="3730" y="0"/>
                  </a:lnTo>
                  <a:cubicBezTo>
                    <a:pt x="3279" y="292"/>
                    <a:pt x="2823" y="575"/>
                    <a:pt x="2360" y="850"/>
                  </a:cubicBezTo>
                  <a:lnTo>
                    <a:pt x="2360" y="850"/>
                  </a:lnTo>
                  <a:cubicBezTo>
                    <a:pt x="2218" y="933"/>
                    <a:pt x="2056" y="1105"/>
                    <a:pt x="2159" y="123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21" name="Google Shape;721;p43"/>
            <p:cNvSpPr/>
            <p:nvPr/>
          </p:nvSpPr>
          <p:spPr>
            <a:xfrm rot="2700014">
              <a:off x="27353" y="3330061"/>
              <a:ext cx="1315068" cy="2255477"/>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722" name="Google Shape;722;p43"/>
            <p:cNvGrpSpPr/>
            <p:nvPr/>
          </p:nvGrpSpPr>
          <p:grpSpPr>
            <a:xfrm rot="10800000">
              <a:off x="1041368" y="3919618"/>
              <a:ext cx="1034533" cy="812301"/>
              <a:chOff x="8472293" y="-88171"/>
              <a:chExt cx="1034533" cy="812301"/>
            </a:xfrm>
          </p:grpSpPr>
          <p:sp>
            <p:nvSpPr>
              <p:cNvPr id="723" name="Google Shape;723;p43"/>
              <p:cNvSpPr/>
              <p:nvPr/>
            </p:nvSpPr>
            <p:spPr>
              <a:xfrm rot="-9791530" flipH="1">
                <a:off x="8835488" y="74639"/>
                <a:ext cx="624204" cy="403901"/>
              </a:xfrm>
              <a:custGeom>
                <a:avLst/>
                <a:gdLst/>
                <a:ahLst/>
                <a:cxnLst/>
                <a:rect l="l" t="t" r="r" b="b"/>
                <a:pathLst>
                  <a:path w="1276" h="825" extrusionOk="0">
                    <a:moveTo>
                      <a:pt x="21" y="824"/>
                    </a:moveTo>
                    <a:lnTo>
                      <a:pt x="21" y="824"/>
                    </a:lnTo>
                    <a:cubicBezTo>
                      <a:pt x="110" y="756"/>
                      <a:pt x="199" y="689"/>
                      <a:pt x="290" y="624"/>
                    </a:cubicBezTo>
                    <a:lnTo>
                      <a:pt x="290" y="624"/>
                    </a:lnTo>
                    <a:cubicBezTo>
                      <a:pt x="605" y="399"/>
                      <a:pt x="935" y="195"/>
                      <a:pt x="1275" y="13"/>
                    </a:cubicBezTo>
                    <a:lnTo>
                      <a:pt x="1275" y="0"/>
                    </a:lnTo>
                    <a:lnTo>
                      <a:pt x="1275" y="0"/>
                    </a:lnTo>
                    <a:cubicBezTo>
                      <a:pt x="828" y="237"/>
                      <a:pt x="401" y="513"/>
                      <a:pt x="0" y="824"/>
                    </a:cubicBezTo>
                    <a:lnTo>
                      <a:pt x="21" y="824"/>
                    </a:ln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24" name="Google Shape;724;p43"/>
              <p:cNvSpPr/>
              <p:nvPr/>
            </p:nvSpPr>
            <p:spPr>
              <a:xfrm rot="-9791525" flipH="1">
                <a:off x="8535983" y="30715"/>
                <a:ext cx="907153" cy="574529"/>
              </a:xfrm>
              <a:custGeom>
                <a:avLst/>
                <a:gdLst/>
                <a:ahLst/>
                <a:cxnLst/>
                <a:rect l="l" t="t" r="r" b="b"/>
                <a:pathLst>
                  <a:path w="1850" h="1172" extrusionOk="0">
                    <a:moveTo>
                      <a:pt x="293" y="940"/>
                    </a:moveTo>
                    <a:lnTo>
                      <a:pt x="293" y="940"/>
                    </a:lnTo>
                    <a:cubicBezTo>
                      <a:pt x="194" y="1014"/>
                      <a:pt x="96" y="1091"/>
                      <a:pt x="0" y="1171"/>
                    </a:cubicBezTo>
                    <a:lnTo>
                      <a:pt x="23" y="1171"/>
                    </a:lnTo>
                    <a:lnTo>
                      <a:pt x="23" y="1171"/>
                    </a:lnTo>
                    <a:cubicBezTo>
                      <a:pt x="450" y="811"/>
                      <a:pt x="925" y="508"/>
                      <a:pt x="1415" y="240"/>
                    </a:cubicBezTo>
                    <a:lnTo>
                      <a:pt x="1415" y="240"/>
                    </a:lnTo>
                    <a:cubicBezTo>
                      <a:pt x="1559" y="161"/>
                      <a:pt x="1704" y="87"/>
                      <a:pt x="1849" y="14"/>
                    </a:cubicBezTo>
                    <a:lnTo>
                      <a:pt x="1849" y="0"/>
                    </a:lnTo>
                    <a:lnTo>
                      <a:pt x="1849" y="0"/>
                    </a:lnTo>
                    <a:cubicBezTo>
                      <a:pt x="1665" y="93"/>
                      <a:pt x="1482" y="188"/>
                      <a:pt x="1302" y="289"/>
                    </a:cubicBezTo>
                    <a:lnTo>
                      <a:pt x="1302" y="289"/>
                    </a:lnTo>
                    <a:cubicBezTo>
                      <a:pt x="953" y="485"/>
                      <a:pt x="613" y="699"/>
                      <a:pt x="293" y="940"/>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725" name="Google Shape;725;p43"/>
          <p:cNvGrpSpPr/>
          <p:nvPr/>
        </p:nvGrpSpPr>
        <p:grpSpPr>
          <a:xfrm rot="10800000">
            <a:off x="-1939259" y="-1244310"/>
            <a:ext cx="5817061" cy="3345688"/>
            <a:chOff x="-1942759" y="2985205"/>
            <a:chExt cx="5817061" cy="3345688"/>
          </a:xfrm>
        </p:grpSpPr>
        <p:sp>
          <p:nvSpPr>
            <p:cNvPr id="726" name="Google Shape;726;p43"/>
            <p:cNvSpPr/>
            <p:nvPr/>
          </p:nvSpPr>
          <p:spPr>
            <a:xfrm rot="-1072415">
              <a:off x="-1661115" y="3465043"/>
              <a:ext cx="3502031" cy="2386011"/>
            </a:xfrm>
            <a:custGeom>
              <a:avLst/>
              <a:gdLst/>
              <a:ahLst/>
              <a:cxnLst/>
              <a:rect l="l" t="t" r="r" b="b"/>
              <a:pathLst>
                <a:path w="9729" h="6628" extrusionOk="0">
                  <a:moveTo>
                    <a:pt x="9233" y="5694"/>
                  </a:moveTo>
                  <a:lnTo>
                    <a:pt x="9233" y="5694"/>
                  </a:lnTo>
                  <a:cubicBezTo>
                    <a:pt x="9067" y="5327"/>
                    <a:pt x="8933" y="4950"/>
                    <a:pt x="8843" y="4567"/>
                  </a:cubicBezTo>
                  <a:lnTo>
                    <a:pt x="8843" y="4567"/>
                  </a:lnTo>
                  <a:cubicBezTo>
                    <a:pt x="8745" y="4153"/>
                    <a:pt x="8706" y="3732"/>
                    <a:pt x="8680" y="3312"/>
                  </a:cubicBezTo>
                  <a:lnTo>
                    <a:pt x="8680" y="3312"/>
                  </a:lnTo>
                  <a:cubicBezTo>
                    <a:pt x="8623" y="2379"/>
                    <a:pt x="8641" y="1433"/>
                    <a:pt x="8318" y="524"/>
                  </a:cubicBezTo>
                  <a:lnTo>
                    <a:pt x="8318" y="524"/>
                  </a:lnTo>
                  <a:cubicBezTo>
                    <a:pt x="8299" y="468"/>
                    <a:pt x="8127" y="437"/>
                    <a:pt x="8069" y="428"/>
                  </a:cubicBezTo>
                  <a:lnTo>
                    <a:pt x="8069" y="428"/>
                  </a:lnTo>
                  <a:cubicBezTo>
                    <a:pt x="8008" y="419"/>
                    <a:pt x="7834" y="389"/>
                    <a:pt x="7789" y="437"/>
                  </a:cubicBezTo>
                  <a:lnTo>
                    <a:pt x="7789" y="437"/>
                  </a:lnTo>
                  <a:cubicBezTo>
                    <a:pt x="7113" y="1139"/>
                    <a:pt x="7072" y="2029"/>
                    <a:pt x="7129" y="2865"/>
                  </a:cubicBezTo>
                  <a:lnTo>
                    <a:pt x="7129" y="2865"/>
                  </a:lnTo>
                  <a:cubicBezTo>
                    <a:pt x="7144" y="3100"/>
                    <a:pt x="7166" y="3334"/>
                    <a:pt x="7180" y="3568"/>
                  </a:cubicBezTo>
                  <a:lnTo>
                    <a:pt x="7180" y="3568"/>
                  </a:lnTo>
                  <a:cubicBezTo>
                    <a:pt x="7191" y="3742"/>
                    <a:pt x="7200" y="3916"/>
                    <a:pt x="7150" y="4087"/>
                  </a:cubicBezTo>
                  <a:lnTo>
                    <a:pt x="7150" y="4087"/>
                  </a:lnTo>
                  <a:cubicBezTo>
                    <a:pt x="7111" y="4220"/>
                    <a:pt x="7038" y="4364"/>
                    <a:pt x="6879" y="4439"/>
                  </a:cubicBezTo>
                  <a:lnTo>
                    <a:pt x="6879" y="4439"/>
                  </a:lnTo>
                  <a:cubicBezTo>
                    <a:pt x="6855" y="4451"/>
                    <a:pt x="6831" y="4456"/>
                    <a:pt x="6805" y="4464"/>
                  </a:cubicBezTo>
                  <a:lnTo>
                    <a:pt x="6805" y="4464"/>
                  </a:lnTo>
                  <a:cubicBezTo>
                    <a:pt x="6803" y="4462"/>
                    <a:pt x="6801" y="4460"/>
                    <a:pt x="6799" y="4459"/>
                  </a:cubicBezTo>
                  <a:lnTo>
                    <a:pt x="6799" y="4459"/>
                  </a:lnTo>
                  <a:cubicBezTo>
                    <a:pt x="6759" y="4434"/>
                    <a:pt x="6724" y="4406"/>
                    <a:pt x="6694" y="4375"/>
                  </a:cubicBezTo>
                  <a:lnTo>
                    <a:pt x="6694" y="4375"/>
                  </a:lnTo>
                  <a:cubicBezTo>
                    <a:pt x="6335" y="4013"/>
                    <a:pt x="6574" y="3527"/>
                    <a:pt x="6328" y="3132"/>
                  </a:cubicBezTo>
                  <a:lnTo>
                    <a:pt x="6328" y="3132"/>
                  </a:lnTo>
                  <a:cubicBezTo>
                    <a:pt x="6300" y="3087"/>
                    <a:pt x="6206" y="3063"/>
                    <a:pt x="6150" y="3050"/>
                  </a:cubicBezTo>
                  <a:lnTo>
                    <a:pt x="6150" y="3050"/>
                  </a:lnTo>
                  <a:cubicBezTo>
                    <a:pt x="6068" y="3030"/>
                    <a:pt x="5965" y="3013"/>
                    <a:pt x="5878" y="3025"/>
                  </a:cubicBezTo>
                  <a:lnTo>
                    <a:pt x="5769" y="3039"/>
                  </a:lnTo>
                  <a:lnTo>
                    <a:pt x="5769" y="3039"/>
                  </a:lnTo>
                  <a:cubicBezTo>
                    <a:pt x="5688" y="2403"/>
                    <a:pt x="5607" y="1767"/>
                    <a:pt x="5527" y="1132"/>
                  </a:cubicBezTo>
                  <a:lnTo>
                    <a:pt x="5527" y="1132"/>
                  </a:lnTo>
                  <a:cubicBezTo>
                    <a:pt x="5505" y="958"/>
                    <a:pt x="5483" y="783"/>
                    <a:pt x="5461" y="609"/>
                  </a:cubicBezTo>
                  <a:lnTo>
                    <a:pt x="5461" y="609"/>
                  </a:lnTo>
                  <a:cubicBezTo>
                    <a:pt x="5444" y="477"/>
                    <a:pt x="5427" y="336"/>
                    <a:pt x="5316" y="228"/>
                  </a:cubicBezTo>
                  <a:lnTo>
                    <a:pt x="5316" y="228"/>
                  </a:lnTo>
                  <a:cubicBezTo>
                    <a:pt x="5176" y="93"/>
                    <a:pt x="4936" y="36"/>
                    <a:pt x="4721" y="17"/>
                  </a:cubicBezTo>
                  <a:lnTo>
                    <a:pt x="4721" y="17"/>
                  </a:lnTo>
                  <a:cubicBezTo>
                    <a:pt x="4518" y="0"/>
                    <a:pt x="4307" y="21"/>
                    <a:pt x="4135" y="111"/>
                  </a:cubicBezTo>
                  <a:lnTo>
                    <a:pt x="4135" y="111"/>
                  </a:lnTo>
                  <a:cubicBezTo>
                    <a:pt x="3831" y="267"/>
                    <a:pt x="3686" y="587"/>
                    <a:pt x="3596" y="843"/>
                  </a:cubicBezTo>
                  <a:lnTo>
                    <a:pt x="3596" y="843"/>
                  </a:lnTo>
                  <a:cubicBezTo>
                    <a:pt x="3493" y="1138"/>
                    <a:pt x="3463" y="1443"/>
                    <a:pt x="3481" y="1747"/>
                  </a:cubicBezTo>
                  <a:lnTo>
                    <a:pt x="3481" y="1747"/>
                  </a:lnTo>
                  <a:cubicBezTo>
                    <a:pt x="3518" y="2372"/>
                    <a:pt x="3742" y="2980"/>
                    <a:pt x="3979" y="3576"/>
                  </a:cubicBezTo>
                  <a:lnTo>
                    <a:pt x="3979" y="3576"/>
                  </a:lnTo>
                  <a:cubicBezTo>
                    <a:pt x="4241" y="4232"/>
                    <a:pt x="4528" y="4882"/>
                    <a:pt x="4842" y="5525"/>
                  </a:cubicBezTo>
                  <a:lnTo>
                    <a:pt x="4842" y="5525"/>
                  </a:lnTo>
                  <a:cubicBezTo>
                    <a:pt x="4994" y="5837"/>
                    <a:pt x="5163" y="6144"/>
                    <a:pt x="5302" y="6459"/>
                  </a:cubicBezTo>
                  <a:lnTo>
                    <a:pt x="5302" y="6459"/>
                  </a:lnTo>
                  <a:cubicBezTo>
                    <a:pt x="5326" y="6515"/>
                    <a:pt x="5350" y="6572"/>
                    <a:pt x="5373" y="6627"/>
                  </a:cubicBezTo>
                  <a:lnTo>
                    <a:pt x="5893" y="6627"/>
                  </a:lnTo>
                  <a:lnTo>
                    <a:pt x="5893" y="6627"/>
                  </a:lnTo>
                  <a:cubicBezTo>
                    <a:pt x="5769" y="6324"/>
                    <a:pt x="5607" y="6029"/>
                    <a:pt x="5460" y="5731"/>
                  </a:cubicBezTo>
                  <a:lnTo>
                    <a:pt x="5460" y="5731"/>
                  </a:lnTo>
                  <a:cubicBezTo>
                    <a:pt x="5303" y="5415"/>
                    <a:pt x="5152" y="5097"/>
                    <a:pt x="5008" y="4776"/>
                  </a:cubicBezTo>
                  <a:lnTo>
                    <a:pt x="5008" y="4776"/>
                  </a:lnTo>
                  <a:cubicBezTo>
                    <a:pt x="4726" y="4151"/>
                    <a:pt x="4450" y="3519"/>
                    <a:pt x="4244" y="2877"/>
                  </a:cubicBezTo>
                  <a:lnTo>
                    <a:pt x="4244" y="2877"/>
                  </a:lnTo>
                  <a:cubicBezTo>
                    <a:pt x="4053" y="2281"/>
                    <a:pt x="3935" y="1649"/>
                    <a:pt x="4112" y="1041"/>
                  </a:cubicBezTo>
                  <a:lnTo>
                    <a:pt x="4112" y="1041"/>
                  </a:lnTo>
                  <a:cubicBezTo>
                    <a:pt x="4154" y="897"/>
                    <a:pt x="4212" y="756"/>
                    <a:pt x="4289" y="619"/>
                  </a:cubicBezTo>
                  <a:lnTo>
                    <a:pt x="4289" y="619"/>
                  </a:lnTo>
                  <a:cubicBezTo>
                    <a:pt x="4361" y="489"/>
                    <a:pt x="4450" y="361"/>
                    <a:pt x="4594" y="270"/>
                  </a:cubicBezTo>
                  <a:lnTo>
                    <a:pt x="4594" y="270"/>
                  </a:lnTo>
                  <a:cubicBezTo>
                    <a:pt x="4650" y="234"/>
                    <a:pt x="4710" y="204"/>
                    <a:pt x="4780" y="190"/>
                  </a:cubicBezTo>
                  <a:lnTo>
                    <a:pt x="4780" y="190"/>
                  </a:lnTo>
                  <a:cubicBezTo>
                    <a:pt x="4880" y="290"/>
                    <a:pt x="4898" y="408"/>
                    <a:pt x="4912" y="532"/>
                  </a:cubicBezTo>
                  <a:lnTo>
                    <a:pt x="4912" y="532"/>
                  </a:lnTo>
                  <a:cubicBezTo>
                    <a:pt x="5002" y="1229"/>
                    <a:pt x="5089" y="1926"/>
                    <a:pt x="5178" y="2623"/>
                  </a:cubicBezTo>
                  <a:lnTo>
                    <a:pt x="5178" y="2623"/>
                  </a:lnTo>
                  <a:cubicBezTo>
                    <a:pt x="5200" y="2791"/>
                    <a:pt x="5220" y="2961"/>
                    <a:pt x="5243" y="3131"/>
                  </a:cubicBezTo>
                  <a:lnTo>
                    <a:pt x="5243" y="3131"/>
                  </a:lnTo>
                  <a:cubicBezTo>
                    <a:pt x="5249" y="3183"/>
                    <a:pt x="5338" y="3207"/>
                    <a:pt x="5393" y="3223"/>
                  </a:cubicBezTo>
                  <a:lnTo>
                    <a:pt x="5393" y="3223"/>
                  </a:lnTo>
                  <a:cubicBezTo>
                    <a:pt x="5483" y="3249"/>
                    <a:pt x="5599" y="3271"/>
                    <a:pt x="5697" y="3258"/>
                  </a:cubicBezTo>
                  <a:lnTo>
                    <a:pt x="5859" y="3238"/>
                  </a:lnTo>
                  <a:lnTo>
                    <a:pt x="5859" y="3238"/>
                  </a:lnTo>
                  <a:cubicBezTo>
                    <a:pt x="5975" y="3580"/>
                    <a:pt x="5851" y="3961"/>
                    <a:pt x="6110" y="4277"/>
                  </a:cubicBezTo>
                  <a:lnTo>
                    <a:pt x="6110" y="4277"/>
                  </a:lnTo>
                  <a:cubicBezTo>
                    <a:pt x="6262" y="4462"/>
                    <a:pt x="6499" y="4578"/>
                    <a:pt x="6779" y="4623"/>
                  </a:cubicBezTo>
                  <a:lnTo>
                    <a:pt x="6779" y="4623"/>
                  </a:lnTo>
                  <a:cubicBezTo>
                    <a:pt x="7027" y="4661"/>
                    <a:pt x="7321" y="4650"/>
                    <a:pt x="7500" y="4497"/>
                  </a:cubicBezTo>
                  <a:lnTo>
                    <a:pt x="7500" y="4497"/>
                  </a:lnTo>
                  <a:cubicBezTo>
                    <a:pt x="7827" y="4219"/>
                    <a:pt x="7740" y="3771"/>
                    <a:pt x="7715" y="3434"/>
                  </a:cubicBezTo>
                  <a:lnTo>
                    <a:pt x="7715" y="3434"/>
                  </a:lnTo>
                  <a:cubicBezTo>
                    <a:pt x="7676" y="2935"/>
                    <a:pt x="7623" y="2434"/>
                    <a:pt x="7688" y="1937"/>
                  </a:cubicBezTo>
                  <a:lnTo>
                    <a:pt x="7688" y="1937"/>
                  </a:lnTo>
                  <a:cubicBezTo>
                    <a:pt x="7726" y="1644"/>
                    <a:pt x="7804" y="1350"/>
                    <a:pt x="7944" y="1076"/>
                  </a:cubicBezTo>
                  <a:lnTo>
                    <a:pt x="7944" y="1076"/>
                  </a:lnTo>
                  <a:cubicBezTo>
                    <a:pt x="8080" y="1738"/>
                    <a:pt x="8087" y="2416"/>
                    <a:pt x="8124" y="3087"/>
                  </a:cubicBezTo>
                  <a:lnTo>
                    <a:pt x="8124" y="3087"/>
                  </a:lnTo>
                  <a:cubicBezTo>
                    <a:pt x="8147" y="3526"/>
                    <a:pt x="8183" y="3964"/>
                    <a:pt x="8276" y="4397"/>
                  </a:cubicBezTo>
                  <a:lnTo>
                    <a:pt x="8276" y="4397"/>
                  </a:lnTo>
                  <a:cubicBezTo>
                    <a:pt x="8362" y="4805"/>
                    <a:pt x="8497" y="5205"/>
                    <a:pt x="8671" y="5597"/>
                  </a:cubicBezTo>
                  <a:lnTo>
                    <a:pt x="8671" y="5597"/>
                  </a:lnTo>
                  <a:cubicBezTo>
                    <a:pt x="8826" y="5949"/>
                    <a:pt x="9011" y="6291"/>
                    <a:pt x="9218" y="6627"/>
                  </a:cubicBezTo>
                  <a:lnTo>
                    <a:pt x="9728" y="6627"/>
                  </a:lnTo>
                  <a:lnTo>
                    <a:pt x="9728" y="6627"/>
                  </a:lnTo>
                  <a:cubicBezTo>
                    <a:pt x="9543" y="6323"/>
                    <a:pt x="9376" y="6012"/>
                    <a:pt x="9233" y="5694"/>
                  </a:cubicBezTo>
                  <a:close/>
                  <a:moveTo>
                    <a:pt x="4743" y="160"/>
                  </a:moveTo>
                  <a:lnTo>
                    <a:pt x="4743" y="160"/>
                  </a:lnTo>
                  <a:cubicBezTo>
                    <a:pt x="4744" y="160"/>
                    <a:pt x="4745" y="162"/>
                    <a:pt x="4747" y="163"/>
                  </a:cubicBezTo>
                  <a:lnTo>
                    <a:pt x="4747" y="163"/>
                  </a:lnTo>
                  <a:cubicBezTo>
                    <a:pt x="4753" y="164"/>
                    <a:pt x="4757" y="166"/>
                    <a:pt x="4759" y="170"/>
                  </a:cubicBezTo>
                  <a:lnTo>
                    <a:pt x="4759" y="170"/>
                  </a:lnTo>
                  <a:cubicBezTo>
                    <a:pt x="4760" y="171"/>
                    <a:pt x="4761" y="172"/>
                    <a:pt x="4762" y="173"/>
                  </a:cubicBezTo>
                  <a:lnTo>
                    <a:pt x="4762" y="173"/>
                  </a:lnTo>
                  <a:cubicBezTo>
                    <a:pt x="4745" y="171"/>
                    <a:pt x="4733" y="169"/>
                    <a:pt x="4743" y="160"/>
                  </a:cubicBezTo>
                  <a:close/>
                  <a:moveTo>
                    <a:pt x="2599" y="5310"/>
                  </a:moveTo>
                  <a:lnTo>
                    <a:pt x="2599" y="5310"/>
                  </a:lnTo>
                  <a:cubicBezTo>
                    <a:pt x="1702" y="4392"/>
                    <a:pt x="846" y="3451"/>
                    <a:pt x="0" y="2504"/>
                  </a:cubicBezTo>
                  <a:lnTo>
                    <a:pt x="0" y="3058"/>
                  </a:lnTo>
                  <a:lnTo>
                    <a:pt x="0" y="3058"/>
                  </a:lnTo>
                  <a:cubicBezTo>
                    <a:pt x="541" y="3656"/>
                    <a:pt x="1088" y="4251"/>
                    <a:pt x="1649" y="4837"/>
                  </a:cubicBezTo>
                  <a:lnTo>
                    <a:pt x="1649" y="4837"/>
                  </a:lnTo>
                  <a:cubicBezTo>
                    <a:pt x="2155" y="5365"/>
                    <a:pt x="2665" y="5894"/>
                    <a:pt x="3213" y="6397"/>
                  </a:cubicBezTo>
                  <a:lnTo>
                    <a:pt x="3213" y="6397"/>
                  </a:lnTo>
                  <a:cubicBezTo>
                    <a:pt x="3296" y="6475"/>
                    <a:pt x="3383" y="6552"/>
                    <a:pt x="3472" y="6627"/>
                  </a:cubicBezTo>
                  <a:lnTo>
                    <a:pt x="3959" y="6627"/>
                  </a:lnTo>
                  <a:lnTo>
                    <a:pt x="3959" y="6627"/>
                  </a:lnTo>
                  <a:cubicBezTo>
                    <a:pt x="3469" y="6212"/>
                    <a:pt x="3036" y="5757"/>
                    <a:pt x="2599" y="53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27" name="Google Shape;727;p43"/>
            <p:cNvSpPr/>
            <p:nvPr/>
          </p:nvSpPr>
          <p:spPr>
            <a:xfrm>
              <a:off x="397399" y="4407419"/>
              <a:ext cx="3476902" cy="1039914"/>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28" name="Google Shape;728;p43"/>
            <p:cNvSpPr/>
            <p:nvPr/>
          </p:nvSpPr>
          <p:spPr>
            <a:xfrm rot="636267">
              <a:off x="-1188172" y="4683365"/>
              <a:ext cx="3476906" cy="1039908"/>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729" name="Google Shape;729;p43"/>
          <p:cNvGrpSpPr/>
          <p:nvPr/>
        </p:nvGrpSpPr>
        <p:grpSpPr>
          <a:xfrm rot="5400000">
            <a:off x="-155255" y="2948719"/>
            <a:ext cx="2455265" cy="2275157"/>
            <a:chOff x="6836470" y="2914707"/>
            <a:chExt cx="2455265" cy="2275157"/>
          </a:xfrm>
        </p:grpSpPr>
        <p:sp>
          <p:nvSpPr>
            <p:cNvPr id="730" name="Google Shape;730;p43"/>
            <p:cNvSpPr/>
            <p:nvPr/>
          </p:nvSpPr>
          <p:spPr>
            <a:xfrm rot="10800000" flipH="1">
              <a:off x="8076275" y="2914707"/>
              <a:ext cx="1065949" cy="2228793"/>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31" name="Google Shape;731;p43"/>
            <p:cNvSpPr/>
            <p:nvPr/>
          </p:nvSpPr>
          <p:spPr>
            <a:xfrm>
              <a:off x="6836470" y="4407432"/>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732" name="Google Shape;732;p43"/>
            <p:cNvGrpSpPr/>
            <p:nvPr/>
          </p:nvGrpSpPr>
          <p:grpSpPr>
            <a:xfrm>
              <a:off x="6977112" y="3760212"/>
              <a:ext cx="769938" cy="1085849"/>
              <a:chOff x="7491412" y="3198812"/>
              <a:chExt cx="769938" cy="1085849"/>
            </a:xfrm>
          </p:grpSpPr>
          <p:sp>
            <p:nvSpPr>
              <p:cNvPr id="733" name="Google Shape;733;p43"/>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34" name="Google Shape;734;p43"/>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35" name="Google Shape;735;p43"/>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36" name="Google Shape;736;p43"/>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37" name="Google Shape;737;p43"/>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38" name="Google Shape;738;p43"/>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739" name="Google Shape;739;p43"/>
          <p:cNvGrpSpPr/>
          <p:nvPr/>
        </p:nvGrpSpPr>
        <p:grpSpPr>
          <a:xfrm>
            <a:off x="6467715" y="2298683"/>
            <a:ext cx="4152554" cy="4236433"/>
            <a:chOff x="-1594310" y="7150908"/>
            <a:chExt cx="4152554" cy="4236433"/>
          </a:xfrm>
        </p:grpSpPr>
        <p:sp>
          <p:nvSpPr>
            <p:cNvPr id="740" name="Google Shape;740;p43"/>
            <p:cNvSpPr/>
            <p:nvPr/>
          </p:nvSpPr>
          <p:spPr>
            <a:xfrm rot="-3424806" flipH="1">
              <a:off x="-1145838" y="8076115"/>
              <a:ext cx="3502032" cy="2386018"/>
            </a:xfrm>
            <a:custGeom>
              <a:avLst/>
              <a:gdLst/>
              <a:ahLst/>
              <a:cxnLst/>
              <a:rect l="l" t="t" r="r" b="b"/>
              <a:pathLst>
                <a:path w="9729" h="6628" extrusionOk="0">
                  <a:moveTo>
                    <a:pt x="9233" y="5694"/>
                  </a:moveTo>
                  <a:lnTo>
                    <a:pt x="9233" y="5694"/>
                  </a:lnTo>
                  <a:cubicBezTo>
                    <a:pt x="9067" y="5327"/>
                    <a:pt x="8933" y="4950"/>
                    <a:pt x="8843" y="4567"/>
                  </a:cubicBezTo>
                  <a:lnTo>
                    <a:pt x="8843" y="4567"/>
                  </a:lnTo>
                  <a:cubicBezTo>
                    <a:pt x="8745" y="4153"/>
                    <a:pt x="8706" y="3732"/>
                    <a:pt x="8680" y="3312"/>
                  </a:cubicBezTo>
                  <a:lnTo>
                    <a:pt x="8680" y="3312"/>
                  </a:lnTo>
                  <a:cubicBezTo>
                    <a:pt x="8623" y="2379"/>
                    <a:pt x="8641" y="1433"/>
                    <a:pt x="8318" y="524"/>
                  </a:cubicBezTo>
                  <a:lnTo>
                    <a:pt x="8318" y="524"/>
                  </a:lnTo>
                  <a:cubicBezTo>
                    <a:pt x="8299" y="468"/>
                    <a:pt x="8127" y="437"/>
                    <a:pt x="8069" y="428"/>
                  </a:cubicBezTo>
                  <a:lnTo>
                    <a:pt x="8069" y="428"/>
                  </a:lnTo>
                  <a:cubicBezTo>
                    <a:pt x="8008" y="419"/>
                    <a:pt x="7834" y="389"/>
                    <a:pt x="7789" y="437"/>
                  </a:cubicBezTo>
                  <a:lnTo>
                    <a:pt x="7789" y="437"/>
                  </a:lnTo>
                  <a:cubicBezTo>
                    <a:pt x="7113" y="1139"/>
                    <a:pt x="7072" y="2029"/>
                    <a:pt x="7129" y="2865"/>
                  </a:cubicBezTo>
                  <a:lnTo>
                    <a:pt x="7129" y="2865"/>
                  </a:lnTo>
                  <a:cubicBezTo>
                    <a:pt x="7144" y="3100"/>
                    <a:pt x="7166" y="3334"/>
                    <a:pt x="7180" y="3568"/>
                  </a:cubicBezTo>
                  <a:lnTo>
                    <a:pt x="7180" y="3568"/>
                  </a:lnTo>
                  <a:cubicBezTo>
                    <a:pt x="7191" y="3742"/>
                    <a:pt x="7200" y="3916"/>
                    <a:pt x="7150" y="4087"/>
                  </a:cubicBezTo>
                  <a:lnTo>
                    <a:pt x="7150" y="4087"/>
                  </a:lnTo>
                  <a:cubicBezTo>
                    <a:pt x="7111" y="4220"/>
                    <a:pt x="7038" y="4364"/>
                    <a:pt x="6879" y="4439"/>
                  </a:cubicBezTo>
                  <a:lnTo>
                    <a:pt x="6879" y="4439"/>
                  </a:lnTo>
                  <a:cubicBezTo>
                    <a:pt x="6855" y="4451"/>
                    <a:pt x="6831" y="4456"/>
                    <a:pt x="6805" y="4464"/>
                  </a:cubicBezTo>
                  <a:lnTo>
                    <a:pt x="6805" y="4464"/>
                  </a:lnTo>
                  <a:cubicBezTo>
                    <a:pt x="6803" y="4462"/>
                    <a:pt x="6801" y="4460"/>
                    <a:pt x="6799" y="4459"/>
                  </a:cubicBezTo>
                  <a:lnTo>
                    <a:pt x="6799" y="4459"/>
                  </a:lnTo>
                  <a:cubicBezTo>
                    <a:pt x="6759" y="4434"/>
                    <a:pt x="6724" y="4406"/>
                    <a:pt x="6694" y="4375"/>
                  </a:cubicBezTo>
                  <a:lnTo>
                    <a:pt x="6694" y="4375"/>
                  </a:lnTo>
                  <a:cubicBezTo>
                    <a:pt x="6335" y="4013"/>
                    <a:pt x="6574" y="3527"/>
                    <a:pt x="6328" y="3132"/>
                  </a:cubicBezTo>
                  <a:lnTo>
                    <a:pt x="6328" y="3132"/>
                  </a:lnTo>
                  <a:cubicBezTo>
                    <a:pt x="6300" y="3087"/>
                    <a:pt x="6206" y="3063"/>
                    <a:pt x="6150" y="3050"/>
                  </a:cubicBezTo>
                  <a:lnTo>
                    <a:pt x="6150" y="3050"/>
                  </a:lnTo>
                  <a:cubicBezTo>
                    <a:pt x="6068" y="3030"/>
                    <a:pt x="5965" y="3013"/>
                    <a:pt x="5878" y="3025"/>
                  </a:cubicBezTo>
                  <a:lnTo>
                    <a:pt x="5769" y="3039"/>
                  </a:lnTo>
                  <a:lnTo>
                    <a:pt x="5769" y="3039"/>
                  </a:lnTo>
                  <a:cubicBezTo>
                    <a:pt x="5688" y="2403"/>
                    <a:pt x="5607" y="1767"/>
                    <a:pt x="5527" y="1132"/>
                  </a:cubicBezTo>
                  <a:lnTo>
                    <a:pt x="5527" y="1132"/>
                  </a:lnTo>
                  <a:cubicBezTo>
                    <a:pt x="5505" y="958"/>
                    <a:pt x="5483" y="783"/>
                    <a:pt x="5461" y="609"/>
                  </a:cubicBezTo>
                  <a:lnTo>
                    <a:pt x="5461" y="609"/>
                  </a:lnTo>
                  <a:cubicBezTo>
                    <a:pt x="5444" y="477"/>
                    <a:pt x="5427" y="336"/>
                    <a:pt x="5316" y="228"/>
                  </a:cubicBezTo>
                  <a:lnTo>
                    <a:pt x="5316" y="228"/>
                  </a:lnTo>
                  <a:cubicBezTo>
                    <a:pt x="5176" y="93"/>
                    <a:pt x="4936" y="36"/>
                    <a:pt x="4721" y="17"/>
                  </a:cubicBezTo>
                  <a:lnTo>
                    <a:pt x="4721" y="17"/>
                  </a:lnTo>
                  <a:cubicBezTo>
                    <a:pt x="4518" y="0"/>
                    <a:pt x="4307" y="21"/>
                    <a:pt x="4135" y="111"/>
                  </a:cubicBezTo>
                  <a:lnTo>
                    <a:pt x="4135" y="111"/>
                  </a:lnTo>
                  <a:cubicBezTo>
                    <a:pt x="3831" y="267"/>
                    <a:pt x="3686" y="587"/>
                    <a:pt x="3596" y="843"/>
                  </a:cubicBezTo>
                  <a:lnTo>
                    <a:pt x="3596" y="843"/>
                  </a:lnTo>
                  <a:cubicBezTo>
                    <a:pt x="3493" y="1138"/>
                    <a:pt x="3463" y="1443"/>
                    <a:pt x="3481" y="1747"/>
                  </a:cubicBezTo>
                  <a:lnTo>
                    <a:pt x="3481" y="1747"/>
                  </a:lnTo>
                  <a:cubicBezTo>
                    <a:pt x="3518" y="2372"/>
                    <a:pt x="3742" y="2980"/>
                    <a:pt x="3979" y="3576"/>
                  </a:cubicBezTo>
                  <a:lnTo>
                    <a:pt x="3979" y="3576"/>
                  </a:lnTo>
                  <a:cubicBezTo>
                    <a:pt x="4241" y="4232"/>
                    <a:pt x="4528" y="4882"/>
                    <a:pt x="4842" y="5525"/>
                  </a:cubicBezTo>
                  <a:lnTo>
                    <a:pt x="4842" y="5525"/>
                  </a:lnTo>
                  <a:cubicBezTo>
                    <a:pt x="4994" y="5837"/>
                    <a:pt x="5163" y="6144"/>
                    <a:pt x="5302" y="6459"/>
                  </a:cubicBezTo>
                  <a:lnTo>
                    <a:pt x="5302" y="6459"/>
                  </a:lnTo>
                  <a:cubicBezTo>
                    <a:pt x="5326" y="6515"/>
                    <a:pt x="5350" y="6572"/>
                    <a:pt x="5373" y="6627"/>
                  </a:cubicBezTo>
                  <a:lnTo>
                    <a:pt x="5893" y="6627"/>
                  </a:lnTo>
                  <a:lnTo>
                    <a:pt x="5893" y="6627"/>
                  </a:lnTo>
                  <a:cubicBezTo>
                    <a:pt x="5769" y="6324"/>
                    <a:pt x="5607" y="6029"/>
                    <a:pt x="5460" y="5731"/>
                  </a:cubicBezTo>
                  <a:lnTo>
                    <a:pt x="5460" y="5731"/>
                  </a:lnTo>
                  <a:cubicBezTo>
                    <a:pt x="5303" y="5415"/>
                    <a:pt x="5152" y="5097"/>
                    <a:pt x="5008" y="4776"/>
                  </a:cubicBezTo>
                  <a:lnTo>
                    <a:pt x="5008" y="4776"/>
                  </a:lnTo>
                  <a:cubicBezTo>
                    <a:pt x="4726" y="4151"/>
                    <a:pt x="4450" y="3519"/>
                    <a:pt x="4244" y="2877"/>
                  </a:cubicBezTo>
                  <a:lnTo>
                    <a:pt x="4244" y="2877"/>
                  </a:lnTo>
                  <a:cubicBezTo>
                    <a:pt x="4053" y="2281"/>
                    <a:pt x="3935" y="1649"/>
                    <a:pt x="4112" y="1041"/>
                  </a:cubicBezTo>
                  <a:lnTo>
                    <a:pt x="4112" y="1041"/>
                  </a:lnTo>
                  <a:cubicBezTo>
                    <a:pt x="4154" y="897"/>
                    <a:pt x="4212" y="756"/>
                    <a:pt x="4289" y="619"/>
                  </a:cubicBezTo>
                  <a:lnTo>
                    <a:pt x="4289" y="619"/>
                  </a:lnTo>
                  <a:cubicBezTo>
                    <a:pt x="4361" y="489"/>
                    <a:pt x="4450" y="361"/>
                    <a:pt x="4594" y="270"/>
                  </a:cubicBezTo>
                  <a:lnTo>
                    <a:pt x="4594" y="270"/>
                  </a:lnTo>
                  <a:cubicBezTo>
                    <a:pt x="4650" y="234"/>
                    <a:pt x="4710" y="204"/>
                    <a:pt x="4780" y="190"/>
                  </a:cubicBezTo>
                  <a:lnTo>
                    <a:pt x="4780" y="190"/>
                  </a:lnTo>
                  <a:cubicBezTo>
                    <a:pt x="4880" y="290"/>
                    <a:pt x="4898" y="408"/>
                    <a:pt x="4912" y="532"/>
                  </a:cubicBezTo>
                  <a:lnTo>
                    <a:pt x="4912" y="532"/>
                  </a:lnTo>
                  <a:cubicBezTo>
                    <a:pt x="5002" y="1229"/>
                    <a:pt x="5089" y="1926"/>
                    <a:pt x="5178" y="2623"/>
                  </a:cubicBezTo>
                  <a:lnTo>
                    <a:pt x="5178" y="2623"/>
                  </a:lnTo>
                  <a:cubicBezTo>
                    <a:pt x="5200" y="2791"/>
                    <a:pt x="5220" y="2961"/>
                    <a:pt x="5243" y="3131"/>
                  </a:cubicBezTo>
                  <a:lnTo>
                    <a:pt x="5243" y="3131"/>
                  </a:lnTo>
                  <a:cubicBezTo>
                    <a:pt x="5249" y="3183"/>
                    <a:pt x="5338" y="3207"/>
                    <a:pt x="5393" y="3223"/>
                  </a:cubicBezTo>
                  <a:lnTo>
                    <a:pt x="5393" y="3223"/>
                  </a:lnTo>
                  <a:cubicBezTo>
                    <a:pt x="5483" y="3249"/>
                    <a:pt x="5599" y="3271"/>
                    <a:pt x="5697" y="3258"/>
                  </a:cubicBezTo>
                  <a:lnTo>
                    <a:pt x="5859" y="3238"/>
                  </a:lnTo>
                  <a:lnTo>
                    <a:pt x="5859" y="3238"/>
                  </a:lnTo>
                  <a:cubicBezTo>
                    <a:pt x="5975" y="3580"/>
                    <a:pt x="5851" y="3961"/>
                    <a:pt x="6110" y="4277"/>
                  </a:cubicBezTo>
                  <a:lnTo>
                    <a:pt x="6110" y="4277"/>
                  </a:lnTo>
                  <a:cubicBezTo>
                    <a:pt x="6262" y="4462"/>
                    <a:pt x="6499" y="4578"/>
                    <a:pt x="6779" y="4623"/>
                  </a:cubicBezTo>
                  <a:lnTo>
                    <a:pt x="6779" y="4623"/>
                  </a:lnTo>
                  <a:cubicBezTo>
                    <a:pt x="7027" y="4661"/>
                    <a:pt x="7321" y="4650"/>
                    <a:pt x="7500" y="4497"/>
                  </a:cubicBezTo>
                  <a:lnTo>
                    <a:pt x="7500" y="4497"/>
                  </a:lnTo>
                  <a:cubicBezTo>
                    <a:pt x="7827" y="4219"/>
                    <a:pt x="7740" y="3771"/>
                    <a:pt x="7715" y="3434"/>
                  </a:cubicBezTo>
                  <a:lnTo>
                    <a:pt x="7715" y="3434"/>
                  </a:lnTo>
                  <a:cubicBezTo>
                    <a:pt x="7676" y="2935"/>
                    <a:pt x="7623" y="2434"/>
                    <a:pt x="7688" y="1937"/>
                  </a:cubicBezTo>
                  <a:lnTo>
                    <a:pt x="7688" y="1937"/>
                  </a:lnTo>
                  <a:cubicBezTo>
                    <a:pt x="7726" y="1644"/>
                    <a:pt x="7804" y="1350"/>
                    <a:pt x="7944" y="1076"/>
                  </a:cubicBezTo>
                  <a:lnTo>
                    <a:pt x="7944" y="1076"/>
                  </a:lnTo>
                  <a:cubicBezTo>
                    <a:pt x="8080" y="1738"/>
                    <a:pt x="8087" y="2416"/>
                    <a:pt x="8124" y="3087"/>
                  </a:cubicBezTo>
                  <a:lnTo>
                    <a:pt x="8124" y="3087"/>
                  </a:lnTo>
                  <a:cubicBezTo>
                    <a:pt x="8147" y="3526"/>
                    <a:pt x="8183" y="3964"/>
                    <a:pt x="8276" y="4397"/>
                  </a:cubicBezTo>
                  <a:lnTo>
                    <a:pt x="8276" y="4397"/>
                  </a:lnTo>
                  <a:cubicBezTo>
                    <a:pt x="8362" y="4805"/>
                    <a:pt x="8497" y="5205"/>
                    <a:pt x="8671" y="5597"/>
                  </a:cubicBezTo>
                  <a:lnTo>
                    <a:pt x="8671" y="5597"/>
                  </a:lnTo>
                  <a:cubicBezTo>
                    <a:pt x="8826" y="5949"/>
                    <a:pt x="9011" y="6291"/>
                    <a:pt x="9218" y="6627"/>
                  </a:cubicBezTo>
                  <a:lnTo>
                    <a:pt x="9728" y="6627"/>
                  </a:lnTo>
                  <a:lnTo>
                    <a:pt x="9728" y="6627"/>
                  </a:lnTo>
                  <a:cubicBezTo>
                    <a:pt x="9543" y="6323"/>
                    <a:pt x="9376" y="6012"/>
                    <a:pt x="9233" y="5694"/>
                  </a:cubicBezTo>
                  <a:close/>
                  <a:moveTo>
                    <a:pt x="4743" y="160"/>
                  </a:moveTo>
                  <a:lnTo>
                    <a:pt x="4743" y="160"/>
                  </a:lnTo>
                  <a:cubicBezTo>
                    <a:pt x="4744" y="160"/>
                    <a:pt x="4745" y="162"/>
                    <a:pt x="4747" y="163"/>
                  </a:cubicBezTo>
                  <a:lnTo>
                    <a:pt x="4747" y="163"/>
                  </a:lnTo>
                  <a:cubicBezTo>
                    <a:pt x="4753" y="164"/>
                    <a:pt x="4757" y="166"/>
                    <a:pt x="4759" y="170"/>
                  </a:cubicBezTo>
                  <a:lnTo>
                    <a:pt x="4759" y="170"/>
                  </a:lnTo>
                  <a:cubicBezTo>
                    <a:pt x="4760" y="171"/>
                    <a:pt x="4761" y="172"/>
                    <a:pt x="4762" y="173"/>
                  </a:cubicBezTo>
                  <a:lnTo>
                    <a:pt x="4762" y="173"/>
                  </a:lnTo>
                  <a:cubicBezTo>
                    <a:pt x="4745" y="171"/>
                    <a:pt x="4733" y="169"/>
                    <a:pt x="4743" y="160"/>
                  </a:cubicBezTo>
                  <a:close/>
                  <a:moveTo>
                    <a:pt x="2599" y="5310"/>
                  </a:moveTo>
                  <a:lnTo>
                    <a:pt x="2599" y="5310"/>
                  </a:lnTo>
                  <a:cubicBezTo>
                    <a:pt x="1702" y="4392"/>
                    <a:pt x="846" y="3451"/>
                    <a:pt x="0" y="2504"/>
                  </a:cubicBezTo>
                  <a:lnTo>
                    <a:pt x="0" y="3058"/>
                  </a:lnTo>
                  <a:lnTo>
                    <a:pt x="0" y="3058"/>
                  </a:lnTo>
                  <a:cubicBezTo>
                    <a:pt x="541" y="3656"/>
                    <a:pt x="1088" y="4251"/>
                    <a:pt x="1649" y="4837"/>
                  </a:cubicBezTo>
                  <a:lnTo>
                    <a:pt x="1649" y="4837"/>
                  </a:lnTo>
                  <a:cubicBezTo>
                    <a:pt x="2155" y="5365"/>
                    <a:pt x="2665" y="5894"/>
                    <a:pt x="3213" y="6397"/>
                  </a:cubicBezTo>
                  <a:lnTo>
                    <a:pt x="3213" y="6397"/>
                  </a:lnTo>
                  <a:cubicBezTo>
                    <a:pt x="3296" y="6475"/>
                    <a:pt x="3383" y="6552"/>
                    <a:pt x="3472" y="6627"/>
                  </a:cubicBezTo>
                  <a:lnTo>
                    <a:pt x="3959" y="6627"/>
                  </a:lnTo>
                  <a:lnTo>
                    <a:pt x="3959" y="6627"/>
                  </a:lnTo>
                  <a:cubicBezTo>
                    <a:pt x="3469" y="6212"/>
                    <a:pt x="3036" y="5757"/>
                    <a:pt x="2599" y="53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41" name="Google Shape;741;p43"/>
            <p:cNvSpPr/>
            <p:nvPr/>
          </p:nvSpPr>
          <p:spPr>
            <a:xfrm rot="-2560108">
              <a:off x="-1702096" y="8548419"/>
              <a:ext cx="3476905" cy="1039911"/>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pic>
        <p:nvPicPr>
          <p:cNvPr id="742" name="Google Shape;742;p43" title="11.mp3">
            <a:hlinkClick r:id="rId3"/>
          </p:cNvPr>
          <p:cNvPicPr preferRelativeResize="0"/>
          <p:nvPr/>
        </p:nvPicPr>
        <p:blipFill rotWithShape="1">
          <a:blip r:embed="rId4">
            <a:alphaModFix/>
          </a:blip>
          <a:srcRect r="70582" b="63817"/>
          <a:stretch/>
        </p:blipFill>
        <p:spPr>
          <a:xfrm>
            <a:off x="8315400" y="400425"/>
            <a:ext cx="134500" cy="165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grpSp>
        <p:nvGrpSpPr>
          <p:cNvPr id="747" name="Google Shape;747;p44"/>
          <p:cNvGrpSpPr/>
          <p:nvPr/>
        </p:nvGrpSpPr>
        <p:grpSpPr>
          <a:xfrm>
            <a:off x="5995535" y="3324987"/>
            <a:ext cx="3325397" cy="1832025"/>
            <a:chOff x="5995535" y="3324987"/>
            <a:chExt cx="3325397" cy="1832025"/>
          </a:xfrm>
        </p:grpSpPr>
        <p:sp>
          <p:nvSpPr>
            <p:cNvPr id="748" name="Google Shape;748;p44"/>
            <p:cNvSpPr/>
            <p:nvPr/>
          </p:nvSpPr>
          <p:spPr>
            <a:xfrm rot="5400000">
              <a:off x="7152425" y="3165423"/>
              <a:ext cx="1288673" cy="2694480"/>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749" name="Google Shape;749;p44"/>
            <p:cNvGrpSpPr/>
            <p:nvPr/>
          </p:nvGrpSpPr>
          <p:grpSpPr>
            <a:xfrm rot="10800000" flipH="1">
              <a:off x="8313498" y="3346517"/>
              <a:ext cx="830504" cy="1788933"/>
              <a:chOff x="4358495" y="3408357"/>
              <a:chExt cx="649287" cy="1398587"/>
            </a:xfrm>
          </p:grpSpPr>
          <p:sp>
            <p:nvSpPr>
              <p:cNvPr id="750" name="Google Shape;750;p44"/>
              <p:cNvSpPr/>
              <p:nvPr/>
            </p:nvSpPr>
            <p:spPr>
              <a:xfrm>
                <a:off x="4542645" y="3527419"/>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1" name="Google Shape;751;p44"/>
              <p:cNvSpPr/>
              <p:nvPr/>
            </p:nvSpPr>
            <p:spPr>
              <a:xfrm>
                <a:off x="4598208" y="3936994"/>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2" name="Google Shape;752;p44"/>
              <p:cNvSpPr/>
              <p:nvPr/>
            </p:nvSpPr>
            <p:spPr>
              <a:xfrm>
                <a:off x="4717270" y="4392607"/>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3" name="Google Shape;753;p44"/>
              <p:cNvSpPr/>
              <p:nvPr/>
            </p:nvSpPr>
            <p:spPr>
              <a:xfrm>
                <a:off x="4358495" y="4667244"/>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4" name="Google Shape;754;p44"/>
              <p:cNvSpPr/>
              <p:nvPr/>
            </p:nvSpPr>
            <p:spPr>
              <a:xfrm>
                <a:off x="4876020" y="3643307"/>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5" name="Google Shape;755;p44"/>
              <p:cNvSpPr/>
              <p:nvPr/>
            </p:nvSpPr>
            <p:spPr>
              <a:xfrm>
                <a:off x="4706158" y="3408357"/>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756" name="Google Shape;756;p44"/>
            <p:cNvSpPr/>
            <p:nvPr/>
          </p:nvSpPr>
          <p:spPr>
            <a:xfrm rot="10800000" flipH="1">
              <a:off x="5995535" y="3324987"/>
              <a:ext cx="3323137" cy="1832025"/>
            </a:xfrm>
            <a:custGeom>
              <a:avLst/>
              <a:gdLst/>
              <a:ahLst/>
              <a:cxnLst/>
              <a:rect l="l" t="t" r="r" b="b"/>
              <a:pathLst>
                <a:path w="6449" h="3553" extrusionOk="0">
                  <a:moveTo>
                    <a:pt x="6448" y="3119"/>
                  </a:moveTo>
                  <a:lnTo>
                    <a:pt x="6448" y="3552"/>
                  </a:lnTo>
                  <a:lnTo>
                    <a:pt x="6448" y="3552"/>
                  </a:lnTo>
                  <a:cubicBezTo>
                    <a:pt x="5504" y="3345"/>
                    <a:pt x="4538" y="3219"/>
                    <a:pt x="3628" y="2876"/>
                  </a:cubicBezTo>
                  <a:lnTo>
                    <a:pt x="3628" y="2876"/>
                  </a:lnTo>
                  <a:cubicBezTo>
                    <a:pt x="2821" y="2570"/>
                    <a:pt x="2069" y="2123"/>
                    <a:pt x="1408" y="1565"/>
                  </a:cubicBezTo>
                  <a:lnTo>
                    <a:pt x="1408" y="1565"/>
                  </a:lnTo>
                  <a:cubicBezTo>
                    <a:pt x="869" y="1110"/>
                    <a:pt x="394" y="584"/>
                    <a:pt x="0" y="0"/>
                  </a:cubicBezTo>
                  <a:lnTo>
                    <a:pt x="322" y="0"/>
                  </a:lnTo>
                  <a:lnTo>
                    <a:pt x="322" y="0"/>
                  </a:lnTo>
                  <a:cubicBezTo>
                    <a:pt x="736" y="531"/>
                    <a:pt x="1221" y="1006"/>
                    <a:pt x="1761" y="1411"/>
                  </a:cubicBezTo>
                  <a:lnTo>
                    <a:pt x="1761" y="1411"/>
                  </a:lnTo>
                  <a:cubicBezTo>
                    <a:pt x="2480" y="1949"/>
                    <a:pt x="3291" y="2361"/>
                    <a:pt x="4152" y="2616"/>
                  </a:cubicBezTo>
                  <a:lnTo>
                    <a:pt x="4152" y="2616"/>
                  </a:lnTo>
                  <a:cubicBezTo>
                    <a:pt x="4679" y="2771"/>
                    <a:pt x="5219" y="2873"/>
                    <a:pt x="5757" y="2978"/>
                  </a:cubicBezTo>
                  <a:lnTo>
                    <a:pt x="5757" y="2978"/>
                  </a:lnTo>
                  <a:cubicBezTo>
                    <a:pt x="5988" y="3022"/>
                    <a:pt x="6220" y="3068"/>
                    <a:pt x="6448" y="3119"/>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57" name="Google Shape;757;p44"/>
            <p:cNvSpPr/>
            <p:nvPr/>
          </p:nvSpPr>
          <p:spPr>
            <a:xfrm rot="10800000" flipH="1">
              <a:off x="7322966" y="3972791"/>
              <a:ext cx="1997967" cy="1184221"/>
            </a:xfrm>
            <a:custGeom>
              <a:avLst/>
              <a:gdLst/>
              <a:ahLst/>
              <a:cxnLst/>
              <a:rect l="l" t="t" r="r" b="b"/>
              <a:pathLst>
                <a:path w="3874" h="2299" extrusionOk="0">
                  <a:moveTo>
                    <a:pt x="3873" y="1863"/>
                  </a:moveTo>
                  <a:lnTo>
                    <a:pt x="3873" y="2298"/>
                  </a:lnTo>
                  <a:lnTo>
                    <a:pt x="3873" y="2298"/>
                  </a:lnTo>
                  <a:cubicBezTo>
                    <a:pt x="3664" y="2288"/>
                    <a:pt x="3455" y="2275"/>
                    <a:pt x="3247" y="2260"/>
                  </a:cubicBezTo>
                  <a:lnTo>
                    <a:pt x="3247" y="2260"/>
                  </a:lnTo>
                  <a:cubicBezTo>
                    <a:pt x="2968" y="2240"/>
                    <a:pt x="2689" y="2210"/>
                    <a:pt x="2415" y="2153"/>
                  </a:cubicBezTo>
                  <a:lnTo>
                    <a:pt x="2415" y="2153"/>
                  </a:lnTo>
                  <a:cubicBezTo>
                    <a:pt x="1881" y="2043"/>
                    <a:pt x="1349" y="1816"/>
                    <a:pt x="1033" y="1348"/>
                  </a:cubicBezTo>
                  <a:lnTo>
                    <a:pt x="1033" y="1348"/>
                  </a:lnTo>
                  <a:cubicBezTo>
                    <a:pt x="938" y="1205"/>
                    <a:pt x="867" y="1048"/>
                    <a:pt x="787" y="898"/>
                  </a:cubicBezTo>
                  <a:lnTo>
                    <a:pt x="787" y="898"/>
                  </a:lnTo>
                  <a:cubicBezTo>
                    <a:pt x="707" y="748"/>
                    <a:pt x="612" y="610"/>
                    <a:pt x="500" y="483"/>
                  </a:cubicBezTo>
                  <a:lnTo>
                    <a:pt x="500" y="483"/>
                  </a:lnTo>
                  <a:cubicBezTo>
                    <a:pt x="349" y="309"/>
                    <a:pt x="175" y="152"/>
                    <a:pt x="0" y="0"/>
                  </a:cubicBezTo>
                  <a:lnTo>
                    <a:pt x="490" y="0"/>
                  </a:lnTo>
                  <a:lnTo>
                    <a:pt x="490" y="0"/>
                  </a:lnTo>
                  <a:cubicBezTo>
                    <a:pt x="563" y="77"/>
                    <a:pt x="633" y="158"/>
                    <a:pt x="696" y="242"/>
                  </a:cubicBezTo>
                  <a:lnTo>
                    <a:pt x="696" y="242"/>
                  </a:lnTo>
                  <a:cubicBezTo>
                    <a:pt x="896" y="508"/>
                    <a:pt x="996" y="834"/>
                    <a:pt x="1208" y="1090"/>
                  </a:cubicBezTo>
                  <a:lnTo>
                    <a:pt x="1208" y="1090"/>
                  </a:lnTo>
                  <a:cubicBezTo>
                    <a:pt x="1555" y="1509"/>
                    <a:pt x="2118" y="1676"/>
                    <a:pt x="2636" y="1758"/>
                  </a:cubicBezTo>
                  <a:lnTo>
                    <a:pt x="2636" y="1758"/>
                  </a:lnTo>
                  <a:cubicBezTo>
                    <a:pt x="2937" y="1805"/>
                    <a:pt x="3243" y="1825"/>
                    <a:pt x="3548" y="1844"/>
                  </a:cubicBezTo>
                  <a:lnTo>
                    <a:pt x="3548" y="1844"/>
                  </a:lnTo>
                  <a:cubicBezTo>
                    <a:pt x="3656" y="1850"/>
                    <a:pt x="3765" y="1857"/>
                    <a:pt x="3873" y="1863"/>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758" name="Google Shape;758;p44"/>
          <p:cNvSpPr/>
          <p:nvPr/>
        </p:nvSpPr>
        <p:spPr>
          <a:xfrm rot="9051146" flipH="1">
            <a:off x="5145203" y="-196369"/>
            <a:ext cx="2455254" cy="782435"/>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759" name="Google Shape;759;p44"/>
          <p:cNvGrpSpPr/>
          <p:nvPr/>
        </p:nvGrpSpPr>
        <p:grpSpPr>
          <a:xfrm>
            <a:off x="7422319" y="292170"/>
            <a:ext cx="2686530" cy="2357883"/>
            <a:chOff x="7422319" y="292170"/>
            <a:chExt cx="2686530" cy="2357883"/>
          </a:xfrm>
        </p:grpSpPr>
        <p:grpSp>
          <p:nvGrpSpPr>
            <p:cNvPr id="760" name="Google Shape;760;p44"/>
            <p:cNvGrpSpPr/>
            <p:nvPr/>
          </p:nvGrpSpPr>
          <p:grpSpPr>
            <a:xfrm rot="1094030">
              <a:off x="7637831" y="601367"/>
              <a:ext cx="2255505" cy="1739489"/>
              <a:chOff x="7493875" y="73839"/>
              <a:chExt cx="2255476" cy="1739466"/>
            </a:xfrm>
          </p:grpSpPr>
          <p:grpSp>
            <p:nvGrpSpPr>
              <p:cNvPr id="761" name="Google Shape;761;p44"/>
              <p:cNvGrpSpPr/>
              <p:nvPr/>
            </p:nvGrpSpPr>
            <p:grpSpPr>
              <a:xfrm>
                <a:off x="8068939" y="727456"/>
                <a:ext cx="769938" cy="1085849"/>
                <a:chOff x="6983639" y="3019256"/>
                <a:chExt cx="769938" cy="1085849"/>
              </a:xfrm>
            </p:grpSpPr>
            <p:sp>
              <p:nvSpPr>
                <p:cNvPr id="762" name="Google Shape;762;p44"/>
                <p:cNvSpPr/>
                <p:nvPr/>
              </p:nvSpPr>
              <p:spPr>
                <a:xfrm>
                  <a:off x="7148739" y="3355806"/>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63" name="Google Shape;763;p44"/>
                <p:cNvSpPr/>
                <p:nvPr/>
              </p:nvSpPr>
              <p:spPr>
                <a:xfrm>
                  <a:off x="7377339" y="3357394"/>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64" name="Google Shape;764;p44"/>
                <p:cNvSpPr/>
                <p:nvPr/>
              </p:nvSpPr>
              <p:spPr>
                <a:xfrm>
                  <a:off x="7626577" y="3690769"/>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65" name="Google Shape;765;p44"/>
                <p:cNvSpPr/>
                <p:nvPr/>
              </p:nvSpPr>
              <p:spPr>
                <a:xfrm>
                  <a:off x="7207477" y="3019256"/>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66" name="Google Shape;766;p44"/>
                <p:cNvSpPr/>
                <p:nvPr/>
              </p:nvSpPr>
              <p:spPr>
                <a:xfrm>
                  <a:off x="6983639" y="3593931"/>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67" name="Google Shape;767;p44"/>
                <p:cNvSpPr/>
                <p:nvPr/>
              </p:nvSpPr>
              <p:spPr>
                <a:xfrm>
                  <a:off x="7390039" y="3844756"/>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768" name="Google Shape;768;p44"/>
              <p:cNvSpPr/>
              <p:nvPr/>
            </p:nvSpPr>
            <p:spPr>
              <a:xfrm rot="-5400000">
                <a:off x="7964078" y="-396363"/>
                <a:ext cx="1315071" cy="2255476"/>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769" name="Google Shape;769;p44"/>
            <p:cNvGrpSpPr/>
            <p:nvPr/>
          </p:nvGrpSpPr>
          <p:grpSpPr>
            <a:xfrm rot="10800000" flipH="1">
              <a:off x="7463508" y="333357"/>
              <a:ext cx="1241957" cy="975167"/>
              <a:chOff x="8472293" y="-88171"/>
              <a:chExt cx="1034533" cy="812301"/>
            </a:xfrm>
          </p:grpSpPr>
          <p:sp>
            <p:nvSpPr>
              <p:cNvPr id="770" name="Google Shape;770;p44"/>
              <p:cNvSpPr/>
              <p:nvPr/>
            </p:nvSpPr>
            <p:spPr>
              <a:xfrm rot="-9791530" flipH="1">
                <a:off x="8835488" y="74639"/>
                <a:ext cx="624204" cy="403901"/>
              </a:xfrm>
              <a:custGeom>
                <a:avLst/>
                <a:gdLst/>
                <a:ahLst/>
                <a:cxnLst/>
                <a:rect l="l" t="t" r="r" b="b"/>
                <a:pathLst>
                  <a:path w="1276" h="825" extrusionOk="0">
                    <a:moveTo>
                      <a:pt x="21" y="824"/>
                    </a:moveTo>
                    <a:lnTo>
                      <a:pt x="21" y="824"/>
                    </a:lnTo>
                    <a:cubicBezTo>
                      <a:pt x="110" y="756"/>
                      <a:pt x="199" y="689"/>
                      <a:pt x="290" y="624"/>
                    </a:cubicBezTo>
                    <a:lnTo>
                      <a:pt x="290" y="624"/>
                    </a:lnTo>
                    <a:cubicBezTo>
                      <a:pt x="605" y="399"/>
                      <a:pt x="935" y="195"/>
                      <a:pt x="1275" y="13"/>
                    </a:cubicBezTo>
                    <a:lnTo>
                      <a:pt x="1275" y="0"/>
                    </a:lnTo>
                    <a:lnTo>
                      <a:pt x="1275" y="0"/>
                    </a:lnTo>
                    <a:cubicBezTo>
                      <a:pt x="828" y="237"/>
                      <a:pt x="401" y="513"/>
                      <a:pt x="0" y="824"/>
                    </a:cubicBezTo>
                    <a:lnTo>
                      <a:pt x="21" y="824"/>
                    </a:lnTo>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771" name="Google Shape;771;p44"/>
              <p:cNvSpPr/>
              <p:nvPr/>
            </p:nvSpPr>
            <p:spPr>
              <a:xfrm rot="-9791525" flipH="1">
                <a:off x="8535983" y="30715"/>
                <a:ext cx="907153" cy="574529"/>
              </a:xfrm>
              <a:custGeom>
                <a:avLst/>
                <a:gdLst/>
                <a:ahLst/>
                <a:cxnLst/>
                <a:rect l="l" t="t" r="r" b="b"/>
                <a:pathLst>
                  <a:path w="1850" h="1172" extrusionOk="0">
                    <a:moveTo>
                      <a:pt x="293" y="940"/>
                    </a:moveTo>
                    <a:lnTo>
                      <a:pt x="293" y="940"/>
                    </a:lnTo>
                    <a:cubicBezTo>
                      <a:pt x="194" y="1014"/>
                      <a:pt x="96" y="1091"/>
                      <a:pt x="0" y="1171"/>
                    </a:cubicBezTo>
                    <a:lnTo>
                      <a:pt x="23" y="1171"/>
                    </a:lnTo>
                    <a:lnTo>
                      <a:pt x="23" y="1171"/>
                    </a:lnTo>
                    <a:cubicBezTo>
                      <a:pt x="450" y="811"/>
                      <a:pt x="925" y="508"/>
                      <a:pt x="1415" y="240"/>
                    </a:cubicBezTo>
                    <a:lnTo>
                      <a:pt x="1415" y="240"/>
                    </a:lnTo>
                    <a:cubicBezTo>
                      <a:pt x="1559" y="161"/>
                      <a:pt x="1704" y="87"/>
                      <a:pt x="1849" y="14"/>
                    </a:cubicBezTo>
                    <a:lnTo>
                      <a:pt x="1849" y="0"/>
                    </a:lnTo>
                    <a:lnTo>
                      <a:pt x="1849" y="0"/>
                    </a:lnTo>
                    <a:cubicBezTo>
                      <a:pt x="1665" y="93"/>
                      <a:pt x="1482" y="188"/>
                      <a:pt x="1302" y="289"/>
                    </a:cubicBezTo>
                    <a:lnTo>
                      <a:pt x="1302" y="289"/>
                    </a:lnTo>
                    <a:cubicBezTo>
                      <a:pt x="953" y="485"/>
                      <a:pt x="613" y="699"/>
                      <a:pt x="293" y="940"/>
                    </a:cubicBezTo>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pic>
        <p:nvPicPr>
          <p:cNvPr id="772" name="Google Shape;772;p44"/>
          <p:cNvPicPr preferRelativeResize="0"/>
          <p:nvPr/>
        </p:nvPicPr>
        <p:blipFill>
          <a:blip r:embed="rId3">
            <a:alphaModFix/>
          </a:blip>
          <a:stretch>
            <a:fillRect/>
          </a:stretch>
        </p:blipFill>
        <p:spPr>
          <a:xfrm>
            <a:off x="246275" y="292176"/>
            <a:ext cx="5119749" cy="1267050"/>
          </a:xfrm>
          <a:prstGeom prst="rect">
            <a:avLst/>
          </a:prstGeom>
          <a:noFill/>
          <a:ln>
            <a:noFill/>
          </a:ln>
        </p:spPr>
      </p:pic>
      <p:pic>
        <p:nvPicPr>
          <p:cNvPr id="773" name="Google Shape;773;p44"/>
          <p:cNvPicPr preferRelativeResize="0"/>
          <p:nvPr/>
        </p:nvPicPr>
        <p:blipFill>
          <a:blip r:embed="rId4">
            <a:alphaModFix/>
          </a:blip>
          <a:stretch>
            <a:fillRect/>
          </a:stretch>
        </p:blipFill>
        <p:spPr>
          <a:xfrm>
            <a:off x="246275" y="1559225"/>
            <a:ext cx="3325401" cy="788577"/>
          </a:xfrm>
          <a:prstGeom prst="rect">
            <a:avLst/>
          </a:prstGeom>
          <a:noFill/>
          <a:ln>
            <a:noFill/>
          </a:ln>
        </p:spPr>
      </p:pic>
      <p:pic>
        <p:nvPicPr>
          <p:cNvPr id="774" name="Google Shape;774;p44"/>
          <p:cNvPicPr preferRelativeResize="0"/>
          <p:nvPr/>
        </p:nvPicPr>
        <p:blipFill>
          <a:blip r:embed="rId5">
            <a:alphaModFix/>
          </a:blip>
          <a:stretch>
            <a:fillRect/>
          </a:stretch>
        </p:blipFill>
        <p:spPr>
          <a:xfrm>
            <a:off x="246275" y="2347800"/>
            <a:ext cx="3325400" cy="776417"/>
          </a:xfrm>
          <a:prstGeom prst="rect">
            <a:avLst/>
          </a:prstGeom>
          <a:noFill/>
          <a:ln>
            <a:noFill/>
          </a:ln>
        </p:spPr>
      </p:pic>
      <p:sp>
        <p:nvSpPr>
          <p:cNvPr id="775" name="Google Shape;775;p44"/>
          <p:cNvSpPr txBox="1">
            <a:spLocks noGrp="1"/>
          </p:cNvSpPr>
          <p:nvPr>
            <p:ph type="title"/>
          </p:nvPr>
        </p:nvSpPr>
        <p:spPr>
          <a:xfrm>
            <a:off x="3079000" y="1731273"/>
            <a:ext cx="5850600" cy="996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000"/>
              <a:t>Hyper-Parameter Tuning (gridsearchcv)</a:t>
            </a:r>
            <a:endParaRPr sz="3000"/>
          </a:p>
        </p:txBody>
      </p:sp>
      <p:sp>
        <p:nvSpPr>
          <p:cNvPr id="776" name="Google Shape;776;p44"/>
          <p:cNvSpPr txBox="1">
            <a:spLocks noGrp="1"/>
          </p:cNvSpPr>
          <p:nvPr>
            <p:ph type="title"/>
          </p:nvPr>
        </p:nvSpPr>
        <p:spPr>
          <a:xfrm>
            <a:off x="246275" y="3284388"/>
            <a:ext cx="5850600" cy="53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KFold Cross Validation</a:t>
            </a:r>
            <a:endParaRPr sz="3000"/>
          </a:p>
        </p:txBody>
      </p:sp>
      <p:pic>
        <p:nvPicPr>
          <p:cNvPr id="777" name="Google Shape;777;p44"/>
          <p:cNvPicPr preferRelativeResize="0"/>
          <p:nvPr/>
        </p:nvPicPr>
        <p:blipFill>
          <a:blip r:embed="rId6">
            <a:alphaModFix/>
          </a:blip>
          <a:stretch>
            <a:fillRect/>
          </a:stretch>
        </p:blipFill>
        <p:spPr>
          <a:xfrm>
            <a:off x="2494050" y="3816297"/>
            <a:ext cx="6435541" cy="1267050"/>
          </a:xfrm>
          <a:prstGeom prst="rect">
            <a:avLst/>
          </a:prstGeom>
          <a:noFill/>
          <a:ln>
            <a:noFill/>
          </a:ln>
        </p:spPr>
      </p:pic>
      <p:sp>
        <p:nvSpPr>
          <p:cNvPr id="778" name="Google Shape;778;p44"/>
          <p:cNvSpPr txBox="1">
            <a:spLocks noGrp="1"/>
          </p:cNvSpPr>
          <p:nvPr>
            <p:ph type="subTitle" idx="4294967295"/>
          </p:nvPr>
        </p:nvSpPr>
        <p:spPr>
          <a:xfrm>
            <a:off x="5203229" y="2992238"/>
            <a:ext cx="28836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Mean: </a:t>
            </a:r>
            <a:r>
              <a:rPr lang="en">
                <a:highlight>
                  <a:schemeClr val="lt1"/>
                </a:highlight>
              </a:rPr>
              <a:t>0.5056</a:t>
            </a:r>
            <a:endParaRPr sz="1800">
              <a:highlight>
                <a:schemeClr val="lt1"/>
              </a:highlight>
            </a:endParaRPr>
          </a:p>
          <a:p>
            <a:pPr marL="0" lvl="0" indent="0" algn="l" rtl="0">
              <a:spcBef>
                <a:spcPts val="1600"/>
              </a:spcBef>
              <a:spcAft>
                <a:spcPts val="1600"/>
              </a:spcAft>
              <a:buNone/>
            </a:pPr>
            <a:r>
              <a:rPr lang="en"/>
              <a:t>Range:</a:t>
            </a:r>
            <a:r>
              <a:rPr lang="en">
                <a:highlight>
                  <a:schemeClr val="lt1"/>
                </a:highlight>
              </a:rPr>
              <a:t> 0.4893 - 0.5185</a:t>
            </a:r>
            <a:endParaRPr>
              <a:highlight>
                <a:schemeClr val="lt1"/>
              </a:highlight>
            </a:endParaRPr>
          </a:p>
        </p:txBody>
      </p:sp>
      <p:pic>
        <p:nvPicPr>
          <p:cNvPr id="779" name="Google Shape;779;p44" title="12.mp3">
            <a:hlinkClick r:id="rId7"/>
          </p:cNvPr>
          <p:cNvPicPr preferRelativeResize="0"/>
          <p:nvPr/>
        </p:nvPicPr>
        <p:blipFill>
          <a:blip r:embed="rId8">
            <a:alphaModFix/>
          </a:blip>
          <a:stretch>
            <a:fillRect/>
          </a:stretch>
        </p:blipFill>
        <p:spPr>
          <a:xfrm>
            <a:off x="8379750" y="409850"/>
            <a:ext cx="118275" cy="11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pic>
        <p:nvPicPr>
          <p:cNvPr id="784" name="Google Shape;784;p45"/>
          <p:cNvPicPr preferRelativeResize="0"/>
          <p:nvPr/>
        </p:nvPicPr>
        <p:blipFill>
          <a:blip r:embed="rId3">
            <a:alphaModFix/>
          </a:blip>
          <a:stretch>
            <a:fillRect/>
          </a:stretch>
        </p:blipFill>
        <p:spPr>
          <a:xfrm>
            <a:off x="83950" y="416425"/>
            <a:ext cx="4554749" cy="4195174"/>
          </a:xfrm>
          <a:prstGeom prst="rect">
            <a:avLst/>
          </a:prstGeom>
          <a:noFill/>
          <a:ln>
            <a:noFill/>
          </a:ln>
        </p:spPr>
      </p:pic>
      <p:pic>
        <p:nvPicPr>
          <p:cNvPr id="785" name="Google Shape;785;p45"/>
          <p:cNvPicPr preferRelativeResize="0"/>
          <p:nvPr/>
        </p:nvPicPr>
        <p:blipFill>
          <a:blip r:embed="rId4">
            <a:alphaModFix/>
          </a:blip>
          <a:stretch>
            <a:fillRect/>
          </a:stretch>
        </p:blipFill>
        <p:spPr>
          <a:xfrm>
            <a:off x="4689150" y="497237"/>
            <a:ext cx="4504651" cy="4149025"/>
          </a:xfrm>
          <a:prstGeom prst="rect">
            <a:avLst/>
          </a:prstGeom>
          <a:noFill/>
          <a:ln>
            <a:noFill/>
          </a:ln>
        </p:spPr>
      </p:pic>
      <p:sp>
        <p:nvSpPr>
          <p:cNvPr id="786" name="Google Shape;786;p45"/>
          <p:cNvSpPr txBox="1">
            <a:spLocks noGrp="1"/>
          </p:cNvSpPr>
          <p:nvPr>
            <p:ph type="title"/>
          </p:nvPr>
        </p:nvSpPr>
        <p:spPr>
          <a:xfrm>
            <a:off x="1052650" y="4611600"/>
            <a:ext cx="79671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700"/>
              <a:t>Compare of Confusion Matrix Heatmap</a:t>
            </a:r>
            <a:endParaRPr sz="2700"/>
          </a:p>
        </p:txBody>
      </p:sp>
      <p:sp>
        <p:nvSpPr>
          <p:cNvPr id="787" name="Google Shape;787;p45"/>
          <p:cNvSpPr txBox="1">
            <a:spLocks noGrp="1"/>
          </p:cNvSpPr>
          <p:nvPr>
            <p:ph type="title"/>
          </p:nvPr>
        </p:nvSpPr>
        <p:spPr>
          <a:xfrm>
            <a:off x="659050" y="94175"/>
            <a:ext cx="7967100" cy="2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t>Logistic Regression           Vs.                  Random Forest</a:t>
            </a:r>
            <a:endParaRPr sz="1700"/>
          </a:p>
        </p:txBody>
      </p:sp>
      <p:sp>
        <p:nvSpPr>
          <p:cNvPr id="788" name="Google Shape;788;p45"/>
          <p:cNvSpPr txBox="1"/>
          <p:nvPr/>
        </p:nvSpPr>
        <p:spPr>
          <a:xfrm>
            <a:off x="659050" y="804850"/>
            <a:ext cx="227400" cy="223200"/>
          </a:xfrm>
          <a:prstGeom prst="rect">
            <a:avLst/>
          </a:prstGeom>
          <a:noFill/>
          <a:ln w="19050" cap="flat" cmpd="sng">
            <a:solidFill>
              <a:srgbClr val="00C3B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789" name="Google Shape;789;p45"/>
          <p:cNvSpPr txBox="1"/>
          <p:nvPr/>
        </p:nvSpPr>
        <p:spPr>
          <a:xfrm>
            <a:off x="1113225" y="1259025"/>
            <a:ext cx="227400" cy="223200"/>
          </a:xfrm>
          <a:prstGeom prst="rect">
            <a:avLst/>
          </a:prstGeom>
          <a:noFill/>
          <a:ln w="19050" cap="flat" cmpd="sng">
            <a:solidFill>
              <a:srgbClr val="00C3B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790" name="Google Shape;790;p45"/>
          <p:cNvSpPr txBox="1"/>
          <p:nvPr/>
        </p:nvSpPr>
        <p:spPr>
          <a:xfrm>
            <a:off x="659050" y="804850"/>
            <a:ext cx="227400" cy="223200"/>
          </a:xfrm>
          <a:prstGeom prst="rect">
            <a:avLst/>
          </a:prstGeom>
          <a:noFill/>
          <a:ln w="19050" cap="flat" cmpd="sng">
            <a:solidFill>
              <a:srgbClr val="00C3B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791" name="Google Shape;791;p45"/>
          <p:cNvSpPr txBox="1"/>
          <p:nvPr/>
        </p:nvSpPr>
        <p:spPr>
          <a:xfrm>
            <a:off x="2207200" y="2402425"/>
            <a:ext cx="227400" cy="223200"/>
          </a:xfrm>
          <a:prstGeom prst="rect">
            <a:avLst/>
          </a:prstGeom>
          <a:noFill/>
          <a:ln w="19050" cap="flat" cmpd="sng">
            <a:solidFill>
              <a:srgbClr val="00C3B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792" name="Google Shape;792;p45"/>
          <p:cNvSpPr txBox="1"/>
          <p:nvPr/>
        </p:nvSpPr>
        <p:spPr>
          <a:xfrm>
            <a:off x="659050" y="804850"/>
            <a:ext cx="227400" cy="223200"/>
          </a:xfrm>
          <a:prstGeom prst="rect">
            <a:avLst/>
          </a:prstGeom>
          <a:noFill/>
          <a:ln w="19050" cap="flat" cmpd="sng">
            <a:solidFill>
              <a:srgbClr val="00C3B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793" name="Google Shape;793;p45"/>
          <p:cNvSpPr txBox="1"/>
          <p:nvPr/>
        </p:nvSpPr>
        <p:spPr>
          <a:xfrm>
            <a:off x="2434600" y="2625625"/>
            <a:ext cx="227400" cy="223200"/>
          </a:xfrm>
          <a:prstGeom prst="rect">
            <a:avLst/>
          </a:prstGeom>
          <a:noFill/>
          <a:ln w="19050" cap="flat" cmpd="sng">
            <a:solidFill>
              <a:srgbClr val="00C3B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794" name="Google Shape;794;p45"/>
          <p:cNvSpPr txBox="1"/>
          <p:nvPr/>
        </p:nvSpPr>
        <p:spPr>
          <a:xfrm>
            <a:off x="659050" y="804850"/>
            <a:ext cx="227400" cy="223200"/>
          </a:xfrm>
          <a:prstGeom prst="rect">
            <a:avLst/>
          </a:prstGeom>
          <a:noFill/>
          <a:ln w="19050" cap="flat" cmpd="sng">
            <a:solidFill>
              <a:srgbClr val="00C3B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795" name="Google Shape;795;p45"/>
          <p:cNvSpPr txBox="1"/>
          <p:nvPr/>
        </p:nvSpPr>
        <p:spPr>
          <a:xfrm>
            <a:off x="2662000" y="2848825"/>
            <a:ext cx="227400" cy="223200"/>
          </a:xfrm>
          <a:prstGeom prst="rect">
            <a:avLst/>
          </a:prstGeom>
          <a:noFill/>
          <a:ln w="19050" cap="flat" cmpd="sng">
            <a:solidFill>
              <a:srgbClr val="00C3B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796" name="Google Shape;796;p45"/>
          <p:cNvSpPr txBox="1"/>
          <p:nvPr/>
        </p:nvSpPr>
        <p:spPr>
          <a:xfrm>
            <a:off x="2889400" y="3114400"/>
            <a:ext cx="227400" cy="223200"/>
          </a:xfrm>
          <a:prstGeom prst="rect">
            <a:avLst/>
          </a:prstGeom>
          <a:noFill/>
          <a:ln w="19050" cap="flat" cmpd="sng">
            <a:solidFill>
              <a:srgbClr val="00C3B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797" name="Google Shape;797;p45"/>
          <p:cNvSpPr txBox="1"/>
          <p:nvPr/>
        </p:nvSpPr>
        <p:spPr>
          <a:xfrm>
            <a:off x="2449600" y="2398188"/>
            <a:ext cx="197400" cy="197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pic>
        <p:nvPicPr>
          <p:cNvPr id="798" name="Google Shape;798;p45" title="13.mp3">
            <a:hlinkClick r:id="rId5"/>
          </p:cNvPr>
          <p:cNvPicPr preferRelativeResize="0"/>
          <p:nvPr/>
        </p:nvPicPr>
        <p:blipFill>
          <a:blip r:embed="rId6">
            <a:alphaModFix/>
          </a:blip>
          <a:stretch>
            <a:fillRect/>
          </a:stretch>
        </p:blipFill>
        <p:spPr>
          <a:xfrm>
            <a:off x="8687175" y="270125"/>
            <a:ext cx="112050" cy="112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grpSp>
        <p:nvGrpSpPr>
          <p:cNvPr id="803" name="Google Shape;803;p46"/>
          <p:cNvGrpSpPr/>
          <p:nvPr/>
        </p:nvGrpSpPr>
        <p:grpSpPr>
          <a:xfrm>
            <a:off x="-570340" y="3302519"/>
            <a:ext cx="2728833" cy="2524761"/>
            <a:chOff x="-577490" y="3195419"/>
            <a:chExt cx="2728833" cy="2524761"/>
          </a:xfrm>
        </p:grpSpPr>
        <p:sp>
          <p:nvSpPr>
            <p:cNvPr id="804" name="Google Shape;804;p46"/>
            <p:cNvSpPr/>
            <p:nvPr/>
          </p:nvSpPr>
          <p:spPr>
            <a:xfrm rot="-5043105">
              <a:off x="126915" y="3193808"/>
              <a:ext cx="1680170" cy="2206448"/>
            </a:xfrm>
            <a:custGeom>
              <a:avLst/>
              <a:gdLst/>
              <a:ahLst/>
              <a:cxnLst/>
              <a:rect l="l" t="t" r="r" b="b"/>
              <a:pathLst>
                <a:path w="3731" h="4901" extrusionOk="0">
                  <a:moveTo>
                    <a:pt x="2159" y="1233"/>
                  </a:moveTo>
                  <a:lnTo>
                    <a:pt x="2159" y="1233"/>
                  </a:lnTo>
                  <a:cubicBezTo>
                    <a:pt x="2193" y="1274"/>
                    <a:pt x="2245" y="1294"/>
                    <a:pt x="2281" y="1331"/>
                  </a:cubicBezTo>
                  <a:lnTo>
                    <a:pt x="2281" y="1331"/>
                  </a:lnTo>
                  <a:cubicBezTo>
                    <a:pt x="2412" y="1469"/>
                    <a:pt x="2250" y="1679"/>
                    <a:pt x="2137" y="1834"/>
                  </a:cubicBezTo>
                  <a:lnTo>
                    <a:pt x="2137" y="1834"/>
                  </a:lnTo>
                  <a:cubicBezTo>
                    <a:pt x="1871" y="2202"/>
                    <a:pt x="1898" y="2724"/>
                    <a:pt x="1626" y="3087"/>
                  </a:cubicBezTo>
                  <a:lnTo>
                    <a:pt x="1626" y="3087"/>
                  </a:lnTo>
                  <a:cubicBezTo>
                    <a:pt x="1341" y="3468"/>
                    <a:pt x="771" y="3617"/>
                    <a:pt x="616" y="4065"/>
                  </a:cubicBezTo>
                  <a:lnTo>
                    <a:pt x="616" y="4065"/>
                  </a:lnTo>
                  <a:cubicBezTo>
                    <a:pt x="562" y="4220"/>
                    <a:pt x="569" y="4389"/>
                    <a:pt x="531" y="4548"/>
                  </a:cubicBezTo>
                  <a:lnTo>
                    <a:pt x="531" y="4548"/>
                  </a:lnTo>
                  <a:cubicBezTo>
                    <a:pt x="491" y="4708"/>
                    <a:pt x="383" y="4873"/>
                    <a:pt x="221" y="4891"/>
                  </a:cubicBezTo>
                  <a:lnTo>
                    <a:pt x="221" y="4891"/>
                  </a:lnTo>
                  <a:cubicBezTo>
                    <a:pt x="141" y="4900"/>
                    <a:pt x="64" y="4870"/>
                    <a:pt x="0" y="4818"/>
                  </a:cubicBezTo>
                  <a:lnTo>
                    <a:pt x="0" y="2312"/>
                  </a:lnTo>
                  <a:lnTo>
                    <a:pt x="0" y="2312"/>
                  </a:lnTo>
                  <a:cubicBezTo>
                    <a:pt x="559" y="1470"/>
                    <a:pt x="1197" y="645"/>
                    <a:pt x="1929" y="0"/>
                  </a:cubicBezTo>
                  <a:lnTo>
                    <a:pt x="3730" y="0"/>
                  </a:lnTo>
                  <a:lnTo>
                    <a:pt x="3730" y="0"/>
                  </a:lnTo>
                  <a:cubicBezTo>
                    <a:pt x="3279" y="292"/>
                    <a:pt x="2823" y="575"/>
                    <a:pt x="2360" y="850"/>
                  </a:cubicBezTo>
                  <a:lnTo>
                    <a:pt x="2360" y="850"/>
                  </a:lnTo>
                  <a:cubicBezTo>
                    <a:pt x="2218" y="933"/>
                    <a:pt x="2056" y="1105"/>
                    <a:pt x="2159" y="1233"/>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05" name="Google Shape;805;p46"/>
            <p:cNvSpPr/>
            <p:nvPr/>
          </p:nvSpPr>
          <p:spPr>
            <a:xfrm rot="2700014">
              <a:off x="27353" y="3330061"/>
              <a:ext cx="1315068" cy="2255477"/>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806" name="Google Shape;806;p46"/>
            <p:cNvGrpSpPr/>
            <p:nvPr/>
          </p:nvGrpSpPr>
          <p:grpSpPr>
            <a:xfrm rot="10800000">
              <a:off x="1041368" y="3919618"/>
              <a:ext cx="1034533" cy="812301"/>
              <a:chOff x="8472293" y="-88171"/>
              <a:chExt cx="1034533" cy="812301"/>
            </a:xfrm>
          </p:grpSpPr>
          <p:sp>
            <p:nvSpPr>
              <p:cNvPr id="807" name="Google Shape;807;p46"/>
              <p:cNvSpPr/>
              <p:nvPr/>
            </p:nvSpPr>
            <p:spPr>
              <a:xfrm rot="-9791530" flipH="1">
                <a:off x="8835488" y="74639"/>
                <a:ext cx="624204" cy="403901"/>
              </a:xfrm>
              <a:custGeom>
                <a:avLst/>
                <a:gdLst/>
                <a:ahLst/>
                <a:cxnLst/>
                <a:rect l="l" t="t" r="r" b="b"/>
                <a:pathLst>
                  <a:path w="1276" h="825" extrusionOk="0">
                    <a:moveTo>
                      <a:pt x="21" y="824"/>
                    </a:moveTo>
                    <a:lnTo>
                      <a:pt x="21" y="824"/>
                    </a:lnTo>
                    <a:cubicBezTo>
                      <a:pt x="110" y="756"/>
                      <a:pt x="199" y="689"/>
                      <a:pt x="290" y="624"/>
                    </a:cubicBezTo>
                    <a:lnTo>
                      <a:pt x="290" y="624"/>
                    </a:lnTo>
                    <a:cubicBezTo>
                      <a:pt x="605" y="399"/>
                      <a:pt x="935" y="195"/>
                      <a:pt x="1275" y="13"/>
                    </a:cubicBezTo>
                    <a:lnTo>
                      <a:pt x="1275" y="0"/>
                    </a:lnTo>
                    <a:lnTo>
                      <a:pt x="1275" y="0"/>
                    </a:lnTo>
                    <a:cubicBezTo>
                      <a:pt x="828" y="237"/>
                      <a:pt x="401" y="513"/>
                      <a:pt x="0" y="824"/>
                    </a:cubicBezTo>
                    <a:lnTo>
                      <a:pt x="21" y="824"/>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08" name="Google Shape;808;p46"/>
              <p:cNvSpPr/>
              <p:nvPr/>
            </p:nvSpPr>
            <p:spPr>
              <a:xfrm rot="-9791525" flipH="1">
                <a:off x="8535983" y="30715"/>
                <a:ext cx="907153" cy="574529"/>
              </a:xfrm>
              <a:custGeom>
                <a:avLst/>
                <a:gdLst/>
                <a:ahLst/>
                <a:cxnLst/>
                <a:rect l="l" t="t" r="r" b="b"/>
                <a:pathLst>
                  <a:path w="1850" h="1172" extrusionOk="0">
                    <a:moveTo>
                      <a:pt x="293" y="940"/>
                    </a:moveTo>
                    <a:lnTo>
                      <a:pt x="293" y="940"/>
                    </a:lnTo>
                    <a:cubicBezTo>
                      <a:pt x="194" y="1014"/>
                      <a:pt x="96" y="1091"/>
                      <a:pt x="0" y="1171"/>
                    </a:cubicBezTo>
                    <a:lnTo>
                      <a:pt x="23" y="1171"/>
                    </a:lnTo>
                    <a:lnTo>
                      <a:pt x="23" y="1171"/>
                    </a:lnTo>
                    <a:cubicBezTo>
                      <a:pt x="450" y="811"/>
                      <a:pt x="925" y="508"/>
                      <a:pt x="1415" y="240"/>
                    </a:cubicBezTo>
                    <a:lnTo>
                      <a:pt x="1415" y="240"/>
                    </a:lnTo>
                    <a:cubicBezTo>
                      <a:pt x="1559" y="161"/>
                      <a:pt x="1704" y="87"/>
                      <a:pt x="1849" y="14"/>
                    </a:cubicBezTo>
                    <a:lnTo>
                      <a:pt x="1849" y="0"/>
                    </a:lnTo>
                    <a:lnTo>
                      <a:pt x="1849" y="0"/>
                    </a:lnTo>
                    <a:cubicBezTo>
                      <a:pt x="1665" y="93"/>
                      <a:pt x="1482" y="188"/>
                      <a:pt x="1302" y="289"/>
                    </a:cubicBezTo>
                    <a:lnTo>
                      <a:pt x="1302" y="289"/>
                    </a:lnTo>
                    <a:cubicBezTo>
                      <a:pt x="953" y="485"/>
                      <a:pt x="613" y="699"/>
                      <a:pt x="293" y="940"/>
                    </a:cubicBez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809" name="Google Shape;809;p46"/>
          <p:cNvGrpSpPr/>
          <p:nvPr/>
        </p:nvGrpSpPr>
        <p:grpSpPr>
          <a:xfrm rot="10800000">
            <a:off x="7793466" y="-1604520"/>
            <a:ext cx="4065321" cy="3345688"/>
            <a:chOff x="5623441" y="3499917"/>
            <a:chExt cx="4065321" cy="3345688"/>
          </a:xfrm>
        </p:grpSpPr>
        <p:sp>
          <p:nvSpPr>
            <p:cNvPr id="810" name="Google Shape;810;p46"/>
            <p:cNvSpPr/>
            <p:nvPr/>
          </p:nvSpPr>
          <p:spPr>
            <a:xfrm rot="-1072415">
              <a:off x="5905085" y="3979755"/>
              <a:ext cx="3502031" cy="2386011"/>
            </a:xfrm>
            <a:custGeom>
              <a:avLst/>
              <a:gdLst/>
              <a:ahLst/>
              <a:cxnLst/>
              <a:rect l="l" t="t" r="r" b="b"/>
              <a:pathLst>
                <a:path w="9729" h="6628" extrusionOk="0">
                  <a:moveTo>
                    <a:pt x="9233" y="5694"/>
                  </a:moveTo>
                  <a:lnTo>
                    <a:pt x="9233" y="5694"/>
                  </a:lnTo>
                  <a:cubicBezTo>
                    <a:pt x="9067" y="5327"/>
                    <a:pt x="8933" y="4950"/>
                    <a:pt x="8843" y="4567"/>
                  </a:cubicBezTo>
                  <a:lnTo>
                    <a:pt x="8843" y="4567"/>
                  </a:lnTo>
                  <a:cubicBezTo>
                    <a:pt x="8745" y="4153"/>
                    <a:pt x="8706" y="3732"/>
                    <a:pt x="8680" y="3312"/>
                  </a:cubicBezTo>
                  <a:lnTo>
                    <a:pt x="8680" y="3312"/>
                  </a:lnTo>
                  <a:cubicBezTo>
                    <a:pt x="8623" y="2379"/>
                    <a:pt x="8641" y="1433"/>
                    <a:pt x="8318" y="524"/>
                  </a:cubicBezTo>
                  <a:lnTo>
                    <a:pt x="8318" y="524"/>
                  </a:lnTo>
                  <a:cubicBezTo>
                    <a:pt x="8299" y="468"/>
                    <a:pt x="8127" y="437"/>
                    <a:pt x="8069" y="428"/>
                  </a:cubicBezTo>
                  <a:lnTo>
                    <a:pt x="8069" y="428"/>
                  </a:lnTo>
                  <a:cubicBezTo>
                    <a:pt x="8008" y="419"/>
                    <a:pt x="7834" y="389"/>
                    <a:pt x="7789" y="437"/>
                  </a:cubicBezTo>
                  <a:lnTo>
                    <a:pt x="7789" y="437"/>
                  </a:lnTo>
                  <a:cubicBezTo>
                    <a:pt x="7113" y="1139"/>
                    <a:pt x="7072" y="2029"/>
                    <a:pt x="7129" y="2865"/>
                  </a:cubicBezTo>
                  <a:lnTo>
                    <a:pt x="7129" y="2865"/>
                  </a:lnTo>
                  <a:cubicBezTo>
                    <a:pt x="7144" y="3100"/>
                    <a:pt x="7166" y="3334"/>
                    <a:pt x="7180" y="3568"/>
                  </a:cubicBezTo>
                  <a:lnTo>
                    <a:pt x="7180" y="3568"/>
                  </a:lnTo>
                  <a:cubicBezTo>
                    <a:pt x="7191" y="3742"/>
                    <a:pt x="7200" y="3916"/>
                    <a:pt x="7150" y="4087"/>
                  </a:cubicBezTo>
                  <a:lnTo>
                    <a:pt x="7150" y="4087"/>
                  </a:lnTo>
                  <a:cubicBezTo>
                    <a:pt x="7111" y="4220"/>
                    <a:pt x="7038" y="4364"/>
                    <a:pt x="6879" y="4439"/>
                  </a:cubicBezTo>
                  <a:lnTo>
                    <a:pt x="6879" y="4439"/>
                  </a:lnTo>
                  <a:cubicBezTo>
                    <a:pt x="6855" y="4451"/>
                    <a:pt x="6831" y="4456"/>
                    <a:pt x="6805" y="4464"/>
                  </a:cubicBezTo>
                  <a:lnTo>
                    <a:pt x="6805" y="4464"/>
                  </a:lnTo>
                  <a:cubicBezTo>
                    <a:pt x="6803" y="4462"/>
                    <a:pt x="6801" y="4460"/>
                    <a:pt x="6799" y="4459"/>
                  </a:cubicBezTo>
                  <a:lnTo>
                    <a:pt x="6799" y="4459"/>
                  </a:lnTo>
                  <a:cubicBezTo>
                    <a:pt x="6759" y="4434"/>
                    <a:pt x="6724" y="4406"/>
                    <a:pt x="6694" y="4375"/>
                  </a:cubicBezTo>
                  <a:lnTo>
                    <a:pt x="6694" y="4375"/>
                  </a:lnTo>
                  <a:cubicBezTo>
                    <a:pt x="6335" y="4013"/>
                    <a:pt x="6574" y="3527"/>
                    <a:pt x="6328" y="3132"/>
                  </a:cubicBezTo>
                  <a:lnTo>
                    <a:pt x="6328" y="3132"/>
                  </a:lnTo>
                  <a:cubicBezTo>
                    <a:pt x="6300" y="3087"/>
                    <a:pt x="6206" y="3063"/>
                    <a:pt x="6150" y="3050"/>
                  </a:cubicBezTo>
                  <a:lnTo>
                    <a:pt x="6150" y="3050"/>
                  </a:lnTo>
                  <a:cubicBezTo>
                    <a:pt x="6068" y="3030"/>
                    <a:pt x="5965" y="3013"/>
                    <a:pt x="5878" y="3025"/>
                  </a:cubicBezTo>
                  <a:lnTo>
                    <a:pt x="5769" y="3039"/>
                  </a:lnTo>
                  <a:lnTo>
                    <a:pt x="5769" y="3039"/>
                  </a:lnTo>
                  <a:cubicBezTo>
                    <a:pt x="5688" y="2403"/>
                    <a:pt x="5607" y="1767"/>
                    <a:pt x="5527" y="1132"/>
                  </a:cubicBezTo>
                  <a:lnTo>
                    <a:pt x="5527" y="1132"/>
                  </a:lnTo>
                  <a:cubicBezTo>
                    <a:pt x="5505" y="958"/>
                    <a:pt x="5483" y="783"/>
                    <a:pt x="5461" y="609"/>
                  </a:cubicBezTo>
                  <a:lnTo>
                    <a:pt x="5461" y="609"/>
                  </a:lnTo>
                  <a:cubicBezTo>
                    <a:pt x="5444" y="477"/>
                    <a:pt x="5427" y="336"/>
                    <a:pt x="5316" y="228"/>
                  </a:cubicBezTo>
                  <a:lnTo>
                    <a:pt x="5316" y="228"/>
                  </a:lnTo>
                  <a:cubicBezTo>
                    <a:pt x="5176" y="93"/>
                    <a:pt x="4936" y="36"/>
                    <a:pt x="4721" y="17"/>
                  </a:cubicBezTo>
                  <a:lnTo>
                    <a:pt x="4721" y="17"/>
                  </a:lnTo>
                  <a:cubicBezTo>
                    <a:pt x="4518" y="0"/>
                    <a:pt x="4307" y="21"/>
                    <a:pt x="4135" y="111"/>
                  </a:cubicBezTo>
                  <a:lnTo>
                    <a:pt x="4135" y="111"/>
                  </a:lnTo>
                  <a:cubicBezTo>
                    <a:pt x="3831" y="267"/>
                    <a:pt x="3686" y="587"/>
                    <a:pt x="3596" y="843"/>
                  </a:cubicBezTo>
                  <a:lnTo>
                    <a:pt x="3596" y="843"/>
                  </a:lnTo>
                  <a:cubicBezTo>
                    <a:pt x="3493" y="1138"/>
                    <a:pt x="3463" y="1443"/>
                    <a:pt x="3481" y="1747"/>
                  </a:cubicBezTo>
                  <a:lnTo>
                    <a:pt x="3481" y="1747"/>
                  </a:lnTo>
                  <a:cubicBezTo>
                    <a:pt x="3518" y="2372"/>
                    <a:pt x="3742" y="2980"/>
                    <a:pt x="3979" y="3576"/>
                  </a:cubicBezTo>
                  <a:lnTo>
                    <a:pt x="3979" y="3576"/>
                  </a:lnTo>
                  <a:cubicBezTo>
                    <a:pt x="4241" y="4232"/>
                    <a:pt x="4528" y="4882"/>
                    <a:pt x="4842" y="5525"/>
                  </a:cubicBezTo>
                  <a:lnTo>
                    <a:pt x="4842" y="5525"/>
                  </a:lnTo>
                  <a:cubicBezTo>
                    <a:pt x="4994" y="5837"/>
                    <a:pt x="5163" y="6144"/>
                    <a:pt x="5302" y="6459"/>
                  </a:cubicBezTo>
                  <a:lnTo>
                    <a:pt x="5302" y="6459"/>
                  </a:lnTo>
                  <a:cubicBezTo>
                    <a:pt x="5326" y="6515"/>
                    <a:pt x="5350" y="6572"/>
                    <a:pt x="5373" y="6627"/>
                  </a:cubicBezTo>
                  <a:lnTo>
                    <a:pt x="5893" y="6627"/>
                  </a:lnTo>
                  <a:lnTo>
                    <a:pt x="5893" y="6627"/>
                  </a:lnTo>
                  <a:cubicBezTo>
                    <a:pt x="5769" y="6324"/>
                    <a:pt x="5607" y="6029"/>
                    <a:pt x="5460" y="5731"/>
                  </a:cubicBezTo>
                  <a:lnTo>
                    <a:pt x="5460" y="5731"/>
                  </a:lnTo>
                  <a:cubicBezTo>
                    <a:pt x="5303" y="5415"/>
                    <a:pt x="5152" y="5097"/>
                    <a:pt x="5008" y="4776"/>
                  </a:cubicBezTo>
                  <a:lnTo>
                    <a:pt x="5008" y="4776"/>
                  </a:lnTo>
                  <a:cubicBezTo>
                    <a:pt x="4726" y="4151"/>
                    <a:pt x="4450" y="3519"/>
                    <a:pt x="4244" y="2877"/>
                  </a:cubicBezTo>
                  <a:lnTo>
                    <a:pt x="4244" y="2877"/>
                  </a:lnTo>
                  <a:cubicBezTo>
                    <a:pt x="4053" y="2281"/>
                    <a:pt x="3935" y="1649"/>
                    <a:pt x="4112" y="1041"/>
                  </a:cubicBezTo>
                  <a:lnTo>
                    <a:pt x="4112" y="1041"/>
                  </a:lnTo>
                  <a:cubicBezTo>
                    <a:pt x="4154" y="897"/>
                    <a:pt x="4212" y="756"/>
                    <a:pt x="4289" y="619"/>
                  </a:cubicBezTo>
                  <a:lnTo>
                    <a:pt x="4289" y="619"/>
                  </a:lnTo>
                  <a:cubicBezTo>
                    <a:pt x="4361" y="489"/>
                    <a:pt x="4450" y="361"/>
                    <a:pt x="4594" y="270"/>
                  </a:cubicBezTo>
                  <a:lnTo>
                    <a:pt x="4594" y="270"/>
                  </a:lnTo>
                  <a:cubicBezTo>
                    <a:pt x="4650" y="234"/>
                    <a:pt x="4710" y="204"/>
                    <a:pt x="4780" y="190"/>
                  </a:cubicBezTo>
                  <a:lnTo>
                    <a:pt x="4780" y="190"/>
                  </a:lnTo>
                  <a:cubicBezTo>
                    <a:pt x="4880" y="290"/>
                    <a:pt x="4898" y="408"/>
                    <a:pt x="4912" y="532"/>
                  </a:cubicBezTo>
                  <a:lnTo>
                    <a:pt x="4912" y="532"/>
                  </a:lnTo>
                  <a:cubicBezTo>
                    <a:pt x="5002" y="1229"/>
                    <a:pt x="5089" y="1926"/>
                    <a:pt x="5178" y="2623"/>
                  </a:cubicBezTo>
                  <a:lnTo>
                    <a:pt x="5178" y="2623"/>
                  </a:lnTo>
                  <a:cubicBezTo>
                    <a:pt x="5200" y="2791"/>
                    <a:pt x="5220" y="2961"/>
                    <a:pt x="5243" y="3131"/>
                  </a:cubicBezTo>
                  <a:lnTo>
                    <a:pt x="5243" y="3131"/>
                  </a:lnTo>
                  <a:cubicBezTo>
                    <a:pt x="5249" y="3183"/>
                    <a:pt x="5338" y="3207"/>
                    <a:pt x="5393" y="3223"/>
                  </a:cubicBezTo>
                  <a:lnTo>
                    <a:pt x="5393" y="3223"/>
                  </a:lnTo>
                  <a:cubicBezTo>
                    <a:pt x="5483" y="3249"/>
                    <a:pt x="5599" y="3271"/>
                    <a:pt x="5697" y="3258"/>
                  </a:cubicBezTo>
                  <a:lnTo>
                    <a:pt x="5859" y="3238"/>
                  </a:lnTo>
                  <a:lnTo>
                    <a:pt x="5859" y="3238"/>
                  </a:lnTo>
                  <a:cubicBezTo>
                    <a:pt x="5975" y="3580"/>
                    <a:pt x="5851" y="3961"/>
                    <a:pt x="6110" y="4277"/>
                  </a:cubicBezTo>
                  <a:lnTo>
                    <a:pt x="6110" y="4277"/>
                  </a:lnTo>
                  <a:cubicBezTo>
                    <a:pt x="6262" y="4462"/>
                    <a:pt x="6499" y="4578"/>
                    <a:pt x="6779" y="4623"/>
                  </a:cubicBezTo>
                  <a:lnTo>
                    <a:pt x="6779" y="4623"/>
                  </a:lnTo>
                  <a:cubicBezTo>
                    <a:pt x="7027" y="4661"/>
                    <a:pt x="7321" y="4650"/>
                    <a:pt x="7500" y="4497"/>
                  </a:cubicBezTo>
                  <a:lnTo>
                    <a:pt x="7500" y="4497"/>
                  </a:lnTo>
                  <a:cubicBezTo>
                    <a:pt x="7827" y="4219"/>
                    <a:pt x="7740" y="3771"/>
                    <a:pt x="7715" y="3434"/>
                  </a:cubicBezTo>
                  <a:lnTo>
                    <a:pt x="7715" y="3434"/>
                  </a:lnTo>
                  <a:cubicBezTo>
                    <a:pt x="7676" y="2935"/>
                    <a:pt x="7623" y="2434"/>
                    <a:pt x="7688" y="1937"/>
                  </a:cubicBezTo>
                  <a:lnTo>
                    <a:pt x="7688" y="1937"/>
                  </a:lnTo>
                  <a:cubicBezTo>
                    <a:pt x="7726" y="1644"/>
                    <a:pt x="7804" y="1350"/>
                    <a:pt x="7944" y="1076"/>
                  </a:cubicBezTo>
                  <a:lnTo>
                    <a:pt x="7944" y="1076"/>
                  </a:lnTo>
                  <a:cubicBezTo>
                    <a:pt x="8080" y="1738"/>
                    <a:pt x="8087" y="2416"/>
                    <a:pt x="8124" y="3087"/>
                  </a:cubicBezTo>
                  <a:lnTo>
                    <a:pt x="8124" y="3087"/>
                  </a:lnTo>
                  <a:cubicBezTo>
                    <a:pt x="8147" y="3526"/>
                    <a:pt x="8183" y="3964"/>
                    <a:pt x="8276" y="4397"/>
                  </a:cubicBezTo>
                  <a:lnTo>
                    <a:pt x="8276" y="4397"/>
                  </a:lnTo>
                  <a:cubicBezTo>
                    <a:pt x="8362" y="4805"/>
                    <a:pt x="8497" y="5205"/>
                    <a:pt x="8671" y="5597"/>
                  </a:cubicBezTo>
                  <a:lnTo>
                    <a:pt x="8671" y="5597"/>
                  </a:lnTo>
                  <a:cubicBezTo>
                    <a:pt x="8826" y="5949"/>
                    <a:pt x="9011" y="6291"/>
                    <a:pt x="9218" y="6627"/>
                  </a:cubicBezTo>
                  <a:lnTo>
                    <a:pt x="9728" y="6627"/>
                  </a:lnTo>
                  <a:lnTo>
                    <a:pt x="9728" y="6627"/>
                  </a:lnTo>
                  <a:cubicBezTo>
                    <a:pt x="9543" y="6323"/>
                    <a:pt x="9376" y="6012"/>
                    <a:pt x="9233" y="5694"/>
                  </a:cubicBezTo>
                  <a:close/>
                  <a:moveTo>
                    <a:pt x="4743" y="160"/>
                  </a:moveTo>
                  <a:lnTo>
                    <a:pt x="4743" y="160"/>
                  </a:lnTo>
                  <a:cubicBezTo>
                    <a:pt x="4744" y="160"/>
                    <a:pt x="4745" y="162"/>
                    <a:pt x="4747" y="163"/>
                  </a:cubicBezTo>
                  <a:lnTo>
                    <a:pt x="4747" y="163"/>
                  </a:lnTo>
                  <a:cubicBezTo>
                    <a:pt x="4753" y="164"/>
                    <a:pt x="4757" y="166"/>
                    <a:pt x="4759" y="170"/>
                  </a:cubicBezTo>
                  <a:lnTo>
                    <a:pt x="4759" y="170"/>
                  </a:lnTo>
                  <a:cubicBezTo>
                    <a:pt x="4760" y="171"/>
                    <a:pt x="4761" y="172"/>
                    <a:pt x="4762" y="173"/>
                  </a:cubicBezTo>
                  <a:lnTo>
                    <a:pt x="4762" y="173"/>
                  </a:lnTo>
                  <a:cubicBezTo>
                    <a:pt x="4745" y="171"/>
                    <a:pt x="4733" y="169"/>
                    <a:pt x="4743" y="160"/>
                  </a:cubicBezTo>
                  <a:close/>
                  <a:moveTo>
                    <a:pt x="2599" y="5310"/>
                  </a:moveTo>
                  <a:lnTo>
                    <a:pt x="2599" y="5310"/>
                  </a:lnTo>
                  <a:cubicBezTo>
                    <a:pt x="1702" y="4392"/>
                    <a:pt x="846" y="3451"/>
                    <a:pt x="0" y="2504"/>
                  </a:cubicBezTo>
                  <a:lnTo>
                    <a:pt x="0" y="3058"/>
                  </a:lnTo>
                  <a:lnTo>
                    <a:pt x="0" y="3058"/>
                  </a:lnTo>
                  <a:cubicBezTo>
                    <a:pt x="541" y="3656"/>
                    <a:pt x="1088" y="4251"/>
                    <a:pt x="1649" y="4837"/>
                  </a:cubicBezTo>
                  <a:lnTo>
                    <a:pt x="1649" y="4837"/>
                  </a:lnTo>
                  <a:cubicBezTo>
                    <a:pt x="2155" y="5365"/>
                    <a:pt x="2665" y="5894"/>
                    <a:pt x="3213" y="6397"/>
                  </a:cubicBezTo>
                  <a:lnTo>
                    <a:pt x="3213" y="6397"/>
                  </a:lnTo>
                  <a:cubicBezTo>
                    <a:pt x="3296" y="6475"/>
                    <a:pt x="3383" y="6552"/>
                    <a:pt x="3472" y="6627"/>
                  </a:cubicBezTo>
                  <a:lnTo>
                    <a:pt x="3959" y="6627"/>
                  </a:lnTo>
                  <a:lnTo>
                    <a:pt x="3959" y="6627"/>
                  </a:lnTo>
                  <a:cubicBezTo>
                    <a:pt x="3469" y="6212"/>
                    <a:pt x="3036" y="5757"/>
                    <a:pt x="2599" y="5310"/>
                  </a:cubicBezTo>
                  <a:close/>
                </a:path>
              </a:pathLst>
            </a:custGeom>
            <a:solidFill>
              <a:schemeClr val="lt2"/>
            </a:solidFill>
            <a:ln>
              <a:noFill/>
            </a:ln>
          </p:spPr>
          <p:txBody>
            <a:bodyPr spcFirstLastPara="1" wrap="square" lIns="91425" tIns="45700" rIns="91425" bIns="45700" anchor="ctr" anchorCtr="0">
              <a:noAutofit/>
            </a:bodyPr>
            <a:lstStyle/>
            <a:p>
              <a:pPr marL="45720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11" name="Google Shape;811;p46"/>
            <p:cNvSpPr/>
            <p:nvPr/>
          </p:nvSpPr>
          <p:spPr>
            <a:xfrm>
              <a:off x="8744143" y="4409885"/>
              <a:ext cx="869422" cy="562563"/>
            </a:xfrm>
            <a:custGeom>
              <a:avLst/>
              <a:gdLst/>
              <a:ahLst/>
              <a:cxnLst/>
              <a:rect l="l" t="t" r="r" b="b"/>
              <a:pathLst>
                <a:path w="1276" h="825" extrusionOk="0">
                  <a:moveTo>
                    <a:pt x="21" y="824"/>
                  </a:moveTo>
                  <a:lnTo>
                    <a:pt x="21" y="824"/>
                  </a:lnTo>
                  <a:cubicBezTo>
                    <a:pt x="110" y="756"/>
                    <a:pt x="199" y="689"/>
                    <a:pt x="290" y="624"/>
                  </a:cubicBezTo>
                  <a:lnTo>
                    <a:pt x="290" y="624"/>
                  </a:lnTo>
                  <a:cubicBezTo>
                    <a:pt x="605" y="399"/>
                    <a:pt x="935" y="195"/>
                    <a:pt x="1275" y="13"/>
                  </a:cubicBezTo>
                  <a:lnTo>
                    <a:pt x="1275" y="0"/>
                  </a:lnTo>
                  <a:lnTo>
                    <a:pt x="1275" y="0"/>
                  </a:lnTo>
                  <a:cubicBezTo>
                    <a:pt x="828" y="237"/>
                    <a:pt x="401" y="513"/>
                    <a:pt x="0" y="824"/>
                  </a:cubicBezTo>
                  <a:lnTo>
                    <a:pt x="21" y="824"/>
                  </a:ln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12" name="Google Shape;812;p46"/>
            <p:cNvSpPr/>
            <p:nvPr/>
          </p:nvSpPr>
          <p:spPr>
            <a:xfrm>
              <a:off x="8353052" y="4172225"/>
              <a:ext cx="1263527" cy="800224"/>
            </a:xfrm>
            <a:custGeom>
              <a:avLst/>
              <a:gdLst/>
              <a:ahLst/>
              <a:cxnLst/>
              <a:rect l="l" t="t" r="r" b="b"/>
              <a:pathLst>
                <a:path w="1850" h="1172" extrusionOk="0">
                  <a:moveTo>
                    <a:pt x="293" y="940"/>
                  </a:moveTo>
                  <a:lnTo>
                    <a:pt x="293" y="940"/>
                  </a:lnTo>
                  <a:cubicBezTo>
                    <a:pt x="194" y="1014"/>
                    <a:pt x="96" y="1091"/>
                    <a:pt x="0" y="1171"/>
                  </a:cubicBezTo>
                  <a:lnTo>
                    <a:pt x="23" y="1171"/>
                  </a:lnTo>
                  <a:lnTo>
                    <a:pt x="23" y="1171"/>
                  </a:lnTo>
                  <a:cubicBezTo>
                    <a:pt x="450" y="811"/>
                    <a:pt x="925" y="508"/>
                    <a:pt x="1415" y="240"/>
                  </a:cubicBezTo>
                  <a:lnTo>
                    <a:pt x="1415" y="240"/>
                  </a:lnTo>
                  <a:cubicBezTo>
                    <a:pt x="1559" y="161"/>
                    <a:pt x="1704" y="87"/>
                    <a:pt x="1849" y="14"/>
                  </a:cubicBezTo>
                  <a:lnTo>
                    <a:pt x="1849" y="0"/>
                  </a:lnTo>
                  <a:lnTo>
                    <a:pt x="1849" y="0"/>
                  </a:lnTo>
                  <a:cubicBezTo>
                    <a:pt x="1665" y="93"/>
                    <a:pt x="1482" y="188"/>
                    <a:pt x="1302" y="289"/>
                  </a:cubicBezTo>
                  <a:lnTo>
                    <a:pt x="1302" y="289"/>
                  </a:lnTo>
                  <a:cubicBezTo>
                    <a:pt x="953" y="485"/>
                    <a:pt x="613" y="699"/>
                    <a:pt x="293" y="940"/>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pic>
        <p:nvPicPr>
          <p:cNvPr id="813" name="Google Shape;813;p46"/>
          <p:cNvPicPr preferRelativeResize="0"/>
          <p:nvPr/>
        </p:nvPicPr>
        <p:blipFill rotWithShape="1">
          <a:blip r:embed="rId3">
            <a:alphaModFix/>
          </a:blip>
          <a:srcRect b="2638"/>
          <a:stretch/>
        </p:blipFill>
        <p:spPr>
          <a:xfrm>
            <a:off x="4620375" y="828725"/>
            <a:ext cx="4452224" cy="3113850"/>
          </a:xfrm>
          <a:prstGeom prst="rect">
            <a:avLst/>
          </a:prstGeom>
          <a:noFill/>
          <a:ln>
            <a:noFill/>
          </a:ln>
        </p:spPr>
      </p:pic>
      <p:pic>
        <p:nvPicPr>
          <p:cNvPr id="814" name="Google Shape;814;p46"/>
          <p:cNvPicPr preferRelativeResize="0"/>
          <p:nvPr/>
        </p:nvPicPr>
        <p:blipFill>
          <a:blip r:embed="rId4">
            <a:alphaModFix/>
          </a:blip>
          <a:stretch>
            <a:fillRect/>
          </a:stretch>
        </p:blipFill>
        <p:spPr>
          <a:xfrm>
            <a:off x="66800" y="828725"/>
            <a:ext cx="4553578" cy="3113849"/>
          </a:xfrm>
          <a:prstGeom prst="rect">
            <a:avLst/>
          </a:prstGeom>
          <a:noFill/>
          <a:ln>
            <a:noFill/>
          </a:ln>
        </p:spPr>
      </p:pic>
      <p:sp>
        <p:nvSpPr>
          <p:cNvPr id="815" name="Google Shape;815;p46"/>
          <p:cNvSpPr txBox="1">
            <a:spLocks noGrp="1"/>
          </p:cNvSpPr>
          <p:nvPr>
            <p:ph type="title"/>
          </p:nvPr>
        </p:nvSpPr>
        <p:spPr>
          <a:xfrm>
            <a:off x="1052650" y="4611600"/>
            <a:ext cx="7967100" cy="53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700" dirty="0"/>
              <a:t>Comparison of Classification Report</a:t>
            </a:r>
            <a:endParaRPr sz="2700" dirty="0"/>
          </a:p>
        </p:txBody>
      </p:sp>
      <p:sp>
        <p:nvSpPr>
          <p:cNvPr id="816" name="Google Shape;816;p46"/>
          <p:cNvSpPr txBox="1">
            <a:spLocks noGrp="1"/>
          </p:cNvSpPr>
          <p:nvPr>
            <p:ph type="title"/>
          </p:nvPr>
        </p:nvSpPr>
        <p:spPr>
          <a:xfrm>
            <a:off x="588450" y="414825"/>
            <a:ext cx="7967100" cy="28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700"/>
              <a:t>Logistic Regression           Vs.                  Random Forest</a:t>
            </a:r>
            <a:endParaRPr sz="1700"/>
          </a:p>
        </p:txBody>
      </p:sp>
      <p:sp>
        <p:nvSpPr>
          <p:cNvPr id="817" name="Google Shape;817;p46"/>
          <p:cNvSpPr txBox="1"/>
          <p:nvPr/>
        </p:nvSpPr>
        <p:spPr>
          <a:xfrm>
            <a:off x="419000" y="2938300"/>
            <a:ext cx="6880500" cy="531900"/>
          </a:xfrm>
          <a:prstGeom prst="rect">
            <a:avLst/>
          </a:prstGeom>
          <a:noFill/>
          <a:ln w="19050" cap="flat" cmpd="sng">
            <a:solidFill>
              <a:srgbClr val="00C3B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818" name="Google Shape;818;p46"/>
          <p:cNvSpPr txBox="1"/>
          <p:nvPr/>
        </p:nvSpPr>
        <p:spPr>
          <a:xfrm>
            <a:off x="467650" y="1453175"/>
            <a:ext cx="6831900" cy="546300"/>
          </a:xfrm>
          <a:prstGeom prst="rect">
            <a:avLst/>
          </a:prstGeom>
          <a:noFill/>
          <a:ln w="19050" cap="flat" cmpd="sng">
            <a:solidFill>
              <a:srgbClr val="00C3B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819" name="Google Shape;819;p46"/>
          <p:cNvSpPr txBox="1"/>
          <p:nvPr/>
        </p:nvSpPr>
        <p:spPr>
          <a:xfrm>
            <a:off x="467650" y="1999475"/>
            <a:ext cx="6831900" cy="3771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pic>
        <p:nvPicPr>
          <p:cNvPr id="820" name="Google Shape;820;p46" title="14.mp3">
            <a:hlinkClick r:id="rId5"/>
          </p:cNvPr>
          <p:cNvPicPr preferRelativeResize="0"/>
          <p:nvPr/>
        </p:nvPicPr>
        <p:blipFill>
          <a:blip r:embed="rId6">
            <a:alphaModFix/>
          </a:blip>
          <a:stretch>
            <a:fillRect/>
          </a:stretch>
        </p:blipFill>
        <p:spPr>
          <a:xfrm>
            <a:off x="8555545" y="376709"/>
            <a:ext cx="94800" cy="94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47"/>
          <p:cNvSpPr txBox="1">
            <a:spLocks noGrp="1"/>
          </p:cNvSpPr>
          <p:nvPr>
            <p:ph type="title"/>
          </p:nvPr>
        </p:nvSpPr>
        <p:spPr>
          <a:xfrm>
            <a:off x="720000" y="746800"/>
            <a:ext cx="7704000" cy="66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a:t>
            </a:r>
            <a:endParaRPr/>
          </a:p>
        </p:txBody>
      </p:sp>
      <p:sp>
        <p:nvSpPr>
          <p:cNvPr id="826" name="Google Shape;826;p47"/>
          <p:cNvSpPr txBox="1">
            <a:spLocks noGrp="1"/>
          </p:cNvSpPr>
          <p:nvPr>
            <p:ph type="subTitle" idx="4294967295"/>
          </p:nvPr>
        </p:nvSpPr>
        <p:spPr>
          <a:xfrm>
            <a:off x="624600" y="1844250"/>
            <a:ext cx="8300400" cy="1777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Pros: Regularization to handle overfitting and feature selection (L1) </a:t>
            </a:r>
            <a:endParaRPr dirty="0"/>
          </a:p>
          <a:p>
            <a:pPr marL="0" lvl="0" indent="457200" algn="l" rtl="0">
              <a:spcBef>
                <a:spcPts val="1600"/>
              </a:spcBef>
              <a:spcAft>
                <a:spcPts val="0"/>
              </a:spcAft>
              <a:buNone/>
            </a:pPr>
            <a:r>
              <a:rPr lang="en" dirty="0"/>
              <a:t>easier to interpret the models</a:t>
            </a:r>
            <a:endParaRPr dirty="0"/>
          </a:p>
          <a:p>
            <a:pPr marL="0" lvl="0" indent="0" algn="l" rtl="0">
              <a:spcBef>
                <a:spcPts val="1600"/>
              </a:spcBef>
              <a:spcAft>
                <a:spcPts val="0"/>
              </a:spcAft>
              <a:buNone/>
            </a:pPr>
            <a:endParaRPr dirty="0"/>
          </a:p>
          <a:p>
            <a:pPr marL="457200" lvl="0" indent="-317500" algn="l" rtl="0">
              <a:spcBef>
                <a:spcPts val="1600"/>
              </a:spcBef>
              <a:spcAft>
                <a:spcPts val="0"/>
              </a:spcAft>
              <a:buSzPts val="1400"/>
              <a:buChar char="●"/>
            </a:pPr>
            <a:r>
              <a:rPr lang="en" dirty="0"/>
              <a:t>Cons: Sensitive to imbalanced dataset</a:t>
            </a:r>
            <a:endParaRPr dirty="0"/>
          </a:p>
        </p:txBody>
      </p:sp>
      <p:pic>
        <p:nvPicPr>
          <p:cNvPr id="827" name="Google Shape;827;p47" title="15.mp3">
            <a:hlinkClick r:id="rId3"/>
          </p:cNvPr>
          <p:cNvPicPr preferRelativeResize="0"/>
          <p:nvPr/>
        </p:nvPicPr>
        <p:blipFill>
          <a:blip r:embed="rId4">
            <a:alphaModFix/>
          </a:blip>
          <a:stretch>
            <a:fillRect/>
          </a:stretch>
        </p:blipFill>
        <p:spPr>
          <a:xfrm>
            <a:off x="8536275" y="359925"/>
            <a:ext cx="121050" cy="121050"/>
          </a:xfrm>
          <a:prstGeom prst="rect">
            <a:avLst/>
          </a:prstGeom>
          <a:noFill/>
          <a:ln>
            <a:noFill/>
          </a:ln>
        </p:spPr>
      </p:pic>
      <p:cxnSp>
        <p:nvCxnSpPr>
          <p:cNvPr id="3" name="直线箭头连接符 2">
            <a:extLst>
              <a:ext uri="{FF2B5EF4-FFF2-40B4-BE49-F238E27FC236}">
                <a16:creationId xmlns:a16="http://schemas.microsoft.com/office/drawing/2014/main" id="{085BCAE9-916C-CB15-F1A8-E8317E6C92B5}"/>
              </a:ext>
            </a:extLst>
          </p:cNvPr>
          <p:cNvCxnSpPr/>
          <p:nvPr/>
        </p:nvCxnSpPr>
        <p:spPr>
          <a:xfrm>
            <a:off x="858741" y="2441050"/>
            <a:ext cx="2623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8"/>
          <p:cNvSpPr txBox="1">
            <a:spLocks noGrp="1"/>
          </p:cNvSpPr>
          <p:nvPr>
            <p:ph type="title"/>
          </p:nvPr>
        </p:nvSpPr>
        <p:spPr>
          <a:xfrm>
            <a:off x="777075" y="630950"/>
            <a:ext cx="2916600" cy="117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Error Analysis 1</a:t>
            </a:r>
            <a:endParaRPr/>
          </a:p>
        </p:txBody>
      </p:sp>
      <p:sp>
        <p:nvSpPr>
          <p:cNvPr id="833" name="Google Shape;833;p48"/>
          <p:cNvSpPr txBox="1">
            <a:spLocks noGrp="1"/>
          </p:cNvSpPr>
          <p:nvPr>
            <p:ph type="subTitle" idx="1"/>
          </p:nvPr>
        </p:nvSpPr>
        <p:spPr>
          <a:xfrm>
            <a:off x="421800" y="2089450"/>
            <a:ext cx="8300400" cy="14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Gridsearchcv</a:t>
            </a:r>
            <a:r>
              <a:rPr lang="en" dirty="0"/>
              <a:t>: time-consuming ➡ </a:t>
            </a:r>
            <a:r>
              <a:rPr lang="zh-CN" altLang="en-US" dirty="0"/>
              <a:t> </a:t>
            </a:r>
            <a:r>
              <a:rPr lang="en" dirty="0"/>
              <a:t>kept changing the parameter values </a:t>
            </a:r>
            <a:endParaRPr dirty="0"/>
          </a:p>
          <a:p>
            <a:pPr marL="2743200" lvl="0" indent="0" algn="l" rtl="0">
              <a:spcBef>
                <a:spcPts val="0"/>
              </a:spcBef>
              <a:spcAft>
                <a:spcPts val="0"/>
              </a:spcAft>
              <a:buNone/>
            </a:pPr>
            <a:r>
              <a:rPr lang="zh-CN" altLang="en-US" dirty="0"/>
              <a:t>  </a:t>
            </a:r>
            <a:r>
              <a:rPr lang="en" dirty="0"/>
              <a:t>combinations to balance between having </a:t>
            </a:r>
            <a:endParaRPr dirty="0"/>
          </a:p>
          <a:p>
            <a:pPr marL="2743200" lvl="0" indent="0" algn="l" rtl="0">
              <a:spcBef>
                <a:spcPts val="0"/>
              </a:spcBef>
              <a:spcAft>
                <a:spcPts val="0"/>
              </a:spcAft>
              <a:buNone/>
            </a:pPr>
            <a:r>
              <a:rPr lang="zh-CN" altLang="en-US" dirty="0"/>
              <a:t>   </a:t>
            </a:r>
            <a:r>
              <a:rPr lang="en" dirty="0"/>
              <a:t>enough values and save time</a:t>
            </a:r>
            <a:endParaRPr dirty="0"/>
          </a:p>
          <a:p>
            <a:pPr marL="0" lvl="0" indent="0" algn="l" rtl="0">
              <a:spcBef>
                <a:spcPts val="0"/>
              </a:spcBef>
              <a:spcAft>
                <a:spcPts val="0"/>
              </a:spcAft>
              <a:buNone/>
            </a:pPr>
            <a:r>
              <a:rPr lang="en" b="1" dirty="0"/>
              <a:t>Solution: </a:t>
            </a:r>
            <a:endParaRPr b="1" dirty="0"/>
          </a:p>
          <a:p>
            <a:pPr marL="0" lvl="0" indent="0" algn="l" rtl="0">
              <a:spcBef>
                <a:spcPts val="0"/>
              </a:spcBef>
              <a:spcAft>
                <a:spcPts val="0"/>
              </a:spcAft>
              <a:buNone/>
            </a:pPr>
            <a:r>
              <a:rPr lang="en" dirty="0"/>
              <a:t>manually tested and filtered out those parameter values that I believe are not significant to combine with other parameters (20~mins)</a:t>
            </a:r>
            <a:endParaRPr dirty="0"/>
          </a:p>
        </p:txBody>
      </p:sp>
      <p:grpSp>
        <p:nvGrpSpPr>
          <p:cNvPr id="834" name="Google Shape;834;p48"/>
          <p:cNvGrpSpPr/>
          <p:nvPr/>
        </p:nvGrpSpPr>
        <p:grpSpPr>
          <a:xfrm>
            <a:off x="6922810" y="3324987"/>
            <a:ext cx="3325397" cy="1832025"/>
            <a:chOff x="5995535" y="3324987"/>
            <a:chExt cx="3325397" cy="1832025"/>
          </a:xfrm>
        </p:grpSpPr>
        <p:sp>
          <p:nvSpPr>
            <p:cNvPr id="835" name="Google Shape;835;p48"/>
            <p:cNvSpPr/>
            <p:nvPr/>
          </p:nvSpPr>
          <p:spPr>
            <a:xfrm rot="5400000">
              <a:off x="7152425" y="3165423"/>
              <a:ext cx="1288673" cy="2694480"/>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36" name="Google Shape;836;p48"/>
            <p:cNvSpPr/>
            <p:nvPr/>
          </p:nvSpPr>
          <p:spPr>
            <a:xfrm rot="10800000" flipH="1">
              <a:off x="5995535" y="3324987"/>
              <a:ext cx="3323137" cy="1832025"/>
            </a:xfrm>
            <a:custGeom>
              <a:avLst/>
              <a:gdLst/>
              <a:ahLst/>
              <a:cxnLst/>
              <a:rect l="l" t="t" r="r" b="b"/>
              <a:pathLst>
                <a:path w="6449" h="3553" extrusionOk="0">
                  <a:moveTo>
                    <a:pt x="6448" y="3119"/>
                  </a:moveTo>
                  <a:lnTo>
                    <a:pt x="6448" y="3552"/>
                  </a:lnTo>
                  <a:lnTo>
                    <a:pt x="6448" y="3552"/>
                  </a:lnTo>
                  <a:cubicBezTo>
                    <a:pt x="5504" y="3345"/>
                    <a:pt x="4538" y="3219"/>
                    <a:pt x="3628" y="2876"/>
                  </a:cubicBezTo>
                  <a:lnTo>
                    <a:pt x="3628" y="2876"/>
                  </a:lnTo>
                  <a:cubicBezTo>
                    <a:pt x="2821" y="2570"/>
                    <a:pt x="2069" y="2123"/>
                    <a:pt x="1408" y="1565"/>
                  </a:cubicBezTo>
                  <a:lnTo>
                    <a:pt x="1408" y="1565"/>
                  </a:lnTo>
                  <a:cubicBezTo>
                    <a:pt x="869" y="1110"/>
                    <a:pt x="394" y="584"/>
                    <a:pt x="0" y="0"/>
                  </a:cubicBezTo>
                  <a:lnTo>
                    <a:pt x="322" y="0"/>
                  </a:lnTo>
                  <a:lnTo>
                    <a:pt x="322" y="0"/>
                  </a:lnTo>
                  <a:cubicBezTo>
                    <a:pt x="736" y="531"/>
                    <a:pt x="1221" y="1006"/>
                    <a:pt x="1761" y="1411"/>
                  </a:cubicBezTo>
                  <a:lnTo>
                    <a:pt x="1761" y="1411"/>
                  </a:lnTo>
                  <a:cubicBezTo>
                    <a:pt x="2480" y="1949"/>
                    <a:pt x="3291" y="2361"/>
                    <a:pt x="4152" y="2616"/>
                  </a:cubicBezTo>
                  <a:lnTo>
                    <a:pt x="4152" y="2616"/>
                  </a:lnTo>
                  <a:cubicBezTo>
                    <a:pt x="4679" y="2771"/>
                    <a:pt x="5219" y="2873"/>
                    <a:pt x="5757" y="2978"/>
                  </a:cubicBezTo>
                  <a:lnTo>
                    <a:pt x="5757" y="2978"/>
                  </a:lnTo>
                  <a:cubicBezTo>
                    <a:pt x="5988" y="3022"/>
                    <a:pt x="6220" y="3068"/>
                    <a:pt x="6448" y="3119"/>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37" name="Google Shape;837;p48"/>
            <p:cNvSpPr/>
            <p:nvPr/>
          </p:nvSpPr>
          <p:spPr>
            <a:xfrm rot="10800000" flipH="1">
              <a:off x="7322966" y="3972791"/>
              <a:ext cx="1997967" cy="1184221"/>
            </a:xfrm>
            <a:custGeom>
              <a:avLst/>
              <a:gdLst/>
              <a:ahLst/>
              <a:cxnLst/>
              <a:rect l="l" t="t" r="r" b="b"/>
              <a:pathLst>
                <a:path w="3874" h="2299" extrusionOk="0">
                  <a:moveTo>
                    <a:pt x="3873" y="1863"/>
                  </a:moveTo>
                  <a:lnTo>
                    <a:pt x="3873" y="2298"/>
                  </a:lnTo>
                  <a:lnTo>
                    <a:pt x="3873" y="2298"/>
                  </a:lnTo>
                  <a:cubicBezTo>
                    <a:pt x="3664" y="2288"/>
                    <a:pt x="3455" y="2275"/>
                    <a:pt x="3247" y="2260"/>
                  </a:cubicBezTo>
                  <a:lnTo>
                    <a:pt x="3247" y="2260"/>
                  </a:lnTo>
                  <a:cubicBezTo>
                    <a:pt x="2968" y="2240"/>
                    <a:pt x="2689" y="2210"/>
                    <a:pt x="2415" y="2153"/>
                  </a:cubicBezTo>
                  <a:lnTo>
                    <a:pt x="2415" y="2153"/>
                  </a:lnTo>
                  <a:cubicBezTo>
                    <a:pt x="1881" y="2043"/>
                    <a:pt x="1349" y="1816"/>
                    <a:pt x="1033" y="1348"/>
                  </a:cubicBezTo>
                  <a:lnTo>
                    <a:pt x="1033" y="1348"/>
                  </a:lnTo>
                  <a:cubicBezTo>
                    <a:pt x="938" y="1205"/>
                    <a:pt x="867" y="1048"/>
                    <a:pt x="787" y="898"/>
                  </a:cubicBezTo>
                  <a:lnTo>
                    <a:pt x="787" y="898"/>
                  </a:lnTo>
                  <a:cubicBezTo>
                    <a:pt x="707" y="748"/>
                    <a:pt x="612" y="610"/>
                    <a:pt x="500" y="483"/>
                  </a:cubicBezTo>
                  <a:lnTo>
                    <a:pt x="500" y="483"/>
                  </a:lnTo>
                  <a:cubicBezTo>
                    <a:pt x="349" y="309"/>
                    <a:pt x="175" y="152"/>
                    <a:pt x="0" y="0"/>
                  </a:cubicBezTo>
                  <a:lnTo>
                    <a:pt x="490" y="0"/>
                  </a:lnTo>
                  <a:lnTo>
                    <a:pt x="490" y="0"/>
                  </a:lnTo>
                  <a:cubicBezTo>
                    <a:pt x="563" y="77"/>
                    <a:pt x="633" y="158"/>
                    <a:pt x="696" y="242"/>
                  </a:cubicBezTo>
                  <a:lnTo>
                    <a:pt x="696" y="242"/>
                  </a:lnTo>
                  <a:cubicBezTo>
                    <a:pt x="896" y="508"/>
                    <a:pt x="996" y="834"/>
                    <a:pt x="1208" y="1090"/>
                  </a:cubicBezTo>
                  <a:lnTo>
                    <a:pt x="1208" y="1090"/>
                  </a:lnTo>
                  <a:cubicBezTo>
                    <a:pt x="1555" y="1509"/>
                    <a:pt x="2118" y="1676"/>
                    <a:pt x="2636" y="1758"/>
                  </a:cubicBezTo>
                  <a:lnTo>
                    <a:pt x="2636" y="1758"/>
                  </a:lnTo>
                  <a:cubicBezTo>
                    <a:pt x="2937" y="1805"/>
                    <a:pt x="3243" y="1825"/>
                    <a:pt x="3548" y="1844"/>
                  </a:cubicBezTo>
                  <a:lnTo>
                    <a:pt x="3548" y="1844"/>
                  </a:lnTo>
                  <a:cubicBezTo>
                    <a:pt x="3656" y="1850"/>
                    <a:pt x="3765" y="1857"/>
                    <a:pt x="3873" y="1863"/>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pic>
        <p:nvPicPr>
          <p:cNvPr id="838" name="Google Shape;838;p48" title="16.mp3">
            <a:hlinkClick r:id="rId3"/>
          </p:cNvPr>
          <p:cNvPicPr preferRelativeResize="0"/>
          <p:nvPr/>
        </p:nvPicPr>
        <p:blipFill>
          <a:blip r:embed="rId4">
            <a:alphaModFix/>
          </a:blip>
          <a:stretch>
            <a:fillRect/>
          </a:stretch>
        </p:blipFill>
        <p:spPr>
          <a:xfrm>
            <a:off x="8356900" y="461200"/>
            <a:ext cx="95200" cy="95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49"/>
          <p:cNvSpPr txBox="1">
            <a:spLocks noGrp="1"/>
          </p:cNvSpPr>
          <p:nvPr>
            <p:ph type="title"/>
          </p:nvPr>
        </p:nvSpPr>
        <p:spPr>
          <a:xfrm>
            <a:off x="437575" y="461200"/>
            <a:ext cx="2916600" cy="117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Error Analysis 2</a:t>
            </a:r>
            <a:endParaRPr/>
          </a:p>
        </p:txBody>
      </p:sp>
      <p:sp>
        <p:nvSpPr>
          <p:cNvPr id="844" name="Google Shape;844;p49"/>
          <p:cNvSpPr txBox="1">
            <a:spLocks noGrp="1"/>
          </p:cNvSpPr>
          <p:nvPr>
            <p:ph type="subTitle" idx="1"/>
          </p:nvPr>
        </p:nvSpPr>
        <p:spPr>
          <a:xfrm>
            <a:off x="360550" y="1768800"/>
            <a:ext cx="2916600" cy="9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PCA: not appropriate for sparse input which was resulted by Tfidf vectorization</a:t>
            </a:r>
            <a:endParaRPr/>
          </a:p>
        </p:txBody>
      </p:sp>
      <p:grpSp>
        <p:nvGrpSpPr>
          <p:cNvPr id="845" name="Google Shape;845;p49"/>
          <p:cNvGrpSpPr/>
          <p:nvPr/>
        </p:nvGrpSpPr>
        <p:grpSpPr>
          <a:xfrm>
            <a:off x="6922810" y="3324987"/>
            <a:ext cx="3325397" cy="1832025"/>
            <a:chOff x="5995535" y="3324987"/>
            <a:chExt cx="3325397" cy="1832025"/>
          </a:xfrm>
        </p:grpSpPr>
        <p:sp>
          <p:nvSpPr>
            <p:cNvPr id="846" name="Google Shape;846;p49"/>
            <p:cNvSpPr/>
            <p:nvPr/>
          </p:nvSpPr>
          <p:spPr>
            <a:xfrm rot="5400000">
              <a:off x="7152425" y="3165423"/>
              <a:ext cx="1288673" cy="2694480"/>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47" name="Google Shape;847;p49"/>
            <p:cNvSpPr/>
            <p:nvPr/>
          </p:nvSpPr>
          <p:spPr>
            <a:xfrm rot="10800000" flipH="1">
              <a:off x="5995535" y="3324987"/>
              <a:ext cx="3323137" cy="1832025"/>
            </a:xfrm>
            <a:custGeom>
              <a:avLst/>
              <a:gdLst/>
              <a:ahLst/>
              <a:cxnLst/>
              <a:rect l="l" t="t" r="r" b="b"/>
              <a:pathLst>
                <a:path w="6449" h="3553" extrusionOk="0">
                  <a:moveTo>
                    <a:pt x="6448" y="3119"/>
                  </a:moveTo>
                  <a:lnTo>
                    <a:pt x="6448" y="3552"/>
                  </a:lnTo>
                  <a:lnTo>
                    <a:pt x="6448" y="3552"/>
                  </a:lnTo>
                  <a:cubicBezTo>
                    <a:pt x="5504" y="3345"/>
                    <a:pt x="4538" y="3219"/>
                    <a:pt x="3628" y="2876"/>
                  </a:cubicBezTo>
                  <a:lnTo>
                    <a:pt x="3628" y="2876"/>
                  </a:lnTo>
                  <a:cubicBezTo>
                    <a:pt x="2821" y="2570"/>
                    <a:pt x="2069" y="2123"/>
                    <a:pt x="1408" y="1565"/>
                  </a:cubicBezTo>
                  <a:lnTo>
                    <a:pt x="1408" y="1565"/>
                  </a:lnTo>
                  <a:cubicBezTo>
                    <a:pt x="869" y="1110"/>
                    <a:pt x="394" y="584"/>
                    <a:pt x="0" y="0"/>
                  </a:cubicBezTo>
                  <a:lnTo>
                    <a:pt x="322" y="0"/>
                  </a:lnTo>
                  <a:lnTo>
                    <a:pt x="322" y="0"/>
                  </a:lnTo>
                  <a:cubicBezTo>
                    <a:pt x="736" y="531"/>
                    <a:pt x="1221" y="1006"/>
                    <a:pt x="1761" y="1411"/>
                  </a:cubicBezTo>
                  <a:lnTo>
                    <a:pt x="1761" y="1411"/>
                  </a:lnTo>
                  <a:cubicBezTo>
                    <a:pt x="2480" y="1949"/>
                    <a:pt x="3291" y="2361"/>
                    <a:pt x="4152" y="2616"/>
                  </a:cubicBezTo>
                  <a:lnTo>
                    <a:pt x="4152" y="2616"/>
                  </a:lnTo>
                  <a:cubicBezTo>
                    <a:pt x="4679" y="2771"/>
                    <a:pt x="5219" y="2873"/>
                    <a:pt x="5757" y="2978"/>
                  </a:cubicBezTo>
                  <a:lnTo>
                    <a:pt x="5757" y="2978"/>
                  </a:lnTo>
                  <a:cubicBezTo>
                    <a:pt x="5988" y="3022"/>
                    <a:pt x="6220" y="3068"/>
                    <a:pt x="6448" y="3119"/>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48" name="Google Shape;848;p49"/>
            <p:cNvSpPr/>
            <p:nvPr/>
          </p:nvSpPr>
          <p:spPr>
            <a:xfrm rot="10800000" flipH="1">
              <a:off x="7322966" y="3972791"/>
              <a:ext cx="1997967" cy="1184221"/>
            </a:xfrm>
            <a:custGeom>
              <a:avLst/>
              <a:gdLst/>
              <a:ahLst/>
              <a:cxnLst/>
              <a:rect l="l" t="t" r="r" b="b"/>
              <a:pathLst>
                <a:path w="3874" h="2299" extrusionOk="0">
                  <a:moveTo>
                    <a:pt x="3873" y="1863"/>
                  </a:moveTo>
                  <a:lnTo>
                    <a:pt x="3873" y="2298"/>
                  </a:lnTo>
                  <a:lnTo>
                    <a:pt x="3873" y="2298"/>
                  </a:lnTo>
                  <a:cubicBezTo>
                    <a:pt x="3664" y="2288"/>
                    <a:pt x="3455" y="2275"/>
                    <a:pt x="3247" y="2260"/>
                  </a:cubicBezTo>
                  <a:lnTo>
                    <a:pt x="3247" y="2260"/>
                  </a:lnTo>
                  <a:cubicBezTo>
                    <a:pt x="2968" y="2240"/>
                    <a:pt x="2689" y="2210"/>
                    <a:pt x="2415" y="2153"/>
                  </a:cubicBezTo>
                  <a:lnTo>
                    <a:pt x="2415" y="2153"/>
                  </a:lnTo>
                  <a:cubicBezTo>
                    <a:pt x="1881" y="2043"/>
                    <a:pt x="1349" y="1816"/>
                    <a:pt x="1033" y="1348"/>
                  </a:cubicBezTo>
                  <a:lnTo>
                    <a:pt x="1033" y="1348"/>
                  </a:lnTo>
                  <a:cubicBezTo>
                    <a:pt x="938" y="1205"/>
                    <a:pt x="867" y="1048"/>
                    <a:pt x="787" y="898"/>
                  </a:cubicBezTo>
                  <a:lnTo>
                    <a:pt x="787" y="898"/>
                  </a:lnTo>
                  <a:cubicBezTo>
                    <a:pt x="707" y="748"/>
                    <a:pt x="612" y="610"/>
                    <a:pt x="500" y="483"/>
                  </a:cubicBezTo>
                  <a:lnTo>
                    <a:pt x="500" y="483"/>
                  </a:lnTo>
                  <a:cubicBezTo>
                    <a:pt x="349" y="309"/>
                    <a:pt x="175" y="152"/>
                    <a:pt x="0" y="0"/>
                  </a:cubicBezTo>
                  <a:lnTo>
                    <a:pt x="490" y="0"/>
                  </a:lnTo>
                  <a:lnTo>
                    <a:pt x="490" y="0"/>
                  </a:lnTo>
                  <a:cubicBezTo>
                    <a:pt x="563" y="77"/>
                    <a:pt x="633" y="158"/>
                    <a:pt x="696" y="242"/>
                  </a:cubicBezTo>
                  <a:lnTo>
                    <a:pt x="696" y="242"/>
                  </a:lnTo>
                  <a:cubicBezTo>
                    <a:pt x="896" y="508"/>
                    <a:pt x="996" y="834"/>
                    <a:pt x="1208" y="1090"/>
                  </a:cubicBezTo>
                  <a:lnTo>
                    <a:pt x="1208" y="1090"/>
                  </a:lnTo>
                  <a:cubicBezTo>
                    <a:pt x="1555" y="1509"/>
                    <a:pt x="2118" y="1676"/>
                    <a:pt x="2636" y="1758"/>
                  </a:cubicBezTo>
                  <a:lnTo>
                    <a:pt x="2636" y="1758"/>
                  </a:lnTo>
                  <a:cubicBezTo>
                    <a:pt x="2937" y="1805"/>
                    <a:pt x="3243" y="1825"/>
                    <a:pt x="3548" y="1844"/>
                  </a:cubicBezTo>
                  <a:lnTo>
                    <a:pt x="3548" y="1844"/>
                  </a:lnTo>
                  <a:cubicBezTo>
                    <a:pt x="3656" y="1850"/>
                    <a:pt x="3765" y="1857"/>
                    <a:pt x="3873" y="1863"/>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pic>
        <p:nvPicPr>
          <p:cNvPr id="849" name="Google Shape;849;p49"/>
          <p:cNvPicPr preferRelativeResize="0"/>
          <p:nvPr/>
        </p:nvPicPr>
        <p:blipFill>
          <a:blip r:embed="rId3">
            <a:alphaModFix/>
          </a:blip>
          <a:stretch>
            <a:fillRect/>
          </a:stretch>
        </p:blipFill>
        <p:spPr>
          <a:xfrm>
            <a:off x="4202100" y="1151975"/>
            <a:ext cx="4529625" cy="3627000"/>
          </a:xfrm>
          <a:prstGeom prst="rect">
            <a:avLst/>
          </a:prstGeom>
          <a:noFill/>
          <a:ln>
            <a:noFill/>
          </a:ln>
        </p:spPr>
      </p:pic>
      <p:pic>
        <p:nvPicPr>
          <p:cNvPr id="850" name="Google Shape;850;p49"/>
          <p:cNvPicPr preferRelativeResize="0"/>
          <p:nvPr/>
        </p:nvPicPr>
        <p:blipFill rotWithShape="1">
          <a:blip r:embed="rId4">
            <a:alphaModFix/>
          </a:blip>
          <a:srcRect r="6419"/>
          <a:stretch/>
        </p:blipFill>
        <p:spPr>
          <a:xfrm>
            <a:off x="251975" y="2627375"/>
            <a:ext cx="3744726" cy="1216600"/>
          </a:xfrm>
          <a:prstGeom prst="rect">
            <a:avLst/>
          </a:prstGeom>
          <a:noFill/>
          <a:ln>
            <a:noFill/>
          </a:ln>
        </p:spPr>
      </p:pic>
      <p:sp>
        <p:nvSpPr>
          <p:cNvPr id="851" name="Google Shape;851;p49"/>
          <p:cNvSpPr txBox="1">
            <a:spLocks noGrp="1"/>
          </p:cNvSpPr>
          <p:nvPr>
            <p:ph type="title"/>
          </p:nvPr>
        </p:nvSpPr>
        <p:spPr>
          <a:xfrm>
            <a:off x="937525" y="3945350"/>
            <a:ext cx="3119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a:solidFill>
                  <a:schemeClr val="lt2"/>
                </a:solidFill>
              </a:rPr>
              <a:t>It can barely explain any variance</a:t>
            </a:r>
            <a:endParaRPr sz="1700">
              <a:solidFill>
                <a:schemeClr val="lt2"/>
              </a:solidFill>
            </a:endParaRPr>
          </a:p>
        </p:txBody>
      </p:sp>
      <p:pic>
        <p:nvPicPr>
          <p:cNvPr id="852" name="Google Shape;852;p49" title="17.mp3">
            <a:hlinkClick r:id="rId5"/>
          </p:cNvPr>
          <p:cNvPicPr preferRelativeResize="0"/>
          <p:nvPr/>
        </p:nvPicPr>
        <p:blipFill>
          <a:blip r:embed="rId6">
            <a:alphaModFix/>
          </a:blip>
          <a:stretch>
            <a:fillRect/>
          </a:stretch>
        </p:blipFill>
        <p:spPr>
          <a:xfrm>
            <a:off x="8731725" y="388150"/>
            <a:ext cx="205975" cy="205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50"/>
          <p:cNvSpPr txBox="1">
            <a:spLocks noGrp="1"/>
          </p:cNvSpPr>
          <p:nvPr>
            <p:ph type="title"/>
          </p:nvPr>
        </p:nvSpPr>
        <p:spPr>
          <a:xfrm>
            <a:off x="1969250" y="1716925"/>
            <a:ext cx="5205300" cy="17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Truncated SVD</a:t>
            </a:r>
            <a:endParaRPr/>
          </a:p>
        </p:txBody>
      </p:sp>
      <p:grpSp>
        <p:nvGrpSpPr>
          <p:cNvPr id="858" name="Google Shape;858;p50"/>
          <p:cNvGrpSpPr/>
          <p:nvPr/>
        </p:nvGrpSpPr>
        <p:grpSpPr>
          <a:xfrm rot="10800000">
            <a:off x="-148255" y="-65481"/>
            <a:ext cx="2455265" cy="2275157"/>
            <a:chOff x="6836470" y="2914707"/>
            <a:chExt cx="2455265" cy="2275157"/>
          </a:xfrm>
        </p:grpSpPr>
        <p:sp>
          <p:nvSpPr>
            <p:cNvPr id="859" name="Google Shape;859;p50"/>
            <p:cNvSpPr/>
            <p:nvPr/>
          </p:nvSpPr>
          <p:spPr>
            <a:xfrm rot="10800000" flipH="1">
              <a:off x="8076275" y="2914707"/>
              <a:ext cx="1065949" cy="2228793"/>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0" name="Google Shape;860;p50"/>
            <p:cNvSpPr/>
            <p:nvPr/>
          </p:nvSpPr>
          <p:spPr>
            <a:xfrm>
              <a:off x="6836470" y="4407432"/>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861" name="Google Shape;861;p50"/>
            <p:cNvGrpSpPr/>
            <p:nvPr/>
          </p:nvGrpSpPr>
          <p:grpSpPr>
            <a:xfrm>
              <a:off x="6977112" y="3760212"/>
              <a:ext cx="769938" cy="1085849"/>
              <a:chOff x="7491412" y="3198812"/>
              <a:chExt cx="769938" cy="1085849"/>
            </a:xfrm>
          </p:grpSpPr>
          <p:sp>
            <p:nvSpPr>
              <p:cNvPr id="862" name="Google Shape;862;p50"/>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3" name="Google Shape;863;p50"/>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4" name="Google Shape;864;p50"/>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5" name="Google Shape;865;p50"/>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6" name="Google Shape;866;p50"/>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7" name="Google Shape;867;p50"/>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868" name="Google Shape;868;p50"/>
          <p:cNvGrpSpPr/>
          <p:nvPr/>
        </p:nvGrpSpPr>
        <p:grpSpPr>
          <a:xfrm flipH="1">
            <a:off x="6539840" y="2810856"/>
            <a:ext cx="3275964" cy="3030975"/>
            <a:chOff x="-577490" y="3195419"/>
            <a:chExt cx="2728833" cy="2524761"/>
          </a:xfrm>
        </p:grpSpPr>
        <p:sp>
          <p:nvSpPr>
            <p:cNvPr id="869" name="Google Shape;869;p50"/>
            <p:cNvSpPr/>
            <p:nvPr/>
          </p:nvSpPr>
          <p:spPr>
            <a:xfrm rot="-5043105">
              <a:off x="126915" y="3193808"/>
              <a:ext cx="1680170" cy="2206448"/>
            </a:xfrm>
            <a:custGeom>
              <a:avLst/>
              <a:gdLst/>
              <a:ahLst/>
              <a:cxnLst/>
              <a:rect l="l" t="t" r="r" b="b"/>
              <a:pathLst>
                <a:path w="3731" h="4901" extrusionOk="0">
                  <a:moveTo>
                    <a:pt x="2159" y="1233"/>
                  </a:moveTo>
                  <a:lnTo>
                    <a:pt x="2159" y="1233"/>
                  </a:lnTo>
                  <a:cubicBezTo>
                    <a:pt x="2193" y="1274"/>
                    <a:pt x="2245" y="1294"/>
                    <a:pt x="2281" y="1331"/>
                  </a:cubicBezTo>
                  <a:lnTo>
                    <a:pt x="2281" y="1331"/>
                  </a:lnTo>
                  <a:cubicBezTo>
                    <a:pt x="2412" y="1469"/>
                    <a:pt x="2250" y="1679"/>
                    <a:pt x="2137" y="1834"/>
                  </a:cubicBezTo>
                  <a:lnTo>
                    <a:pt x="2137" y="1834"/>
                  </a:lnTo>
                  <a:cubicBezTo>
                    <a:pt x="1871" y="2202"/>
                    <a:pt x="1898" y="2724"/>
                    <a:pt x="1626" y="3087"/>
                  </a:cubicBezTo>
                  <a:lnTo>
                    <a:pt x="1626" y="3087"/>
                  </a:lnTo>
                  <a:cubicBezTo>
                    <a:pt x="1341" y="3468"/>
                    <a:pt x="771" y="3617"/>
                    <a:pt x="616" y="4065"/>
                  </a:cubicBezTo>
                  <a:lnTo>
                    <a:pt x="616" y="4065"/>
                  </a:lnTo>
                  <a:cubicBezTo>
                    <a:pt x="562" y="4220"/>
                    <a:pt x="569" y="4389"/>
                    <a:pt x="531" y="4548"/>
                  </a:cubicBezTo>
                  <a:lnTo>
                    <a:pt x="531" y="4548"/>
                  </a:lnTo>
                  <a:cubicBezTo>
                    <a:pt x="491" y="4708"/>
                    <a:pt x="383" y="4873"/>
                    <a:pt x="221" y="4891"/>
                  </a:cubicBezTo>
                  <a:lnTo>
                    <a:pt x="221" y="4891"/>
                  </a:lnTo>
                  <a:cubicBezTo>
                    <a:pt x="141" y="4900"/>
                    <a:pt x="64" y="4870"/>
                    <a:pt x="0" y="4818"/>
                  </a:cubicBezTo>
                  <a:lnTo>
                    <a:pt x="0" y="2312"/>
                  </a:lnTo>
                  <a:lnTo>
                    <a:pt x="0" y="2312"/>
                  </a:lnTo>
                  <a:cubicBezTo>
                    <a:pt x="559" y="1470"/>
                    <a:pt x="1197" y="645"/>
                    <a:pt x="1929" y="0"/>
                  </a:cubicBezTo>
                  <a:lnTo>
                    <a:pt x="3730" y="0"/>
                  </a:lnTo>
                  <a:lnTo>
                    <a:pt x="3730" y="0"/>
                  </a:lnTo>
                  <a:cubicBezTo>
                    <a:pt x="3279" y="292"/>
                    <a:pt x="2823" y="575"/>
                    <a:pt x="2360" y="850"/>
                  </a:cubicBezTo>
                  <a:lnTo>
                    <a:pt x="2360" y="850"/>
                  </a:lnTo>
                  <a:cubicBezTo>
                    <a:pt x="2218" y="933"/>
                    <a:pt x="2056" y="1105"/>
                    <a:pt x="2159" y="1233"/>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0" name="Google Shape;870;p50"/>
            <p:cNvSpPr/>
            <p:nvPr/>
          </p:nvSpPr>
          <p:spPr>
            <a:xfrm rot="2700014">
              <a:off x="27353" y="3330061"/>
              <a:ext cx="1315068" cy="2255477"/>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871" name="Google Shape;871;p50"/>
            <p:cNvGrpSpPr/>
            <p:nvPr/>
          </p:nvGrpSpPr>
          <p:grpSpPr>
            <a:xfrm rot="10800000">
              <a:off x="1041368" y="3919618"/>
              <a:ext cx="1034533" cy="812301"/>
              <a:chOff x="8472293" y="-88171"/>
              <a:chExt cx="1034533" cy="812301"/>
            </a:xfrm>
          </p:grpSpPr>
          <p:sp>
            <p:nvSpPr>
              <p:cNvPr id="872" name="Google Shape;872;p50"/>
              <p:cNvSpPr/>
              <p:nvPr/>
            </p:nvSpPr>
            <p:spPr>
              <a:xfrm rot="-9791530" flipH="1">
                <a:off x="8835488" y="74639"/>
                <a:ext cx="624204" cy="403901"/>
              </a:xfrm>
              <a:custGeom>
                <a:avLst/>
                <a:gdLst/>
                <a:ahLst/>
                <a:cxnLst/>
                <a:rect l="l" t="t" r="r" b="b"/>
                <a:pathLst>
                  <a:path w="1276" h="825" extrusionOk="0">
                    <a:moveTo>
                      <a:pt x="21" y="824"/>
                    </a:moveTo>
                    <a:lnTo>
                      <a:pt x="21" y="824"/>
                    </a:lnTo>
                    <a:cubicBezTo>
                      <a:pt x="110" y="756"/>
                      <a:pt x="199" y="689"/>
                      <a:pt x="290" y="624"/>
                    </a:cubicBezTo>
                    <a:lnTo>
                      <a:pt x="290" y="624"/>
                    </a:lnTo>
                    <a:cubicBezTo>
                      <a:pt x="605" y="399"/>
                      <a:pt x="935" y="195"/>
                      <a:pt x="1275" y="13"/>
                    </a:cubicBezTo>
                    <a:lnTo>
                      <a:pt x="1275" y="0"/>
                    </a:lnTo>
                    <a:lnTo>
                      <a:pt x="1275" y="0"/>
                    </a:lnTo>
                    <a:cubicBezTo>
                      <a:pt x="828" y="237"/>
                      <a:pt x="401" y="513"/>
                      <a:pt x="0" y="824"/>
                    </a:cubicBezTo>
                    <a:lnTo>
                      <a:pt x="21" y="824"/>
                    </a:lnTo>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3" name="Google Shape;873;p50"/>
              <p:cNvSpPr/>
              <p:nvPr/>
            </p:nvSpPr>
            <p:spPr>
              <a:xfrm rot="-9791525" flipH="1">
                <a:off x="8535983" y="30715"/>
                <a:ext cx="907153" cy="574529"/>
              </a:xfrm>
              <a:custGeom>
                <a:avLst/>
                <a:gdLst/>
                <a:ahLst/>
                <a:cxnLst/>
                <a:rect l="l" t="t" r="r" b="b"/>
                <a:pathLst>
                  <a:path w="1850" h="1172" extrusionOk="0">
                    <a:moveTo>
                      <a:pt x="293" y="940"/>
                    </a:moveTo>
                    <a:lnTo>
                      <a:pt x="293" y="940"/>
                    </a:lnTo>
                    <a:cubicBezTo>
                      <a:pt x="194" y="1014"/>
                      <a:pt x="96" y="1091"/>
                      <a:pt x="0" y="1171"/>
                    </a:cubicBezTo>
                    <a:lnTo>
                      <a:pt x="23" y="1171"/>
                    </a:lnTo>
                    <a:lnTo>
                      <a:pt x="23" y="1171"/>
                    </a:lnTo>
                    <a:cubicBezTo>
                      <a:pt x="450" y="811"/>
                      <a:pt x="925" y="508"/>
                      <a:pt x="1415" y="240"/>
                    </a:cubicBezTo>
                    <a:lnTo>
                      <a:pt x="1415" y="240"/>
                    </a:lnTo>
                    <a:cubicBezTo>
                      <a:pt x="1559" y="161"/>
                      <a:pt x="1704" y="87"/>
                      <a:pt x="1849" y="14"/>
                    </a:cubicBezTo>
                    <a:lnTo>
                      <a:pt x="1849" y="0"/>
                    </a:lnTo>
                    <a:lnTo>
                      <a:pt x="1849" y="0"/>
                    </a:lnTo>
                    <a:cubicBezTo>
                      <a:pt x="1665" y="93"/>
                      <a:pt x="1482" y="188"/>
                      <a:pt x="1302" y="289"/>
                    </a:cubicBezTo>
                    <a:lnTo>
                      <a:pt x="1302" y="289"/>
                    </a:lnTo>
                    <a:cubicBezTo>
                      <a:pt x="953" y="485"/>
                      <a:pt x="613" y="699"/>
                      <a:pt x="293" y="940"/>
                    </a:cubicBezTo>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874" name="Google Shape;874;p50"/>
          <p:cNvGrpSpPr/>
          <p:nvPr/>
        </p:nvGrpSpPr>
        <p:grpSpPr>
          <a:xfrm rot="-5400000">
            <a:off x="6950195" y="-72731"/>
            <a:ext cx="2455265" cy="2275157"/>
            <a:chOff x="6836470" y="2914707"/>
            <a:chExt cx="2455265" cy="2275157"/>
          </a:xfrm>
        </p:grpSpPr>
        <p:sp>
          <p:nvSpPr>
            <p:cNvPr id="875" name="Google Shape;875;p50"/>
            <p:cNvSpPr/>
            <p:nvPr/>
          </p:nvSpPr>
          <p:spPr>
            <a:xfrm rot="10800000" flipH="1">
              <a:off x="8076275" y="2914707"/>
              <a:ext cx="1065949" cy="2228793"/>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6" name="Google Shape;876;p50"/>
            <p:cNvSpPr/>
            <p:nvPr/>
          </p:nvSpPr>
          <p:spPr>
            <a:xfrm>
              <a:off x="6836470" y="4407432"/>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877" name="Google Shape;877;p50"/>
            <p:cNvGrpSpPr/>
            <p:nvPr/>
          </p:nvGrpSpPr>
          <p:grpSpPr>
            <a:xfrm>
              <a:off x="6977112" y="3760212"/>
              <a:ext cx="769938" cy="1085849"/>
              <a:chOff x="7491412" y="3198812"/>
              <a:chExt cx="769938" cy="1085849"/>
            </a:xfrm>
          </p:grpSpPr>
          <p:sp>
            <p:nvSpPr>
              <p:cNvPr id="878" name="Google Shape;878;p50"/>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9" name="Google Shape;879;p50"/>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0" name="Google Shape;880;p50"/>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1" name="Google Shape;881;p50"/>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2" name="Google Shape;882;p50"/>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3" name="Google Shape;883;p50"/>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884" name="Google Shape;884;p50"/>
          <p:cNvGrpSpPr/>
          <p:nvPr/>
        </p:nvGrpSpPr>
        <p:grpSpPr>
          <a:xfrm>
            <a:off x="3027053" y="4038254"/>
            <a:ext cx="3604719" cy="2412650"/>
            <a:chOff x="3027053" y="4038254"/>
            <a:chExt cx="3604719" cy="2412650"/>
          </a:xfrm>
        </p:grpSpPr>
        <p:sp>
          <p:nvSpPr>
            <p:cNvPr id="885" name="Google Shape;885;p50"/>
            <p:cNvSpPr/>
            <p:nvPr/>
          </p:nvSpPr>
          <p:spPr>
            <a:xfrm rot="1397710">
              <a:off x="3090961" y="4765873"/>
              <a:ext cx="3476902" cy="1039916"/>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6" name="Google Shape;886;p50"/>
            <p:cNvSpPr/>
            <p:nvPr/>
          </p:nvSpPr>
          <p:spPr>
            <a:xfrm rot="1397718">
              <a:off x="3161386" y="4491854"/>
              <a:ext cx="2455271" cy="782428"/>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887" name="Google Shape;887;p50"/>
          <p:cNvGrpSpPr/>
          <p:nvPr/>
        </p:nvGrpSpPr>
        <p:grpSpPr>
          <a:xfrm flipH="1">
            <a:off x="-663947" y="2921976"/>
            <a:ext cx="2902141" cy="2808715"/>
            <a:chOff x="6734478" y="3031439"/>
            <a:chExt cx="2902141" cy="2808715"/>
          </a:xfrm>
        </p:grpSpPr>
        <p:sp>
          <p:nvSpPr>
            <p:cNvPr id="888" name="Google Shape;888;p50"/>
            <p:cNvSpPr/>
            <p:nvPr/>
          </p:nvSpPr>
          <p:spPr>
            <a:xfrm rot="-10443105">
              <a:off x="7487090" y="3112558"/>
              <a:ext cx="1680170" cy="2206448"/>
            </a:xfrm>
            <a:custGeom>
              <a:avLst/>
              <a:gdLst/>
              <a:ahLst/>
              <a:cxnLst/>
              <a:rect l="l" t="t" r="r" b="b"/>
              <a:pathLst>
                <a:path w="3731" h="4901" extrusionOk="0">
                  <a:moveTo>
                    <a:pt x="2159" y="1233"/>
                  </a:moveTo>
                  <a:lnTo>
                    <a:pt x="2159" y="1233"/>
                  </a:lnTo>
                  <a:cubicBezTo>
                    <a:pt x="2193" y="1274"/>
                    <a:pt x="2245" y="1294"/>
                    <a:pt x="2281" y="1331"/>
                  </a:cubicBezTo>
                  <a:lnTo>
                    <a:pt x="2281" y="1331"/>
                  </a:lnTo>
                  <a:cubicBezTo>
                    <a:pt x="2412" y="1469"/>
                    <a:pt x="2250" y="1679"/>
                    <a:pt x="2137" y="1834"/>
                  </a:cubicBezTo>
                  <a:lnTo>
                    <a:pt x="2137" y="1834"/>
                  </a:lnTo>
                  <a:cubicBezTo>
                    <a:pt x="1871" y="2202"/>
                    <a:pt x="1898" y="2724"/>
                    <a:pt x="1626" y="3087"/>
                  </a:cubicBezTo>
                  <a:lnTo>
                    <a:pt x="1626" y="3087"/>
                  </a:lnTo>
                  <a:cubicBezTo>
                    <a:pt x="1341" y="3468"/>
                    <a:pt x="771" y="3617"/>
                    <a:pt x="616" y="4065"/>
                  </a:cubicBezTo>
                  <a:lnTo>
                    <a:pt x="616" y="4065"/>
                  </a:lnTo>
                  <a:cubicBezTo>
                    <a:pt x="562" y="4220"/>
                    <a:pt x="569" y="4389"/>
                    <a:pt x="531" y="4548"/>
                  </a:cubicBezTo>
                  <a:lnTo>
                    <a:pt x="531" y="4548"/>
                  </a:lnTo>
                  <a:cubicBezTo>
                    <a:pt x="491" y="4708"/>
                    <a:pt x="383" y="4873"/>
                    <a:pt x="221" y="4891"/>
                  </a:cubicBezTo>
                  <a:lnTo>
                    <a:pt x="221" y="4891"/>
                  </a:lnTo>
                  <a:cubicBezTo>
                    <a:pt x="141" y="4900"/>
                    <a:pt x="64" y="4870"/>
                    <a:pt x="0" y="4818"/>
                  </a:cubicBezTo>
                  <a:lnTo>
                    <a:pt x="0" y="2312"/>
                  </a:lnTo>
                  <a:lnTo>
                    <a:pt x="0" y="2312"/>
                  </a:lnTo>
                  <a:cubicBezTo>
                    <a:pt x="559" y="1470"/>
                    <a:pt x="1197" y="645"/>
                    <a:pt x="1929" y="0"/>
                  </a:cubicBezTo>
                  <a:lnTo>
                    <a:pt x="3730" y="0"/>
                  </a:lnTo>
                  <a:lnTo>
                    <a:pt x="3730" y="0"/>
                  </a:lnTo>
                  <a:cubicBezTo>
                    <a:pt x="3279" y="292"/>
                    <a:pt x="2823" y="575"/>
                    <a:pt x="2360" y="850"/>
                  </a:cubicBezTo>
                  <a:lnTo>
                    <a:pt x="2360" y="850"/>
                  </a:lnTo>
                  <a:cubicBezTo>
                    <a:pt x="2218" y="933"/>
                    <a:pt x="2056" y="1105"/>
                    <a:pt x="2159" y="1233"/>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889" name="Google Shape;889;p50"/>
            <p:cNvGrpSpPr/>
            <p:nvPr/>
          </p:nvGrpSpPr>
          <p:grpSpPr>
            <a:xfrm rot="10800000" flipH="1">
              <a:off x="8494712" y="3744907"/>
              <a:ext cx="649287" cy="1398587"/>
              <a:chOff x="4314412" y="2648100"/>
              <a:chExt cx="649287" cy="1398587"/>
            </a:xfrm>
          </p:grpSpPr>
          <p:sp>
            <p:nvSpPr>
              <p:cNvPr id="890" name="Google Shape;890;p50"/>
              <p:cNvSpPr/>
              <p:nvPr/>
            </p:nvSpPr>
            <p:spPr>
              <a:xfrm>
                <a:off x="4498562" y="276716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1" name="Google Shape;891;p50"/>
              <p:cNvSpPr/>
              <p:nvPr/>
            </p:nvSpPr>
            <p:spPr>
              <a:xfrm>
                <a:off x="4554125" y="317673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2" name="Google Shape;892;p50"/>
              <p:cNvSpPr/>
              <p:nvPr/>
            </p:nvSpPr>
            <p:spPr>
              <a:xfrm>
                <a:off x="4673187" y="3632350"/>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3" name="Google Shape;893;p50"/>
              <p:cNvSpPr/>
              <p:nvPr/>
            </p:nvSpPr>
            <p:spPr>
              <a:xfrm>
                <a:off x="4314412" y="3906987"/>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4" name="Google Shape;894;p50"/>
              <p:cNvSpPr/>
              <p:nvPr/>
            </p:nvSpPr>
            <p:spPr>
              <a:xfrm>
                <a:off x="4831937" y="288305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5" name="Google Shape;895;p50"/>
              <p:cNvSpPr/>
              <p:nvPr/>
            </p:nvSpPr>
            <p:spPr>
              <a:xfrm>
                <a:off x="4662075" y="264810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896" name="Google Shape;896;p50"/>
            <p:cNvSpPr/>
            <p:nvPr/>
          </p:nvSpPr>
          <p:spPr>
            <a:xfrm rot="6674163">
              <a:off x="8141244" y="4481592"/>
              <a:ext cx="1562013" cy="925827"/>
            </a:xfrm>
            <a:custGeom>
              <a:avLst/>
              <a:gdLst/>
              <a:ahLst/>
              <a:cxnLst/>
              <a:rect l="l" t="t" r="r" b="b"/>
              <a:pathLst>
                <a:path w="3874" h="2299" extrusionOk="0">
                  <a:moveTo>
                    <a:pt x="3873" y="1863"/>
                  </a:moveTo>
                  <a:lnTo>
                    <a:pt x="3873" y="2298"/>
                  </a:lnTo>
                  <a:lnTo>
                    <a:pt x="3873" y="2298"/>
                  </a:lnTo>
                  <a:cubicBezTo>
                    <a:pt x="3664" y="2288"/>
                    <a:pt x="3455" y="2275"/>
                    <a:pt x="3247" y="2260"/>
                  </a:cubicBezTo>
                  <a:lnTo>
                    <a:pt x="3247" y="2260"/>
                  </a:lnTo>
                  <a:cubicBezTo>
                    <a:pt x="2968" y="2240"/>
                    <a:pt x="2689" y="2210"/>
                    <a:pt x="2415" y="2153"/>
                  </a:cubicBezTo>
                  <a:lnTo>
                    <a:pt x="2415" y="2153"/>
                  </a:lnTo>
                  <a:cubicBezTo>
                    <a:pt x="1881" y="2043"/>
                    <a:pt x="1349" y="1816"/>
                    <a:pt x="1033" y="1348"/>
                  </a:cubicBezTo>
                  <a:lnTo>
                    <a:pt x="1033" y="1348"/>
                  </a:lnTo>
                  <a:cubicBezTo>
                    <a:pt x="938" y="1205"/>
                    <a:pt x="867" y="1048"/>
                    <a:pt x="787" y="898"/>
                  </a:cubicBezTo>
                  <a:lnTo>
                    <a:pt x="787" y="898"/>
                  </a:lnTo>
                  <a:cubicBezTo>
                    <a:pt x="707" y="748"/>
                    <a:pt x="612" y="610"/>
                    <a:pt x="500" y="483"/>
                  </a:cubicBezTo>
                  <a:lnTo>
                    <a:pt x="500" y="483"/>
                  </a:lnTo>
                  <a:cubicBezTo>
                    <a:pt x="349" y="309"/>
                    <a:pt x="175" y="152"/>
                    <a:pt x="0" y="0"/>
                  </a:cubicBezTo>
                  <a:lnTo>
                    <a:pt x="490" y="0"/>
                  </a:lnTo>
                  <a:lnTo>
                    <a:pt x="490" y="0"/>
                  </a:lnTo>
                  <a:cubicBezTo>
                    <a:pt x="563" y="77"/>
                    <a:pt x="633" y="158"/>
                    <a:pt x="696" y="242"/>
                  </a:cubicBezTo>
                  <a:lnTo>
                    <a:pt x="696" y="242"/>
                  </a:lnTo>
                  <a:cubicBezTo>
                    <a:pt x="896" y="508"/>
                    <a:pt x="996" y="834"/>
                    <a:pt x="1208" y="1090"/>
                  </a:cubicBezTo>
                  <a:lnTo>
                    <a:pt x="1208" y="1090"/>
                  </a:lnTo>
                  <a:cubicBezTo>
                    <a:pt x="1555" y="1509"/>
                    <a:pt x="2118" y="1676"/>
                    <a:pt x="2636" y="1758"/>
                  </a:cubicBezTo>
                  <a:lnTo>
                    <a:pt x="2636" y="1758"/>
                  </a:lnTo>
                  <a:cubicBezTo>
                    <a:pt x="2937" y="1805"/>
                    <a:pt x="3243" y="1825"/>
                    <a:pt x="3548" y="1844"/>
                  </a:cubicBezTo>
                  <a:lnTo>
                    <a:pt x="3548" y="1844"/>
                  </a:lnTo>
                  <a:cubicBezTo>
                    <a:pt x="3656" y="1850"/>
                    <a:pt x="3765" y="1857"/>
                    <a:pt x="3873" y="1863"/>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7" name="Google Shape;897;p50"/>
            <p:cNvSpPr/>
            <p:nvPr/>
          </p:nvSpPr>
          <p:spPr>
            <a:xfrm rot="10800000" flipH="1">
              <a:off x="6734478" y="3955453"/>
              <a:ext cx="2468677" cy="1360950"/>
            </a:xfrm>
            <a:custGeom>
              <a:avLst/>
              <a:gdLst/>
              <a:ahLst/>
              <a:cxnLst/>
              <a:rect l="l" t="t" r="r" b="b"/>
              <a:pathLst>
                <a:path w="6449" h="3553" extrusionOk="0">
                  <a:moveTo>
                    <a:pt x="6448" y="3119"/>
                  </a:moveTo>
                  <a:lnTo>
                    <a:pt x="6448" y="3552"/>
                  </a:lnTo>
                  <a:lnTo>
                    <a:pt x="6448" y="3552"/>
                  </a:lnTo>
                  <a:cubicBezTo>
                    <a:pt x="5504" y="3345"/>
                    <a:pt x="4538" y="3219"/>
                    <a:pt x="3628" y="2876"/>
                  </a:cubicBezTo>
                  <a:lnTo>
                    <a:pt x="3628" y="2876"/>
                  </a:lnTo>
                  <a:cubicBezTo>
                    <a:pt x="2821" y="2570"/>
                    <a:pt x="2069" y="2123"/>
                    <a:pt x="1408" y="1565"/>
                  </a:cubicBezTo>
                  <a:lnTo>
                    <a:pt x="1408" y="1565"/>
                  </a:lnTo>
                  <a:cubicBezTo>
                    <a:pt x="869" y="1110"/>
                    <a:pt x="394" y="584"/>
                    <a:pt x="0" y="0"/>
                  </a:cubicBezTo>
                  <a:lnTo>
                    <a:pt x="322" y="0"/>
                  </a:lnTo>
                  <a:lnTo>
                    <a:pt x="322" y="0"/>
                  </a:lnTo>
                  <a:cubicBezTo>
                    <a:pt x="736" y="531"/>
                    <a:pt x="1221" y="1006"/>
                    <a:pt x="1761" y="1411"/>
                  </a:cubicBezTo>
                  <a:lnTo>
                    <a:pt x="1761" y="1411"/>
                  </a:lnTo>
                  <a:cubicBezTo>
                    <a:pt x="2480" y="1949"/>
                    <a:pt x="3291" y="2361"/>
                    <a:pt x="4152" y="2616"/>
                  </a:cubicBezTo>
                  <a:lnTo>
                    <a:pt x="4152" y="2616"/>
                  </a:lnTo>
                  <a:cubicBezTo>
                    <a:pt x="4679" y="2771"/>
                    <a:pt x="5219" y="2873"/>
                    <a:pt x="5757" y="2978"/>
                  </a:cubicBezTo>
                  <a:lnTo>
                    <a:pt x="5757" y="2978"/>
                  </a:lnTo>
                  <a:cubicBezTo>
                    <a:pt x="5988" y="3022"/>
                    <a:pt x="6220" y="3068"/>
                    <a:pt x="6448" y="3119"/>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898" name="Google Shape;898;p50"/>
          <p:cNvGrpSpPr/>
          <p:nvPr/>
        </p:nvGrpSpPr>
        <p:grpSpPr>
          <a:xfrm rot="-2314864">
            <a:off x="3016553" y="-1449399"/>
            <a:ext cx="3193757" cy="3193757"/>
            <a:chOff x="6537493" y="-1514817"/>
            <a:chExt cx="3193866" cy="3193866"/>
          </a:xfrm>
        </p:grpSpPr>
        <p:grpSp>
          <p:nvGrpSpPr>
            <p:cNvPr id="899" name="Google Shape;899;p50"/>
            <p:cNvGrpSpPr/>
            <p:nvPr/>
          </p:nvGrpSpPr>
          <p:grpSpPr>
            <a:xfrm rot="-4842038">
              <a:off x="8084485" y="9557"/>
              <a:ext cx="769971" cy="1085896"/>
              <a:chOff x="7491412" y="3198812"/>
              <a:chExt cx="769938" cy="1085849"/>
            </a:xfrm>
          </p:grpSpPr>
          <p:sp>
            <p:nvSpPr>
              <p:cNvPr id="900" name="Google Shape;900;p50"/>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1" name="Google Shape;901;p50"/>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2" name="Google Shape;902;p50"/>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3" name="Google Shape;903;p50"/>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4" name="Google Shape;904;p50"/>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5" name="Google Shape;905;p50"/>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906" name="Google Shape;906;p50"/>
            <p:cNvSpPr/>
            <p:nvPr/>
          </p:nvSpPr>
          <p:spPr>
            <a:xfrm rot="-8100000">
              <a:off x="6395976" y="-437839"/>
              <a:ext cx="3476898" cy="1039910"/>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907" name="Google Shape;907;p50"/>
          <p:cNvSpPr txBox="1">
            <a:spLocks noGrp="1"/>
          </p:cNvSpPr>
          <p:nvPr>
            <p:ph type="subTitle" idx="4294967295"/>
          </p:nvPr>
        </p:nvSpPr>
        <p:spPr>
          <a:xfrm>
            <a:off x="1325425" y="3363088"/>
            <a:ext cx="65760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pic>
        <p:nvPicPr>
          <p:cNvPr id="908" name="Google Shape;908;p50" title="18.mp3">
            <a:hlinkClick r:id="rId3"/>
          </p:cNvPr>
          <p:cNvPicPr preferRelativeResize="0"/>
          <p:nvPr/>
        </p:nvPicPr>
        <p:blipFill>
          <a:blip r:embed="rId4">
            <a:alphaModFix/>
          </a:blip>
          <a:stretch>
            <a:fillRect/>
          </a:stretch>
        </p:blipFill>
        <p:spPr>
          <a:xfrm>
            <a:off x="8370325" y="362700"/>
            <a:ext cx="165425" cy="165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51"/>
          <p:cNvSpPr txBox="1"/>
          <p:nvPr/>
        </p:nvSpPr>
        <p:spPr>
          <a:xfrm flipH="1">
            <a:off x="5716300" y="1463350"/>
            <a:ext cx="2143200" cy="499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a:solidFill>
                  <a:schemeClr val="dk1"/>
                </a:solidFill>
                <a:latin typeface="Chelsea Market"/>
                <a:ea typeface="Chelsea Market"/>
                <a:cs typeface="Chelsea Market"/>
                <a:sym typeface="Chelsea Market"/>
              </a:rPr>
              <a:t>RF: 0.33➡0.39</a:t>
            </a:r>
            <a:endParaRPr sz="1800">
              <a:solidFill>
                <a:schemeClr val="dk1"/>
              </a:solidFill>
              <a:latin typeface="Chelsea Market"/>
              <a:ea typeface="Chelsea Market"/>
              <a:cs typeface="Chelsea Market"/>
              <a:sym typeface="Chelsea Market"/>
            </a:endParaRPr>
          </a:p>
        </p:txBody>
      </p:sp>
      <p:sp>
        <p:nvSpPr>
          <p:cNvPr id="914" name="Google Shape;914;p51"/>
          <p:cNvSpPr txBox="1"/>
          <p:nvPr/>
        </p:nvSpPr>
        <p:spPr>
          <a:xfrm flipH="1">
            <a:off x="5716300" y="2890440"/>
            <a:ext cx="2143200" cy="499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a:solidFill>
                  <a:schemeClr val="dk1"/>
                </a:solidFill>
                <a:latin typeface="Chelsea Market"/>
                <a:ea typeface="Chelsea Market"/>
                <a:cs typeface="Chelsea Market"/>
                <a:sym typeface="Chelsea Market"/>
              </a:rPr>
              <a:t>LR: 0.52➡0.50</a:t>
            </a:r>
            <a:endParaRPr sz="1800">
              <a:solidFill>
                <a:schemeClr val="dk1"/>
              </a:solidFill>
              <a:latin typeface="Chelsea Market"/>
              <a:ea typeface="Chelsea Market"/>
              <a:cs typeface="Chelsea Market"/>
              <a:sym typeface="Chelsea Market"/>
            </a:endParaRPr>
          </a:p>
        </p:txBody>
      </p:sp>
      <p:sp>
        <p:nvSpPr>
          <p:cNvPr id="915" name="Google Shape;915;p51"/>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Performance</a:t>
            </a:r>
            <a:endParaRPr/>
          </a:p>
        </p:txBody>
      </p:sp>
      <p:sp>
        <p:nvSpPr>
          <p:cNvPr id="916" name="Google Shape;916;p51"/>
          <p:cNvSpPr txBox="1"/>
          <p:nvPr/>
        </p:nvSpPr>
        <p:spPr>
          <a:xfrm flipH="1">
            <a:off x="5887375" y="3248125"/>
            <a:ext cx="23970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DM Sans"/>
                <a:ea typeface="DM Sans"/>
                <a:cs typeface="DM Sans"/>
                <a:sym typeface="DM Sans"/>
              </a:rPr>
              <a:t>Probably due to </a:t>
            </a:r>
            <a:endParaRPr>
              <a:solidFill>
                <a:schemeClr val="dk1"/>
              </a:solidFill>
              <a:latin typeface="DM Sans"/>
              <a:ea typeface="DM Sans"/>
              <a:cs typeface="DM Sans"/>
              <a:sym typeface="DM Sans"/>
            </a:endParaRPr>
          </a:p>
          <a:p>
            <a:pPr marL="0" lvl="0" indent="0" algn="ctr" rtl="0">
              <a:spcBef>
                <a:spcPts val="0"/>
              </a:spcBef>
              <a:spcAft>
                <a:spcPts val="0"/>
              </a:spcAft>
              <a:buNone/>
            </a:pPr>
            <a:r>
              <a:rPr lang="en">
                <a:solidFill>
                  <a:schemeClr val="dk1"/>
                </a:solidFill>
                <a:latin typeface="DM Sans"/>
                <a:ea typeface="DM Sans"/>
                <a:cs typeface="DM Sans"/>
                <a:sym typeface="DM Sans"/>
              </a:rPr>
              <a:t>imbalance of the data/ dimensionality reduction</a:t>
            </a:r>
            <a:endParaRPr>
              <a:solidFill>
                <a:schemeClr val="dk1"/>
              </a:solidFill>
              <a:latin typeface="DM Sans"/>
              <a:ea typeface="DM Sans"/>
              <a:cs typeface="DM Sans"/>
              <a:sym typeface="DM Sans"/>
            </a:endParaRPr>
          </a:p>
        </p:txBody>
      </p:sp>
      <p:pic>
        <p:nvPicPr>
          <p:cNvPr id="917" name="Google Shape;917;p51"/>
          <p:cNvPicPr preferRelativeResize="0"/>
          <p:nvPr/>
        </p:nvPicPr>
        <p:blipFill>
          <a:blip r:embed="rId3">
            <a:alphaModFix/>
          </a:blip>
          <a:stretch>
            <a:fillRect/>
          </a:stretch>
        </p:blipFill>
        <p:spPr>
          <a:xfrm>
            <a:off x="343225" y="1315487"/>
            <a:ext cx="5611350" cy="1262300"/>
          </a:xfrm>
          <a:prstGeom prst="rect">
            <a:avLst/>
          </a:prstGeom>
          <a:noFill/>
          <a:ln>
            <a:noFill/>
          </a:ln>
        </p:spPr>
      </p:pic>
      <p:pic>
        <p:nvPicPr>
          <p:cNvPr id="918" name="Google Shape;918;p51"/>
          <p:cNvPicPr preferRelativeResize="0"/>
          <p:nvPr/>
        </p:nvPicPr>
        <p:blipFill>
          <a:blip r:embed="rId4">
            <a:alphaModFix/>
          </a:blip>
          <a:stretch>
            <a:fillRect/>
          </a:stretch>
        </p:blipFill>
        <p:spPr>
          <a:xfrm>
            <a:off x="343225" y="2817413"/>
            <a:ext cx="5611349" cy="1010610"/>
          </a:xfrm>
          <a:prstGeom prst="rect">
            <a:avLst/>
          </a:prstGeom>
          <a:noFill/>
          <a:ln>
            <a:noFill/>
          </a:ln>
        </p:spPr>
      </p:pic>
      <p:pic>
        <p:nvPicPr>
          <p:cNvPr id="919" name="Google Shape;919;p51"/>
          <p:cNvPicPr preferRelativeResize="0"/>
          <p:nvPr/>
        </p:nvPicPr>
        <p:blipFill>
          <a:blip r:embed="rId5">
            <a:alphaModFix/>
          </a:blip>
          <a:stretch>
            <a:fillRect/>
          </a:stretch>
        </p:blipFill>
        <p:spPr>
          <a:xfrm>
            <a:off x="3547327" y="1347950"/>
            <a:ext cx="2340045" cy="3767850"/>
          </a:xfrm>
          <a:prstGeom prst="rect">
            <a:avLst/>
          </a:prstGeom>
          <a:noFill/>
          <a:ln>
            <a:noFill/>
          </a:ln>
        </p:spPr>
      </p:pic>
      <p:pic>
        <p:nvPicPr>
          <p:cNvPr id="920" name="Google Shape;920;p51" title="19.mp3">
            <a:hlinkClick r:id="rId6"/>
          </p:cNvPr>
          <p:cNvPicPr preferRelativeResize="0"/>
          <p:nvPr/>
        </p:nvPicPr>
        <p:blipFill>
          <a:blip r:embed="rId7">
            <a:alphaModFix/>
          </a:blip>
          <a:stretch>
            <a:fillRect/>
          </a:stretch>
        </p:blipFill>
        <p:spPr>
          <a:xfrm>
            <a:off x="8508000" y="445025"/>
            <a:ext cx="101950" cy="101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4"/>
          <p:cNvSpPr/>
          <p:nvPr/>
        </p:nvSpPr>
        <p:spPr>
          <a:xfrm>
            <a:off x="697606" y="706571"/>
            <a:ext cx="1249675" cy="1047225"/>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446" name="Google Shape;446;p34"/>
          <p:cNvGrpSpPr/>
          <p:nvPr/>
        </p:nvGrpSpPr>
        <p:grpSpPr>
          <a:xfrm rot="10800000" flipH="1">
            <a:off x="5881037" y="-234428"/>
            <a:ext cx="769938" cy="1085849"/>
            <a:chOff x="7491412" y="3198812"/>
            <a:chExt cx="769938" cy="1085849"/>
          </a:xfrm>
        </p:grpSpPr>
        <p:sp>
          <p:nvSpPr>
            <p:cNvPr id="447" name="Google Shape;447;p34"/>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48" name="Google Shape;448;p34"/>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49" name="Google Shape;449;p34"/>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50" name="Google Shape;450;p34"/>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51" name="Google Shape;451;p34"/>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52" name="Google Shape;452;p34"/>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453" name="Google Shape;453;p34"/>
          <p:cNvSpPr txBox="1">
            <a:spLocks noGrp="1"/>
          </p:cNvSpPr>
          <p:nvPr>
            <p:ph type="title"/>
          </p:nvPr>
        </p:nvSpPr>
        <p:spPr>
          <a:xfrm>
            <a:off x="720000" y="1854625"/>
            <a:ext cx="7275600" cy="16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Intention &amp; </a:t>
            </a:r>
            <a:endParaRPr/>
          </a:p>
          <a:p>
            <a:pPr marL="0" lvl="0" indent="0" algn="l" rtl="0">
              <a:spcBef>
                <a:spcPts val="0"/>
              </a:spcBef>
              <a:spcAft>
                <a:spcPts val="0"/>
              </a:spcAft>
              <a:buNone/>
            </a:pPr>
            <a:r>
              <a:rPr lang="en"/>
              <a:t>Research Questions </a:t>
            </a:r>
            <a:endParaRPr/>
          </a:p>
        </p:txBody>
      </p:sp>
      <p:sp>
        <p:nvSpPr>
          <p:cNvPr id="454" name="Google Shape;454;p34"/>
          <p:cNvSpPr txBox="1">
            <a:spLocks noGrp="1"/>
          </p:cNvSpPr>
          <p:nvPr>
            <p:ph type="title" idx="2"/>
          </p:nvPr>
        </p:nvSpPr>
        <p:spPr>
          <a:xfrm>
            <a:off x="804350" y="809275"/>
            <a:ext cx="1036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455" name="Google Shape;455;p34"/>
          <p:cNvGrpSpPr/>
          <p:nvPr/>
        </p:nvGrpSpPr>
        <p:grpSpPr>
          <a:xfrm>
            <a:off x="5995535" y="3324987"/>
            <a:ext cx="3325393" cy="1832025"/>
            <a:chOff x="5995535" y="3324987"/>
            <a:chExt cx="3325393" cy="1832025"/>
          </a:xfrm>
        </p:grpSpPr>
        <p:sp>
          <p:nvSpPr>
            <p:cNvPr id="456" name="Google Shape;456;p34"/>
            <p:cNvSpPr/>
            <p:nvPr/>
          </p:nvSpPr>
          <p:spPr>
            <a:xfrm rot="5400000">
              <a:off x="7152425" y="3165423"/>
              <a:ext cx="1288673" cy="2694480"/>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457" name="Google Shape;457;p34"/>
            <p:cNvGrpSpPr/>
            <p:nvPr/>
          </p:nvGrpSpPr>
          <p:grpSpPr>
            <a:xfrm rot="10800000" flipH="1">
              <a:off x="8313498" y="3346517"/>
              <a:ext cx="830504" cy="1788933"/>
              <a:chOff x="4358495" y="3408357"/>
              <a:chExt cx="649287" cy="1398587"/>
            </a:xfrm>
          </p:grpSpPr>
          <p:sp>
            <p:nvSpPr>
              <p:cNvPr id="458" name="Google Shape;458;p34"/>
              <p:cNvSpPr/>
              <p:nvPr/>
            </p:nvSpPr>
            <p:spPr>
              <a:xfrm>
                <a:off x="4542645" y="3527419"/>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59" name="Google Shape;459;p34"/>
              <p:cNvSpPr/>
              <p:nvPr/>
            </p:nvSpPr>
            <p:spPr>
              <a:xfrm>
                <a:off x="4598208" y="3936994"/>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0" name="Google Shape;460;p34"/>
              <p:cNvSpPr/>
              <p:nvPr/>
            </p:nvSpPr>
            <p:spPr>
              <a:xfrm>
                <a:off x="4717270" y="4392607"/>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1" name="Google Shape;461;p34"/>
              <p:cNvSpPr/>
              <p:nvPr/>
            </p:nvSpPr>
            <p:spPr>
              <a:xfrm>
                <a:off x="4358495" y="4667244"/>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2" name="Google Shape;462;p34"/>
              <p:cNvSpPr/>
              <p:nvPr/>
            </p:nvSpPr>
            <p:spPr>
              <a:xfrm>
                <a:off x="4876020" y="3643307"/>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3" name="Google Shape;463;p34"/>
              <p:cNvSpPr/>
              <p:nvPr/>
            </p:nvSpPr>
            <p:spPr>
              <a:xfrm>
                <a:off x="4706158" y="3408357"/>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464" name="Google Shape;464;p34"/>
            <p:cNvSpPr/>
            <p:nvPr/>
          </p:nvSpPr>
          <p:spPr>
            <a:xfrm rot="10800000" flipH="1">
              <a:off x="5995535" y="3324987"/>
              <a:ext cx="3323138" cy="1832025"/>
            </a:xfrm>
            <a:custGeom>
              <a:avLst/>
              <a:gdLst/>
              <a:ahLst/>
              <a:cxnLst/>
              <a:rect l="l" t="t" r="r" b="b"/>
              <a:pathLst>
                <a:path w="6449" h="3553" extrusionOk="0">
                  <a:moveTo>
                    <a:pt x="6448" y="3119"/>
                  </a:moveTo>
                  <a:lnTo>
                    <a:pt x="6448" y="3552"/>
                  </a:lnTo>
                  <a:lnTo>
                    <a:pt x="6448" y="3552"/>
                  </a:lnTo>
                  <a:cubicBezTo>
                    <a:pt x="5504" y="3345"/>
                    <a:pt x="4538" y="3219"/>
                    <a:pt x="3628" y="2876"/>
                  </a:cubicBezTo>
                  <a:lnTo>
                    <a:pt x="3628" y="2876"/>
                  </a:lnTo>
                  <a:cubicBezTo>
                    <a:pt x="2821" y="2570"/>
                    <a:pt x="2069" y="2123"/>
                    <a:pt x="1408" y="1565"/>
                  </a:cubicBezTo>
                  <a:lnTo>
                    <a:pt x="1408" y="1565"/>
                  </a:lnTo>
                  <a:cubicBezTo>
                    <a:pt x="869" y="1110"/>
                    <a:pt x="394" y="584"/>
                    <a:pt x="0" y="0"/>
                  </a:cubicBezTo>
                  <a:lnTo>
                    <a:pt x="322" y="0"/>
                  </a:lnTo>
                  <a:lnTo>
                    <a:pt x="322" y="0"/>
                  </a:lnTo>
                  <a:cubicBezTo>
                    <a:pt x="736" y="531"/>
                    <a:pt x="1221" y="1006"/>
                    <a:pt x="1761" y="1411"/>
                  </a:cubicBezTo>
                  <a:lnTo>
                    <a:pt x="1761" y="1411"/>
                  </a:lnTo>
                  <a:cubicBezTo>
                    <a:pt x="2480" y="1949"/>
                    <a:pt x="3291" y="2361"/>
                    <a:pt x="4152" y="2616"/>
                  </a:cubicBezTo>
                  <a:lnTo>
                    <a:pt x="4152" y="2616"/>
                  </a:lnTo>
                  <a:cubicBezTo>
                    <a:pt x="4679" y="2771"/>
                    <a:pt x="5219" y="2873"/>
                    <a:pt x="5757" y="2978"/>
                  </a:cubicBezTo>
                  <a:lnTo>
                    <a:pt x="5757" y="2978"/>
                  </a:lnTo>
                  <a:cubicBezTo>
                    <a:pt x="5988" y="3022"/>
                    <a:pt x="6220" y="3068"/>
                    <a:pt x="6448" y="3119"/>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5" name="Google Shape;465;p34"/>
            <p:cNvSpPr/>
            <p:nvPr/>
          </p:nvSpPr>
          <p:spPr>
            <a:xfrm rot="10800000" flipH="1">
              <a:off x="7322966" y="3972790"/>
              <a:ext cx="1997962" cy="1184222"/>
            </a:xfrm>
            <a:custGeom>
              <a:avLst/>
              <a:gdLst/>
              <a:ahLst/>
              <a:cxnLst/>
              <a:rect l="l" t="t" r="r" b="b"/>
              <a:pathLst>
                <a:path w="3874" h="2299" extrusionOk="0">
                  <a:moveTo>
                    <a:pt x="3873" y="1863"/>
                  </a:moveTo>
                  <a:lnTo>
                    <a:pt x="3873" y="2298"/>
                  </a:lnTo>
                  <a:lnTo>
                    <a:pt x="3873" y="2298"/>
                  </a:lnTo>
                  <a:cubicBezTo>
                    <a:pt x="3664" y="2288"/>
                    <a:pt x="3455" y="2275"/>
                    <a:pt x="3247" y="2260"/>
                  </a:cubicBezTo>
                  <a:lnTo>
                    <a:pt x="3247" y="2260"/>
                  </a:lnTo>
                  <a:cubicBezTo>
                    <a:pt x="2968" y="2240"/>
                    <a:pt x="2689" y="2210"/>
                    <a:pt x="2415" y="2153"/>
                  </a:cubicBezTo>
                  <a:lnTo>
                    <a:pt x="2415" y="2153"/>
                  </a:lnTo>
                  <a:cubicBezTo>
                    <a:pt x="1881" y="2043"/>
                    <a:pt x="1349" y="1816"/>
                    <a:pt x="1033" y="1348"/>
                  </a:cubicBezTo>
                  <a:lnTo>
                    <a:pt x="1033" y="1348"/>
                  </a:lnTo>
                  <a:cubicBezTo>
                    <a:pt x="938" y="1205"/>
                    <a:pt x="867" y="1048"/>
                    <a:pt x="787" y="898"/>
                  </a:cubicBezTo>
                  <a:lnTo>
                    <a:pt x="787" y="898"/>
                  </a:lnTo>
                  <a:cubicBezTo>
                    <a:pt x="707" y="748"/>
                    <a:pt x="612" y="610"/>
                    <a:pt x="500" y="483"/>
                  </a:cubicBezTo>
                  <a:lnTo>
                    <a:pt x="500" y="483"/>
                  </a:lnTo>
                  <a:cubicBezTo>
                    <a:pt x="349" y="309"/>
                    <a:pt x="175" y="152"/>
                    <a:pt x="0" y="0"/>
                  </a:cubicBezTo>
                  <a:lnTo>
                    <a:pt x="490" y="0"/>
                  </a:lnTo>
                  <a:lnTo>
                    <a:pt x="490" y="0"/>
                  </a:lnTo>
                  <a:cubicBezTo>
                    <a:pt x="563" y="77"/>
                    <a:pt x="633" y="158"/>
                    <a:pt x="696" y="242"/>
                  </a:cubicBezTo>
                  <a:lnTo>
                    <a:pt x="696" y="242"/>
                  </a:lnTo>
                  <a:cubicBezTo>
                    <a:pt x="896" y="508"/>
                    <a:pt x="996" y="834"/>
                    <a:pt x="1208" y="1090"/>
                  </a:cubicBezTo>
                  <a:lnTo>
                    <a:pt x="1208" y="1090"/>
                  </a:lnTo>
                  <a:cubicBezTo>
                    <a:pt x="1555" y="1509"/>
                    <a:pt x="2118" y="1676"/>
                    <a:pt x="2636" y="1758"/>
                  </a:cubicBezTo>
                  <a:lnTo>
                    <a:pt x="2636" y="1758"/>
                  </a:lnTo>
                  <a:cubicBezTo>
                    <a:pt x="2937" y="1805"/>
                    <a:pt x="3243" y="1825"/>
                    <a:pt x="3548" y="1844"/>
                  </a:cubicBezTo>
                  <a:lnTo>
                    <a:pt x="3548" y="1844"/>
                  </a:lnTo>
                  <a:cubicBezTo>
                    <a:pt x="3656" y="1850"/>
                    <a:pt x="3765" y="1857"/>
                    <a:pt x="3873" y="1863"/>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466" name="Google Shape;466;p34"/>
          <p:cNvGrpSpPr/>
          <p:nvPr/>
        </p:nvGrpSpPr>
        <p:grpSpPr>
          <a:xfrm>
            <a:off x="4931749" y="-1024179"/>
            <a:ext cx="4718491" cy="2601530"/>
            <a:chOff x="4931750" y="-1024179"/>
            <a:chExt cx="4718491" cy="2601530"/>
          </a:xfrm>
        </p:grpSpPr>
        <p:sp>
          <p:nvSpPr>
            <p:cNvPr id="467" name="Google Shape;467;p34"/>
            <p:cNvSpPr/>
            <p:nvPr/>
          </p:nvSpPr>
          <p:spPr>
            <a:xfrm rot="-9791530" flipH="1">
              <a:off x="8835488" y="74639"/>
              <a:ext cx="624204" cy="403901"/>
            </a:xfrm>
            <a:custGeom>
              <a:avLst/>
              <a:gdLst/>
              <a:ahLst/>
              <a:cxnLst/>
              <a:rect l="l" t="t" r="r" b="b"/>
              <a:pathLst>
                <a:path w="1276" h="825" extrusionOk="0">
                  <a:moveTo>
                    <a:pt x="21" y="824"/>
                  </a:moveTo>
                  <a:lnTo>
                    <a:pt x="21" y="824"/>
                  </a:lnTo>
                  <a:cubicBezTo>
                    <a:pt x="110" y="756"/>
                    <a:pt x="199" y="689"/>
                    <a:pt x="290" y="624"/>
                  </a:cubicBezTo>
                  <a:lnTo>
                    <a:pt x="290" y="624"/>
                  </a:lnTo>
                  <a:cubicBezTo>
                    <a:pt x="605" y="399"/>
                    <a:pt x="935" y="195"/>
                    <a:pt x="1275" y="13"/>
                  </a:cubicBezTo>
                  <a:lnTo>
                    <a:pt x="1275" y="0"/>
                  </a:lnTo>
                  <a:lnTo>
                    <a:pt x="1275" y="0"/>
                  </a:lnTo>
                  <a:cubicBezTo>
                    <a:pt x="828" y="237"/>
                    <a:pt x="401" y="513"/>
                    <a:pt x="0" y="824"/>
                  </a:cubicBezTo>
                  <a:lnTo>
                    <a:pt x="21" y="824"/>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8" name="Google Shape;468;p34"/>
            <p:cNvSpPr/>
            <p:nvPr/>
          </p:nvSpPr>
          <p:spPr>
            <a:xfrm rot="-9791525" flipH="1">
              <a:off x="8535983" y="30715"/>
              <a:ext cx="907153" cy="574529"/>
            </a:xfrm>
            <a:custGeom>
              <a:avLst/>
              <a:gdLst/>
              <a:ahLst/>
              <a:cxnLst/>
              <a:rect l="l" t="t" r="r" b="b"/>
              <a:pathLst>
                <a:path w="1850" h="1172" extrusionOk="0">
                  <a:moveTo>
                    <a:pt x="293" y="940"/>
                  </a:moveTo>
                  <a:lnTo>
                    <a:pt x="293" y="940"/>
                  </a:lnTo>
                  <a:cubicBezTo>
                    <a:pt x="194" y="1014"/>
                    <a:pt x="96" y="1091"/>
                    <a:pt x="0" y="1171"/>
                  </a:cubicBezTo>
                  <a:lnTo>
                    <a:pt x="23" y="1171"/>
                  </a:lnTo>
                  <a:lnTo>
                    <a:pt x="23" y="1171"/>
                  </a:lnTo>
                  <a:cubicBezTo>
                    <a:pt x="450" y="811"/>
                    <a:pt x="925" y="508"/>
                    <a:pt x="1415" y="240"/>
                  </a:cubicBezTo>
                  <a:lnTo>
                    <a:pt x="1415" y="240"/>
                  </a:lnTo>
                  <a:cubicBezTo>
                    <a:pt x="1559" y="161"/>
                    <a:pt x="1704" y="87"/>
                    <a:pt x="1849" y="14"/>
                  </a:cubicBezTo>
                  <a:lnTo>
                    <a:pt x="1849" y="0"/>
                  </a:lnTo>
                  <a:lnTo>
                    <a:pt x="1849" y="0"/>
                  </a:lnTo>
                  <a:cubicBezTo>
                    <a:pt x="1665" y="93"/>
                    <a:pt x="1482" y="188"/>
                    <a:pt x="1302" y="289"/>
                  </a:cubicBezTo>
                  <a:lnTo>
                    <a:pt x="1302" y="289"/>
                  </a:lnTo>
                  <a:cubicBezTo>
                    <a:pt x="953" y="485"/>
                    <a:pt x="613" y="699"/>
                    <a:pt x="293" y="940"/>
                  </a:cubicBez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9" name="Google Shape;469;p34"/>
            <p:cNvSpPr/>
            <p:nvPr/>
          </p:nvSpPr>
          <p:spPr>
            <a:xfrm rot="-9791519" flipH="1">
              <a:off x="6234982" y="-307065"/>
              <a:ext cx="3192327" cy="1017310"/>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0" name="Google Shape;470;p34"/>
            <p:cNvSpPr/>
            <p:nvPr/>
          </p:nvSpPr>
          <p:spPr>
            <a:xfrm rot="-9791528" flipH="1">
              <a:off x="5030676" y="-399459"/>
              <a:ext cx="4520638" cy="1352090"/>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1" name="Google Shape;471;p34"/>
            <p:cNvSpPr/>
            <p:nvPr/>
          </p:nvSpPr>
          <p:spPr>
            <a:xfrm rot="-9791523" flipH="1">
              <a:off x="7213293" y="-165010"/>
              <a:ext cx="2224685" cy="790515"/>
            </a:xfrm>
            <a:custGeom>
              <a:avLst/>
              <a:gdLst/>
              <a:ahLst/>
              <a:cxnLst/>
              <a:rect l="l" t="t" r="r" b="b"/>
              <a:pathLst>
                <a:path w="4543" h="1614" extrusionOk="0">
                  <a:moveTo>
                    <a:pt x="3051" y="407"/>
                  </a:moveTo>
                  <a:lnTo>
                    <a:pt x="3051" y="407"/>
                  </a:lnTo>
                  <a:cubicBezTo>
                    <a:pt x="2100" y="684"/>
                    <a:pt x="1158" y="1012"/>
                    <a:pt x="274" y="1467"/>
                  </a:cubicBezTo>
                  <a:lnTo>
                    <a:pt x="274" y="1467"/>
                  </a:lnTo>
                  <a:cubicBezTo>
                    <a:pt x="182" y="1515"/>
                    <a:pt x="90" y="1563"/>
                    <a:pt x="0" y="1613"/>
                  </a:cubicBezTo>
                  <a:lnTo>
                    <a:pt x="24" y="1613"/>
                  </a:lnTo>
                  <a:lnTo>
                    <a:pt x="24" y="1613"/>
                  </a:lnTo>
                  <a:cubicBezTo>
                    <a:pt x="328" y="1446"/>
                    <a:pt x="641" y="1294"/>
                    <a:pt x="959" y="1155"/>
                  </a:cubicBezTo>
                  <a:lnTo>
                    <a:pt x="959" y="1155"/>
                  </a:lnTo>
                  <a:cubicBezTo>
                    <a:pt x="1714" y="828"/>
                    <a:pt x="2498" y="574"/>
                    <a:pt x="3289" y="349"/>
                  </a:cubicBezTo>
                  <a:lnTo>
                    <a:pt x="3289" y="349"/>
                  </a:lnTo>
                  <a:cubicBezTo>
                    <a:pt x="3689" y="235"/>
                    <a:pt x="4091" y="129"/>
                    <a:pt x="4494" y="25"/>
                  </a:cubicBezTo>
                  <a:lnTo>
                    <a:pt x="4494" y="25"/>
                  </a:lnTo>
                  <a:cubicBezTo>
                    <a:pt x="4511" y="20"/>
                    <a:pt x="4526" y="15"/>
                    <a:pt x="4542" y="12"/>
                  </a:cubicBezTo>
                  <a:lnTo>
                    <a:pt x="4542" y="0"/>
                  </a:lnTo>
                  <a:lnTo>
                    <a:pt x="4542" y="0"/>
                  </a:lnTo>
                  <a:cubicBezTo>
                    <a:pt x="4526" y="5"/>
                    <a:pt x="4511" y="9"/>
                    <a:pt x="4494" y="13"/>
                  </a:cubicBezTo>
                  <a:lnTo>
                    <a:pt x="4494" y="13"/>
                  </a:lnTo>
                  <a:cubicBezTo>
                    <a:pt x="4012" y="138"/>
                    <a:pt x="3530" y="266"/>
                    <a:pt x="3051" y="407"/>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472" name="Google Shape;472;p34"/>
          <p:cNvGrpSpPr/>
          <p:nvPr/>
        </p:nvGrpSpPr>
        <p:grpSpPr>
          <a:xfrm>
            <a:off x="-570340" y="3302519"/>
            <a:ext cx="2728833" cy="2524761"/>
            <a:chOff x="-577490" y="3195419"/>
            <a:chExt cx="2728833" cy="2524761"/>
          </a:xfrm>
        </p:grpSpPr>
        <p:sp>
          <p:nvSpPr>
            <p:cNvPr id="473" name="Google Shape;473;p34"/>
            <p:cNvSpPr/>
            <p:nvPr/>
          </p:nvSpPr>
          <p:spPr>
            <a:xfrm rot="-5043105">
              <a:off x="126915" y="3193808"/>
              <a:ext cx="1680170" cy="2206448"/>
            </a:xfrm>
            <a:custGeom>
              <a:avLst/>
              <a:gdLst/>
              <a:ahLst/>
              <a:cxnLst/>
              <a:rect l="l" t="t" r="r" b="b"/>
              <a:pathLst>
                <a:path w="3731" h="4901" extrusionOk="0">
                  <a:moveTo>
                    <a:pt x="2159" y="1233"/>
                  </a:moveTo>
                  <a:lnTo>
                    <a:pt x="2159" y="1233"/>
                  </a:lnTo>
                  <a:cubicBezTo>
                    <a:pt x="2193" y="1274"/>
                    <a:pt x="2245" y="1294"/>
                    <a:pt x="2281" y="1331"/>
                  </a:cubicBezTo>
                  <a:lnTo>
                    <a:pt x="2281" y="1331"/>
                  </a:lnTo>
                  <a:cubicBezTo>
                    <a:pt x="2412" y="1469"/>
                    <a:pt x="2250" y="1679"/>
                    <a:pt x="2137" y="1834"/>
                  </a:cubicBezTo>
                  <a:lnTo>
                    <a:pt x="2137" y="1834"/>
                  </a:lnTo>
                  <a:cubicBezTo>
                    <a:pt x="1871" y="2202"/>
                    <a:pt x="1898" y="2724"/>
                    <a:pt x="1626" y="3087"/>
                  </a:cubicBezTo>
                  <a:lnTo>
                    <a:pt x="1626" y="3087"/>
                  </a:lnTo>
                  <a:cubicBezTo>
                    <a:pt x="1341" y="3468"/>
                    <a:pt x="771" y="3617"/>
                    <a:pt x="616" y="4065"/>
                  </a:cubicBezTo>
                  <a:lnTo>
                    <a:pt x="616" y="4065"/>
                  </a:lnTo>
                  <a:cubicBezTo>
                    <a:pt x="562" y="4220"/>
                    <a:pt x="569" y="4389"/>
                    <a:pt x="531" y="4548"/>
                  </a:cubicBezTo>
                  <a:lnTo>
                    <a:pt x="531" y="4548"/>
                  </a:lnTo>
                  <a:cubicBezTo>
                    <a:pt x="491" y="4708"/>
                    <a:pt x="383" y="4873"/>
                    <a:pt x="221" y="4891"/>
                  </a:cubicBezTo>
                  <a:lnTo>
                    <a:pt x="221" y="4891"/>
                  </a:lnTo>
                  <a:cubicBezTo>
                    <a:pt x="141" y="4900"/>
                    <a:pt x="64" y="4870"/>
                    <a:pt x="0" y="4818"/>
                  </a:cubicBezTo>
                  <a:lnTo>
                    <a:pt x="0" y="2312"/>
                  </a:lnTo>
                  <a:lnTo>
                    <a:pt x="0" y="2312"/>
                  </a:lnTo>
                  <a:cubicBezTo>
                    <a:pt x="559" y="1470"/>
                    <a:pt x="1197" y="645"/>
                    <a:pt x="1929" y="0"/>
                  </a:cubicBezTo>
                  <a:lnTo>
                    <a:pt x="3730" y="0"/>
                  </a:lnTo>
                  <a:lnTo>
                    <a:pt x="3730" y="0"/>
                  </a:lnTo>
                  <a:cubicBezTo>
                    <a:pt x="3279" y="292"/>
                    <a:pt x="2823" y="575"/>
                    <a:pt x="2360" y="850"/>
                  </a:cubicBezTo>
                  <a:lnTo>
                    <a:pt x="2360" y="850"/>
                  </a:lnTo>
                  <a:cubicBezTo>
                    <a:pt x="2218" y="933"/>
                    <a:pt x="2056" y="1105"/>
                    <a:pt x="2159" y="1233"/>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4" name="Google Shape;474;p34"/>
            <p:cNvSpPr/>
            <p:nvPr/>
          </p:nvSpPr>
          <p:spPr>
            <a:xfrm rot="2700014">
              <a:off x="27353" y="3330061"/>
              <a:ext cx="1315068" cy="2255477"/>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475" name="Google Shape;475;p34"/>
            <p:cNvGrpSpPr/>
            <p:nvPr/>
          </p:nvGrpSpPr>
          <p:grpSpPr>
            <a:xfrm rot="10800000">
              <a:off x="1041368" y="3919618"/>
              <a:ext cx="1034533" cy="812301"/>
              <a:chOff x="8472293" y="-88171"/>
              <a:chExt cx="1034533" cy="812301"/>
            </a:xfrm>
          </p:grpSpPr>
          <p:sp>
            <p:nvSpPr>
              <p:cNvPr id="476" name="Google Shape;476;p34"/>
              <p:cNvSpPr/>
              <p:nvPr/>
            </p:nvSpPr>
            <p:spPr>
              <a:xfrm rot="-9791530" flipH="1">
                <a:off x="8835488" y="74639"/>
                <a:ext cx="624204" cy="403901"/>
              </a:xfrm>
              <a:custGeom>
                <a:avLst/>
                <a:gdLst/>
                <a:ahLst/>
                <a:cxnLst/>
                <a:rect l="l" t="t" r="r" b="b"/>
                <a:pathLst>
                  <a:path w="1276" h="825" extrusionOk="0">
                    <a:moveTo>
                      <a:pt x="21" y="824"/>
                    </a:moveTo>
                    <a:lnTo>
                      <a:pt x="21" y="824"/>
                    </a:lnTo>
                    <a:cubicBezTo>
                      <a:pt x="110" y="756"/>
                      <a:pt x="199" y="689"/>
                      <a:pt x="290" y="624"/>
                    </a:cubicBezTo>
                    <a:lnTo>
                      <a:pt x="290" y="624"/>
                    </a:lnTo>
                    <a:cubicBezTo>
                      <a:pt x="605" y="399"/>
                      <a:pt x="935" y="195"/>
                      <a:pt x="1275" y="13"/>
                    </a:cubicBezTo>
                    <a:lnTo>
                      <a:pt x="1275" y="0"/>
                    </a:lnTo>
                    <a:lnTo>
                      <a:pt x="1275" y="0"/>
                    </a:lnTo>
                    <a:cubicBezTo>
                      <a:pt x="828" y="237"/>
                      <a:pt x="401" y="513"/>
                      <a:pt x="0" y="824"/>
                    </a:cubicBezTo>
                    <a:lnTo>
                      <a:pt x="21" y="824"/>
                    </a:lnTo>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7" name="Google Shape;477;p34"/>
              <p:cNvSpPr/>
              <p:nvPr/>
            </p:nvSpPr>
            <p:spPr>
              <a:xfrm rot="-9791525" flipH="1">
                <a:off x="8535983" y="30715"/>
                <a:ext cx="907153" cy="574529"/>
              </a:xfrm>
              <a:custGeom>
                <a:avLst/>
                <a:gdLst/>
                <a:ahLst/>
                <a:cxnLst/>
                <a:rect l="l" t="t" r="r" b="b"/>
                <a:pathLst>
                  <a:path w="1850" h="1172" extrusionOk="0">
                    <a:moveTo>
                      <a:pt x="293" y="940"/>
                    </a:moveTo>
                    <a:lnTo>
                      <a:pt x="293" y="940"/>
                    </a:lnTo>
                    <a:cubicBezTo>
                      <a:pt x="194" y="1014"/>
                      <a:pt x="96" y="1091"/>
                      <a:pt x="0" y="1171"/>
                    </a:cubicBezTo>
                    <a:lnTo>
                      <a:pt x="23" y="1171"/>
                    </a:lnTo>
                    <a:lnTo>
                      <a:pt x="23" y="1171"/>
                    </a:lnTo>
                    <a:cubicBezTo>
                      <a:pt x="450" y="811"/>
                      <a:pt x="925" y="508"/>
                      <a:pt x="1415" y="240"/>
                    </a:cubicBezTo>
                    <a:lnTo>
                      <a:pt x="1415" y="240"/>
                    </a:lnTo>
                    <a:cubicBezTo>
                      <a:pt x="1559" y="161"/>
                      <a:pt x="1704" y="87"/>
                      <a:pt x="1849" y="14"/>
                    </a:cubicBezTo>
                    <a:lnTo>
                      <a:pt x="1849" y="0"/>
                    </a:lnTo>
                    <a:lnTo>
                      <a:pt x="1849" y="0"/>
                    </a:lnTo>
                    <a:cubicBezTo>
                      <a:pt x="1665" y="93"/>
                      <a:pt x="1482" y="188"/>
                      <a:pt x="1302" y="289"/>
                    </a:cubicBezTo>
                    <a:lnTo>
                      <a:pt x="1302" y="289"/>
                    </a:lnTo>
                    <a:cubicBezTo>
                      <a:pt x="953" y="485"/>
                      <a:pt x="613" y="699"/>
                      <a:pt x="293" y="940"/>
                    </a:cubicBezTo>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478" name="Google Shape;478;p34"/>
          <p:cNvGrpSpPr/>
          <p:nvPr/>
        </p:nvGrpSpPr>
        <p:grpSpPr>
          <a:xfrm flipH="1">
            <a:off x="2534808" y="4051225"/>
            <a:ext cx="3538407" cy="1398587"/>
            <a:chOff x="2307808" y="3972800"/>
            <a:chExt cx="3538407" cy="1398587"/>
          </a:xfrm>
        </p:grpSpPr>
        <p:grpSp>
          <p:nvGrpSpPr>
            <p:cNvPr id="479" name="Google Shape;479;p34"/>
            <p:cNvGrpSpPr/>
            <p:nvPr/>
          </p:nvGrpSpPr>
          <p:grpSpPr>
            <a:xfrm rot="10800000">
              <a:off x="4270547" y="3972800"/>
              <a:ext cx="649287" cy="1398587"/>
              <a:chOff x="4570412" y="2444750"/>
              <a:chExt cx="649287" cy="1398587"/>
            </a:xfrm>
          </p:grpSpPr>
          <p:sp>
            <p:nvSpPr>
              <p:cNvPr id="480" name="Google Shape;480;p34"/>
              <p:cNvSpPr/>
              <p:nvPr/>
            </p:nvSpPr>
            <p:spPr>
              <a:xfrm>
                <a:off x="4754562" y="256381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1" name="Google Shape;481;p34"/>
              <p:cNvSpPr/>
              <p:nvPr/>
            </p:nvSpPr>
            <p:spPr>
              <a:xfrm>
                <a:off x="5087937" y="267970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2" name="Google Shape;482;p34"/>
              <p:cNvSpPr/>
              <p:nvPr/>
            </p:nvSpPr>
            <p:spPr>
              <a:xfrm>
                <a:off x="4918075" y="244475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3" name="Google Shape;483;p34"/>
              <p:cNvSpPr/>
              <p:nvPr/>
            </p:nvSpPr>
            <p:spPr>
              <a:xfrm>
                <a:off x="4810125" y="297338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4" name="Google Shape;484;p34"/>
              <p:cNvSpPr/>
              <p:nvPr/>
            </p:nvSpPr>
            <p:spPr>
              <a:xfrm>
                <a:off x="4929187" y="3429000"/>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5" name="Google Shape;485;p34"/>
              <p:cNvSpPr/>
              <p:nvPr/>
            </p:nvSpPr>
            <p:spPr>
              <a:xfrm>
                <a:off x="4570412" y="3703637"/>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486" name="Google Shape;486;p34"/>
            <p:cNvSpPr/>
            <p:nvPr/>
          </p:nvSpPr>
          <p:spPr>
            <a:xfrm rot="10800000">
              <a:off x="2307808" y="4093042"/>
              <a:ext cx="3476902" cy="1039914"/>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7" name="Google Shape;487;p34"/>
            <p:cNvSpPr/>
            <p:nvPr/>
          </p:nvSpPr>
          <p:spPr>
            <a:xfrm rot="10800000">
              <a:off x="3390949" y="4492723"/>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488" name="Google Shape;488;p34"/>
          <p:cNvSpPr/>
          <p:nvPr/>
        </p:nvSpPr>
        <p:spPr>
          <a:xfrm rot="268468" flipH="1">
            <a:off x="2185278" y="-204724"/>
            <a:ext cx="2455269" cy="782431"/>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pic>
        <p:nvPicPr>
          <p:cNvPr id="489" name="Google Shape;489;p34" title="2.mp3">
            <a:hlinkClick r:id="rId3"/>
          </p:cNvPr>
          <p:cNvPicPr preferRelativeResize="0"/>
          <p:nvPr/>
        </p:nvPicPr>
        <p:blipFill>
          <a:blip r:embed="rId4">
            <a:alphaModFix/>
          </a:blip>
          <a:stretch>
            <a:fillRect/>
          </a:stretch>
        </p:blipFill>
        <p:spPr>
          <a:xfrm>
            <a:off x="8426875" y="394225"/>
            <a:ext cx="133900" cy="13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52"/>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vs         After</a:t>
            </a:r>
            <a:endParaRPr/>
          </a:p>
        </p:txBody>
      </p:sp>
      <p:pic>
        <p:nvPicPr>
          <p:cNvPr id="926" name="Google Shape;926;p52"/>
          <p:cNvPicPr preferRelativeResize="0"/>
          <p:nvPr/>
        </p:nvPicPr>
        <p:blipFill rotWithShape="1">
          <a:blip r:embed="rId3">
            <a:alphaModFix/>
          </a:blip>
          <a:srcRect t="278" b="288"/>
          <a:stretch/>
        </p:blipFill>
        <p:spPr>
          <a:xfrm>
            <a:off x="135275" y="1164950"/>
            <a:ext cx="3623136" cy="3730373"/>
          </a:xfrm>
          <a:prstGeom prst="rect">
            <a:avLst/>
          </a:prstGeom>
          <a:noFill/>
          <a:ln>
            <a:noFill/>
          </a:ln>
        </p:spPr>
      </p:pic>
      <p:sp>
        <p:nvSpPr>
          <p:cNvPr id="927" name="Google Shape;927;p52"/>
          <p:cNvSpPr txBox="1"/>
          <p:nvPr/>
        </p:nvSpPr>
        <p:spPr>
          <a:xfrm>
            <a:off x="607625" y="3515800"/>
            <a:ext cx="3072300" cy="3183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928" name="Google Shape;928;p52"/>
          <p:cNvSpPr txBox="1"/>
          <p:nvPr/>
        </p:nvSpPr>
        <p:spPr>
          <a:xfrm>
            <a:off x="607625" y="2870988"/>
            <a:ext cx="3072300" cy="3183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pic>
        <p:nvPicPr>
          <p:cNvPr id="929" name="Google Shape;929;p52"/>
          <p:cNvPicPr preferRelativeResize="0"/>
          <p:nvPr/>
        </p:nvPicPr>
        <p:blipFill>
          <a:blip r:embed="rId4">
            <a:alphaModFix/>
          </a:blip>
          <a:stretch>
            <a:fillRect/>
          </a:stretch>
        </p:blipFill>
        <p:spPr>
          <a:xfrm>
            <a:off x="4749525" y="1164950"/>
            <a:ext cx="3722642" cy="3730374"/>
          </a:xfrm>
          <a:prstGeom prst="rect">
            <a:avLst/>
          </a:prstGeom>
          <a:noFill/>
          <a:ln>
            <a:noFill/>
          </a:ln>
        </p:spPr>
      </p:pic>
      <p:sp>
        <p:nvSpPr>
          <p:cNvPr id="930" name="Google Shape;930;p52"/>
          <p:cNvSpPr txBox="1"/>
          <p:nvPr/>
        </p:nvSpPr>
        <p:spPr>
          <a:xfrm>
            <a:off x="5004900" y="2155850"/>
            <a:ext cx="3072300" cy="6633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pic>
        <p:nvPicPr>
          <p:cNvPr id="931" name="Google Shape;931;p52" title="20.mp3">
            <a:hlinkClick r:id="rId5"/>
          </p:cNvPr>
          <p:cNvPicPr preferRelativeResize="0"/>
          <p:nvPr/>
        </p:nvPicPr>
        <p:blipFill>
          <a:blip r:embed="rId6">
            <a:alphaModFix/>
          </a:blip>
          <a:stretch>
            <a:fillRect/>
          </a:stretch>
        </p:blipFill>
        <p:spPr>
          <a:xfrm>
            <a:off x="8424007" y="345950"/>
            <a:ext cx="153875" cy="153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53"/>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graphicFrame>
        <p:nvGraphicFramePr>
          <p:cNvPr id="937" name="Google Shape;937;p53"/>
          <p:cNvGraphicFramePr/>
          <p:nvPr/>
        </p:nvGraphicFramePr>
        <p:xfrm>
          <a:off x="952500" y="1390900"/>
          <a:ext cx="7239000" cy="2407830"/>
        </p:xfrm>
        <a:graphic>
          <a:graphicData uri="http://schemas.openxmlformats.org/drawingml/2006/table">
            <a:tbl>
              <a:tblPr>
                <a:noFill/>
                <a:tableStyleId>{EEAF7B6D-CD99-4158-8103-25F342916AA5}</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800">
                          <a:latin typeface="Chelsea Market"/>
                          <a:ea typeface="Chelsea Market"/>
                          <a:cs typeface="Chelsea Market"/>
                          <a:sym typeface="Chelsea Market"/>
                        </a:rPr>
                        <a:t>Random Forest</a:t>
                      </a:r>
                      <a:endParaRPr sz="1800">
                        <a:latin typeface="Chelsea Market"/>
                        <a:ea typeface="Chelsea Market"/>
                        <a:cs typeface="Chelsea Market"/>
                        <a:sym typeface="Chelsea Marke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DE75">
                        <a:alpha val="59550"/>
                      </a:srgbClr>
                    </a:solidFill>
                  </a:tcPr>
                </a:tc>
                <a:tc>
                  <a:txBody>
                    <a:bodyPr/>
                    <a:lstStyle/>
                    <a:p>
                      <a:pPr marL="0" lvl="0" indent="0" algn="l" rtl="0">
                        <a:spcBef>
                          <a:spcPts val="0"/>
                        </a:spcBef>
                        <a:spcAft>
                          <a:spcPts val="0"/>
                        </a:spcAft>
                        <a:buNone/>
                      </a:pPr>
                      <a:r>
                        <a:rPr lang="en" sz="1800">
                          <a:latin typeface="Chelsea Market"/>
                          <a:ea typeface="Chelsea Market"/>
                          <a:cs typeface="Chelsea Market"/>
                          <a:sym typeface="Chelsea Market"/>
                        </a:rPr>
                        <a:t>Logistic Regression</a:t>
                      </a:r>
                      <a:endParaRPr sz="1800">
                        <a:latin typeface="Chelsea Market"/>
                        <a:ea typeface="Chelsea Market"/>
                        <a:cs typeface="Chelsea Market"/>
                        <a:sym typeface="Chelsea Marke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DE75">
                        <a:alpha val="59550"/>
                      </a:srgbClr>
                    </a:solidFill>
                  </a:tcPr>
                </a:tc>
                <a:tc>
                  <a:txBody>
                    <a:bodyPr/>
                    <a:lstStyle/>
                    <a:p>
                      <a:pPr marL="0" lvl="0" indent="0" algn="l" rtl="0">
                        <a:spcBef>
                          <a:spcPts val="0"/>
                        </a:spcBef>
                        <a:spcAft>
                          <a:spcPts val="0"/>
                        </a:spcAft>
                        <a:buNone/>
                      </a:pPr>
                      <a:r>
                        <a:rPr lang="en" sz="1800">
                          <a:latin typeface="Chelsea Market"/>
                          <a:ea typeface="Chelsea Market"/>
                          <a:cs typeface="Chelsea Market"/>
                          <a:sym typeface="Chelsea Market"/>
                        </a:rPr>
                        <a:t>Applying Truncated SVD</a:t>
                      </a:r>
                      <a:endParaRPr sz="1800">
                        <a:latin typeface="Chelsea Market"/>
                        <a:ea typeface="Chelsea Market"/>
                        <a:cs typeface="Chelsea Market"/>
                        <a:sym typeface="Chelsea Marke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DE75">
                        <a:alpha val="59550"/>
                      </a:srgb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a:latin typeface="Chelsea Market"/>
                          <a:ea typeface="Chelsea Market"/>
                          <a:cs typeface="Chelsea Market"/>
                          <a:sym typeface="Chelsea Market"/>
                        </a:rPr>
                        <a:t>Accuracy Score</a:t>
                      </a:r>
                      <a:endParaRPr sz="1800">
                        <a:latin typeface="Chelsea Market"/>
                        <a:ea typeface="Chelsea Market"/>
                        <a:cs typeface="Chelsea Market"/>
                        <a:sym typeface="Chelsea Marke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DE75">
                        <a:alpha val="59550"/>
                      </a:srgbClr>
                    </a:solidFill>
                  </a:tcPr>
                </a:tc>
                <a:tc>
                  <a:txBody>
                    <a:bodyPr/>
                    <a:lstStyle/>
                    <a:p>
                      <a:pPr marL="0" lvl="0" indent="0" algn="l" rtl="0">
                        <a:spcBef>
                          <a:spcPts val="0"/>
                        </a:spcBef>
                        <a:spcAft>
                          <a:spcPts val="0"/>
                        </a:spcAft>
                        <a:buNone/>
                      </a:pPr>
                      <a:r>
                        <a:rPr lang="en"/>
                        <a:t>0.33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0.52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RF: 0.39</a:t>
                      </a:r>
                      <a:endParaRPr>
                        <a:solidFill>
                          <a:schemeClr val="dk1"/>
                        </a:solidFill>
                        <a:latin typeface="DM Sans"/>
                        <a:ea typeface="DM Sans"/>
                        <a:cs typeface="DM Sans"/>
                        <a:sym typeface="DM Sans"/>
                      </a:endParaRPr>
                    </a:p>
                    <a:p>
                      <a:pPr marL="0" lvl="0" indent="0" algn="ctr" rtl="0">
                        <a:spcBef>
                          <a:spcPts val="0"/>
                        </a:spcBef>
                        <a:spcAft>
                          <a:spcPts val="0"/>
                        </a:spcAft>
                        <a:buNone/>
                      </a:pPr>
                      <a:r>
                        <a:rPr lang="en">
                          <a:solidFill>
                            <a:schemeClr val="dk1"/>
                          </a:solidFill>
                          <a:latin typeface="DM Sans"/>
                          <a:ea typeface="DM Sans"/>
                          <a:cs typeface="DM Sans"/>
                          <a:sym typeface="DM Sans"/>
                        </a:rPr>
                        <a:t>LR: 0.49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0700">
                <a:tc>
                  <a:txBody>
                    <a:bodyPr/>
                    <a:lstStyle/>
                    <a:p>
                      <a:pPr marL="0" lvl="0" indent="0" algn="l" rtl="0">
                        <a:spcBef>
                          <a:spcPts val="0"/>
                        </a:spcBef>
                        <a:spcAft>
                          <a:spcPts val="0"/>
                        </a:spcAft>
                        <a:buNone/>
                      </a:pPr>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latin typeface="Chelsea Market"/>
                          <a:ea typeface="Chelsea Market"/>
                          <a:cs typeface="Chelsea Market"/>
                          <a:sym typeface="Chelsea Market"/>
                        </a:rPr>
                        <a:t>Best Performance!!!</a:t>
                      </a:r>
                      <a:endParaRPr sz="1600">
                        <a:latin typeface="Chelsea Market"/>
                        <a:ea typeface="Chelsea Market"/>
                        <a:cs typeface="Chelsea Market"/>
                        <a:sym typeface="Chelsea Marke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938" name="Google Shape;938;p53"/>
          <p:cNvSpPr txBox="1"/>
          <p:nvPr/>
        </p:nvSpPr>
        <p:spPr>
          <a:xfrm>
            <a:off x="3639450" y="3659125"/>
            <a:ext cx="4627500" cy="105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2121"/>
                </a:solidFill>
                <a:latin typeface="Chelsea Market"/>
                <a:ea typeface="Chelsea Market"/>
                <a:cs typeface="Chelsea Market"/>
                <a:sym typeface="Chelsea Market"/>
              </a:rPr>
              <a:t>Especially for EXXP (ENFP, ENTP, ESTP, ESFP)</a:t>
            </a:r>
            <a:endParaRPr>
              <a:solidFill>
                <a:srgbClr val="212121"/>
              </a:solidFill>
              <a:latin typeface="Chelsea Market"/>
              <a:ea typeface="Chelsea Market"/>
              <a:cs typeface="Chelsea Market"/>
              <a:sym typeface="Chelsea Market"/>
            </a:endParaRPr>
          </a:p>
        </p:txBody>
      </p:sp>
      <p:pic>
        <p:nvPicPr>
          <p:cNvPr id="939" name="Google Shape;939;p53" title="21.mp3">
            <a:hlinkClick r:id="rId3"/>
          </p:cNvPr>
          <p:cNvPicPr preferRelativeResize="0"/>
          <p:nvPr/>
        </p:nvPicPr>
        <p:blipFill>
          <a:blip r:embed="rId4">
            <a:alphaModFix/>
          </a:blip>
          <a:stretch>
            <a:fillRect/>
          </a:stretch>
        </p:blipFill>
        <p:spPr>
          <a:xfrm>
            <a:off x="8319400" y="358000"/>
            <a:ext cx="104600" cy="10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54"/>
          <p:cNvSpPr txBox="1">
            <a:spLocks noGrp="1"/>
          </p:cNvSpPr>
          <p:nvPr>
            <p:ph type="title"/>
          </p:nvPr>
        </p:nvSpPr>
        <p:spPr>
          <a:xfrm>
            <a:off x="2347950" y="2025027"/>
            <a:ext cx="4448100" cy="122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grpSp>
        <p:nvGrpSpPr>
          <p:cNvPr id="945" name="Google Shape;945;p54"/>
          <p:cNvGrpSpPr/>
          <p:nvPr/>
        </p:nvGrpSpPr>
        <p:grpSpPr>
          <a:xfrm rot="-5400000">
            <a:off x="6388015" y="-1859567"/>
            <a:ext cx="4152554" cy="4236433"/>
            <a:chOff x="-1594310" y="7150908"/>
            <a:chExt cx="4152554" cy="4236433"/>
          </a:xfrm>
        </p:grpSpPr>
        <p:sp>
          <p:nvSpPr>
            <p:cNvPr id="946" name="Google Shape;946;p54"/>
            <p:cNvSpPr/>
            <p:nvPr/>
          </p:nvSpPr>
          <p:spPr>
            <a:xfrm rot="-3424806" flipH="1">
              <a:off x="-1145838" y="8076115"/>
              <a:ext cx="3502032" cy="2386018"/>
            </a:xfrm>
            <a:custGeom>
              <a:avLst/>
              <a:gdLst/>
              <a:ahLst/>
              <a:cxnLst/>
              <a:rect l="l" t="t" r="r" b="b"/>
              <a:pathLst>
                <a:path w="9729" h="6628" extrusionOk="0">
                  <a:moveTo>
                    <a:pt x="9233" y="5694"/>
                  </a:moveTo>
                  <a:lnTo>
                    <a:pt x="9233" y="5694"/>
                  </a:lnTo>
                  <a:cubicBezTo>
                    <a:pt x="9067" y="5327"/>
                    <a:pt x="8933" y="4950"/>
                    <a:pt x="8843" y="4567"/>
                  </a:cubicBezTo>
                  <a:lnTo>
                    <a:pt x="8843" y="4567"/>
                  </a:lnTo>
                  <a:cubicBezTo>
                    <a:pt x="8745" y="4153"/>
                    <a:pt x="8706" y="3732"/>
                    <a:pt x="8680" y="3312"/>
                  </a:cubicBezTo>
                  <a:lnTo>
                    <a:pt x="8680" y="3312"/>
                  </a:lnTo>
                  <a:cubicBezTo>
                    <a:pt x="8623" y="2379"/>
                    <a:pt x="8641" y="1433"/>
                    <a:pt x="8318" y="524"/>
                  </a:cubicBezTo>
                  <a:lnTo>
                    <a:pt x="8318" y="524"/>
                  </a:lnTo>
                  <a:cubicBezTo>
                    <a:pt x="8299" y="468"/>
                    <a:pt x="8127" y="437"/>
                    <a:pt x="8069" y="428"/>
                  </a:cubicBezTo>
                  <a:lnTo>
                    <a:pt x="8069" y="428"/>
                  </a:lnTo>
                  <a:cubicBezTo>
                    <a:pt x="8008" y="419"/>
                    <a:pt x="7834" y="389"/>
                    <a:pt x="7789" y="437"/>
                  </a:cubicBezTo>
                  <a:lnTo>
                    <a:pt x="7789" y="437"/>
                  </a:lnTo>
                  <a:cubicBezTo>
                    <a:pt x="7113" y="1139"/>
                    <a:pt x="7072" y="2029"/>
                    <a:pt x="7129" y="2865"/>
                  </a:cubicBezTo>
                  <a:lnTo>
                    <a:pt x="7129" y="2865"/>
                  </a:lnTo>
                  <a:cubicBezTo>
                    <a:pt x="7144" y="3100"/>
                    <a:pt x="7166" y="3334"/>
                    <a:pt x="7180" y="3568"/>
                  </a:cubicBezTo>
                  <a:lnTo>
                    <a:pt x="7180" y="3568"/>
                  </a:lnTo>
                  <a:cubicBezTo>
                    <a:pt x="7191" y="3742"/>
                    <a:pt x="7200" y="3916"/>
                    <a:pt x="7150" y="4087"/>
                  </a:cubicBezTo>
                  <a:lnTo>
                    <a:pt x="7150" y="4087"/>
                  </a:lnTo>
                  <a:cubicBezTo>
                    <a:pt x="7111" y="4220"/>
                    <a:pt x="7038" y="4364"/>
                    <a:pt x="6879" y="4439"/>
                  </a:cubicBezTo>
                  <a:lnTo>
                    <a:pt x="6879" y="4439"/>
                  </a:lnTo>
                  <a:cubicBezTo>
                    <a:pt x="6855" y="4451"/>
                    <a:pt x="6831" y="4456"/>
                    <a:pt x="6805" y="4464"/>
                  </a:cubicBezTo>
                  <a:lnTo>
                    <a:pt x="6805" y="4464"/>
                  </a:lnTo>
                  <a:cubicBezTo>
                    <a:pt x="6803" y="4462"/>
                    <a:pt x="6801" y="4460"/>
                    <a:pt x="6799" y="4459"/>
                  </a:cubicBezTo>
                  <a:lnTo>
                    <a:pt x="6799" y="4459"/>
                  </a:lnTo>
                  <a:cubicBezTo>
                    <a:pt x="6759" y="4434"/>
                    <a:pt x="6724" y="4406"/>
                    <a:pt x="6694" y="4375"/>
                  </a:cubicBezTo>
                  <a:lnTo>
                    <a:pt x="6694" y="4375"/>
                  </a:lnTo>
                  <a:cubicBezTo>
                    <a:pt x="6335" y="4013"/>
                    <a:pt x="6574" y="3527"/>
                    <a:pt x="6328" y="3132"/>
                  </a:cubicBezTo>
                  <a:lnTo>
                    <a:pt x="6328" y="3132"/>
                  </a:lnTo>
                  <a:cubicBezTo>
                    <a:pt x="6300" y="3087"/>
                    <a:pt x="6206" y="3063"/>
                    <a:pt x="6150" y="3050"/>
                  </a:cubicBezTo>
                  <a:lnTo>
                    <a:pt x="6150" y="3050"/>
                  </a:lnTo>
                  <a:cubicBezTo>
                    <a:pt x="6068" y="3030"/>
                    <a:pt x="5965" y="3013"/>
                    <a:pt x="5878" y="3025"/>
                  </a:cubicBezTo>
                  <a:lnTo>
                    <a:pt x="5769" y="3039"/>
                  </a:lnTo>
                  <a:lnTo>
                    <a:pt x="5769" y="3039"/>
                  </a:lnTo>
                  <a:cubicBezTo>
                    <a:pt x="5688" y="2403"/>
                    <a:pt x="5607" y="1767"/>
                    <a:pt x="5527" y="1132"/>
                  </a:cubicBezTo>
                  <a:lnTo>
                    <a:pt x="5527" y="1132"/>
                  </a:lnTo>
                  <a:cubicBezTo>
                    <a:pt x="5505" y="958"/>
                    <a:pt x="5483" y="783"/>
                    <a:pt x="5461" y="609"/>
                  </a:cubicBezTo>
                  <a:lnTo>
                    <a:pt x="5461" y="609"/>
                  </a:lnTo>
                  <a:cubicBezTo>
                    <a:pt x="5444" y="477"/>
                    <a:pt x="5427" y="336"/>
                    <a:pt x="5316" y="228"/>
                  </a:cubicBezTo>
                  <a:lnTo>
                    <a:pt x="5316" y="228"/>
                  </a:lnTo>
                  <a:cubicBezTo>
                    <a:pt x="5176" y="93"/>
                    <a:pt x="4936" y="36"/>
                    <a:pt x="4721" y="17"/>
                  </a:cubicBezTo>
                  <a:lnTo>
                    <a:pt x="4721" y="17"/>
                  </a:lnTo>
                  <a:cubicBezTo>
                    <a:pt x="4518" y="0"/>
                    <a:pt x="4307" y="21"/>
                    <a:pt x="4135" y="111"/>
                  </a:cubicBezTo>
                  <a:lnTo>
                    <a:pt x="4135" y="111"/>
                  </a:lnTo>
                  <a:cubicBezTo>
                    <a:pt x="3831" y="267"/>
                    <a:pt x="3686" y="587"/>
                    <a:pt x="3596" y="843"/>
                  </a:cubicBezTo>
                  <a:lnTo>
                    <a:pt x="3596" y="843"/>
                  </a:lnTo>
                  <a:cubicBezTo>
                    <a:pt x="3493" y="1138"/>
                    <a:pt x="3463" y="1443"/>
                    <a:pt x="3481" y="1747"/>
                  </a:cubicBezTo>
                  <a:lnTo>
                    <a:pt x="3481" y="1747"/>
                  </a:lnTo>
                  <a:cubicBezTo>
                    <a:pt x="3518" y="2372"/>
                    <a:pt x="3742" y="2980"/>
                    <a:pt x="3979" y="3576"/>
                  </a:cubicBezTo>
                  <a:lnTo>
                    <a:pt x="3979" y="3576"/>
                  </a:lnTo>
                  <a:cubicBezTo>
                    <a:pt x="4241" y="4232"/>
                    <a:pt x="4528" y="4882"/>
                    <a:pt x="4842" y="5525"/>
                  </a:cubicBezTo>
                  <a:lnTo>
                    <a:pt x="4842" y="5525"/>
                  </a:lnTo>
                  <a:cubicBezTo>
                    <a:pt x="4994" y="5837"/>
                    <a:pt x="5163" y="6144"/>
                    <a:pt x="5302" y="6459"/>
                  </a:cubicBezTo>
                  <a:lnTo>
                    <a:pt x="5302" y="6459"/>
                  </a:lnTo>
                  <a:cubicBezTo>
                    <a:pt x="5326" y="6515"/>
                    <a:pt x="5350" y="6572"/>
                    <a:pt x="5373" y="6627"/>
                  </a:cubicBezTo>
                  <a:lnTo>
                    <a:pt x="5893" y="6627"/>
                  </a:lnTo>
                  <a:lnTo>
                    <a:pt x="5893" y="6627"/>
                  </a:lnTo>
                  <a:cubicBezTo>
                    <a:pt x="5769" y="6324"/>
                    <a:pt x="5607" y="6029"/>
                    <a:pt x="5460" y="5731"/>
                  </a:cubicBezTo>
                  <a:lnTo>
                    <a:pt x="5460" y="5731"/>
                  </a:lnTo>
                  <a:cubicBezTo>
                    <a:pt x="5303" y="5415"/>
                    <a:pt x="5152" y="5097"/>
                    <a:pt x="5008" y="4776"/>
                  </a:cubicBezTo>
                  <a:lnTo>
                    <a:pt x="5008" y="4776"/>
                  </a:lnTo>
                  <a:cubicBezTo>
                    <a:pt x="4726" y="4151"/>
                    <a:pt x="4450" y="3519"/>
                    <a:pt x="4244" y="2877"/>
                  </a:cubicBezTo>
                  <a:lnTo>
                    <a:pt x="4244" y="2877"/>
                  </a:lnTo>
                  <a:cubicBezTo>
                    <a:pt x="4053" y="2281"/>
                    <a:pt x="3935" y="1649"/>
                    <a:pt x="4112" y="1041"/>
                  </a:cubicBezTo>
                  <a:lnTo>
                    <a:pt x="4112" y="1041"/>
                  </a:lnTo>
                  <a:cubicBezTo>
                    <a:pt x="4154" y="897"/>
                    <a:pt x="4212" y="756"/>
                    <a:pt x="4289" y="619"/>
                  </a:cubicBezTo>
                  <a:lnTo>
                    <a:pt x="4289" y="619"/>
                  </a:lnTo>
                  <a:cubicBezTo>
                    <a:pt x="4361" y="489"/>
                    <a:pt x="4450" y="361"/>
                    <a:pt x="4594" y="270"/>
                  </a:cubicBezTo>
                  <a:lnTo>
                    <a:pt x="4594" y="270"/>
                  </a:lnTo>
                  <a:cubicBezTo>
                    <a:pt x="4650" y="234"/>
                    <a:pt x="4710" y="204"/>
                    <a:pt x="4780" y="190"/>
                  </a:cubicBezTo>
                  <a:lnTo>
                    <a:pt x="4780" y="190"/>
                  </a:lnTo>
                  <a:cubicBezTo>
                    <a:pt x="4880" y="290"/>
                    <a:pt x="4898" y="408"/>
                    <a:pt x="4912" y="532"/>
                  </a:cubicBezTo>
                  <a:lnTo>
                    <a:pt x="4912" y="532"/>
                  </a:lnTo>
                  <a:cubicBezTo>
                    <a:pt x="5002" y="1229"/>
                    <a:pt x="5089" y="1926"/>
                    <a:pt x="5178" y="2623"/>
                  </a:cubicBezTo>
                  <a:lnTo>
                    <a:pt x="5178" y="2623"/>
                  </a:lnTo>
                  <a:cubicBezTo>
                    <a:pt x="5200" y="2791"/>
                    <a:pt x="5220" y="2961"/>
                    <a:pt x="5243" y="3131"/>
                  </a:cubicBezTo>
                  <a:lnTo>
                    <a:pt x="5243" y="3131"/>
                  </a:lnTo>
                  <a:cubicBezTo>
                    <a:pt x="5249" y="3183"/>
                    <a:pt x="5338" y="3207"/>
                    <a:pt x="5393" y="3223"/>
                  </a:cubicBezTo>
                  <a:lnTo>
                    <a:pt x="5393" y="3223"/>
                  </a:lnTo>
                  <a:cubicBezTo>
                    <a:pt x="5483" y="3249"/>
                    <a:pt x="5599" y="3271"/>
                    <a:pt x="5697" y="3258"/>
                  </a:cubicBezTo>
                  <a:lnTo>
                    <a:pt x="5859" y="3238"/>
                  </a:lnTo>
                  <a:lnTo>
                    <a:pt x="5859" y="3238"/>
                  </a:lnTo>
                  <a:cubicBezTo>
                    <a:pt x="5975" y="3580"/>
                    <a:pt x="5851" y="3961"/>
                    <a:pt x="6110" y="4277"/>
                  </a:cubicBezTo>
                  <a:lnTo>
                    <a:pt x="6110" y="4277"/>
                  </a:lnTo>
                  <a:cubicBezTo>
                    <a:pt x="6262" y="4462"/>
                    <a:pt x="6499" y="4578"/>
                    <a:pt x="6779" y="4623"/>
                  </a:cubicBezTo>
                  <a:lnTo>
                    <a:pt x="6779" y="4623"/>
                  </a:lnTo>
                  <a:cubicBezTo>
                    <a:pt x="7027" y="4661"/>
                    <a:pt x="7321" y="4650"/>
                    <a:pt x="7500" y="4497"/>
                  </a:cubicBezTo>
                  <a:lnTo>
                    <a:pt x="7500" y="4497"/>
                  </a:lnTo>
                  <a:cubicBezTo>
                    <a:pt x="7827" y="4219"/>
                    <a:pt x="7740" y="3771"/>
                    <a:pt x="7715" y="3434"/>
                  </a:cubicBezTo>
                  <a:lnTo>
                    <a:pt x="7715" y="3434"/>
                  </a:lnTo>
                  <a:cubicBezTo>
                    <a:pt x="7676" y="2935"/>
                    <a:pt x="7623" y="2434"/>
                    <a:pt x="7688" y="1937"/>
                  </a:cubicBezTo>
                  <a:lnTo>
                    <a:pt x="7688" y="1937"/>
                  </a:lnTo>
                  <a:cubicBezTo>
                    <a:pt x="7726" y="1644"/>
                    <a:pt x="7804" y="1350"/>
                    <a:pt x="7944" y="1076"/>
                  </a:cubicBezTo>
                  <a:lnTo>
                    <a:pt x="7944" y="1076"/>
                  </a:lnTo>
                  <a:cubicBezTo>
                    <a:pt x="8080" y="1738"/>
                    <a:pt x="8087" y="2416"/>
                    <a:pt x="8124" y="3087"/>
                  </a:cubicBezTo>
                  <a:lnTo>
                    <a:pt x="8124" y="3087"/>
                  </a:lnTo>
                  <a:cubicBezTo>
                    <a:pt x="8147" y="3526"/>
                    <a:pt x="8183" y="3964"/>
                    <a:pt x="8276" y="4397"/>
                  </a:cubicBezTo>
                  <a:lnTo>
                    <a:pt x="8276" y="4397"/>
                  </a:lnTo>
                  <a:cubicBezTo>
                    <a:pt x="8362" y="4805"/>
                    <a:pt x="8497" y="5205"/>
                    <a:pt x="8671" y="5597"/>
                  </a:cubicBezTo>
                  <a:lnTo>
                    <a:pt x="8671" y="5597"/>
                  </a:lnTo>
                  <a:cubicBezTo>
                    <a:pt x="8826" y="5949"/>
                    <a:pt x="9011" y="6291"/>
                    <a:pt x="9218" y="6627"/>
                  </a:cubicBezTo>
                  <a:lnTo>
                    <a:pt x="9728" y="6627"/>
                  </a:lnTo>
                  <a:lnTo>
                    <a:pt x="9728" y="6627"/>
                  </a:lnTo>
                  <a:cubicBezTo>
                    <a:pt x="9543" y="6323"/>
                    <a:pt x="9376" y="6012"/>
                    <a:pt x="9233" y="5694"/>
                  </a:cubicBezTo>
                  <a:close/>
                  <a:moveTo>
                    <a:pt x="4743" y="160"/>
                  </a:moveTo>
                  <a:lnTo>
                    <a:pt x="4743" y="160"/>
                  </a:lnTo>
                  <a:cubicBezTo>
                    <a:pt x="4744" y="160"/>
                    <a:pt x="4745" y="162"/>
                    <a:pt x="4747" y="163"/>
                  </a:cubicBezTo>
                  <a:lnTo>
                    <a:pt x="4747" y="163"/>
                  </a:lnTo>
                  <a:cubicBezTo>
                    <a:pt x="4753" y="164"/>
                    <a:pt x="4757" y="166"/>
                    <a:pt x="4759" y="170"/>
                  </a:cubicBezTo>
                  <a:lnTo>
                    <a:pt x="4759" y="170"/>
                  </a:lnTo>
                  <a:cubicBezTo>
                    <a:pt x="4760" y="171"/>
                    <a:pt x="4761" y="172"/>
                    <a:pt x="4762" y="173"/>
                  </a:cubicBezTo>
                  <a:lnTo>
                    <a:pt x="4762" y="173"/>
                  </a:lnTo>
                  <a:cubicBezTo>
                    <a:pt x="4745" y="171"/>
                    <a:pt x="4733" y="169"/>
                    <a:pt x="4743" y="160"/>
                  </a:cubicBezTo>
                  <a:close/>
                  <a:moveTo>
                    <a:pt x="2599" y="5310"/>
                  </a:moveTo>
                  <a:lnTo>
                    <a:pt x="2599" y="5310"/>
                  </a:lnTo>
                  <a:cubicBezTo>
                    <a:pt x="1702" y="4392"/>
                    <a:pt x="846" y="3451"/>
                    <a:pt x="0" y="2504"/>
                  </a:cubicBezTo>
                  <a:lnTo>
                    <a:pt x="0" y="3058"/>
                  </a:lnTo>
                  <a:lnTo>
                    <a:pt x="0" y="3058"/>
                  </a:lnTo>
                  <a:cubicBezTo>
                    <a:pt x="541" y="3656"/>
                    <a:pt x="1088" y="4251"/>
                    <a:pt x="1649" y="4837"/>
                  </a:cubicBezTo>
                  <a:lnTo>
                    <a:pt x="1649" y="4837"/>
                  </a:lnTo>
                  <a:cubicBezTo>
                    <a:pt x="2155" y="5365"/>
                    <a:pt x="2665" y="5894"/>
                    <a:pt x="3213" y="6397"/>
                  </a:cubicBezTo>
                  <a:lnTo>
                    <a:pt x="3213" y="6397"/>
                  </a:lnTo>
                  <a:cubicBezTo>
                    <a:pt x="3296" y="6475"/>
                    <a:pt x="3383" y="6552"/>
                    <a:pt x="3472" y="6627"/>
                  </a:cubicBezTo>
                  <a:lnTo>
                    <a:pt x="3959" y="6627"/>
                  </a:lnTo>
                  <a:lnTo>
                    <a:pt x="3959" y="6627"/>
                  </a:lnTo>
                  <a:cubicBezTo>
                    <a:pt x="3469" y="6212"/>
                    <a:pt x="3036" y="5757"/>
                    <a:pt x="2599" y="53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47" name="Google Shape;947;p54"/>
            <p:cNvSpPr/>
            <p:nvPr/>
          </p:nvSpPr>
          <p:spPr>
            <a:xfrm rot="-2560108">
              <a:off x="-1702096" y="8548419"/>
              <a:ext cx="3476905" cy="1039911"/>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948" name="Google Shape;948;p54"/>
          <p:cNvGrpSpPr/>
          <p:nvPr/>
        </p:nvGrpSpPr>
        <p:grpSpPr>
          <a:xfrm flipH="1">
            <a:off x="-173180" y="2955884"/>
            <a:ext cx="2455265" cy="2426854"/>
            <a:chOff x="6836470" y="2914707"/>
            <a:chExt cx="2455265" cy="2426854"/>
          </a:xfrm>
        </p:grpSpPr>
        <p:sp>
          <p:nvSpPr>
            <p:cNvPr id="949" name="Google Shape;949;p54"/>
            <p:cNvSpPr/>
            <p:nvPr/>
          </p:nvSpPr>
          <p:spPr>
            <a:xfrm rot="10800000" flipH="1">
              <a:off x="8076275" y="2914707"/>
              <a:ext cx="1065949" cy="2228793"/>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50" name="Google Shape;950;p54"/>
            <p:cNvSpPr/>
            <p:nvPr/>
          </p:nvSpPr>
          <p:spPr>
            <a:xfrm>
              <a:off x="6836470" y="4407432"/>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951" name="Google Shape;951;p54"/>
            <p:cNvGrpSpPr/>
            <p:nvPr/>
          </p:nvGrpSpPr>
          <p:grpSpPr>
            <a:xfrm>
              <a:off x="7375537" y="4255712"/>
              <a:ext cx="769938" cy="1085849"/>
              <a:chOff x="7889837" y="3694312"/>
              <a:chExt cx="769938" cy="1085849"/>
            </a:xfrm>
          </p:grpSpPr>
          <p:sp>
            <p:nvSpPr>
              <p:cNvPr id="952" name="Google Shape;952;p54"/>
              <p:cNvSpPr/>
              <p:nvPr/>
            </p:nvSpPr>
            <p:spPr>
              <a:xfrm>
                <a:off x="8054937" y="40308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53" name="Google Shape;953;p54"/>
              <p:cNvSpPr/>
              <p:nvPr/>
            </p:nvSpPr>
            <p:spPr>
              <a:xfrm>
                <a:off x="8283537" y="40324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54" name="Google Shape;954;p54"/>
              <p:cNvSpPr/>
              <p:nvPr/>
            </p:nvSpPr>
            <p:spPr>
              <a:xfrm>
                <a:off x="8532775" y="43658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55" name="Google Shape;955;p54"/>
              <p:cNvSpPr/>
              <p:nvPr/>
            </p:nvSpPr>
            <p:spPr>
              <a:xfrm>
                <a:off x="8113675" y="36943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56" name="Google Shape;956;p54"/>
              <p:cNvSpPr/>
              <p:nvPr/>
            </p:nvSpPr>
            <p:spPr>
              <a:xfrm>
                <a:off x="7889837" y="42689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57" name="Google Shape;957;p54"/>
              <p:cNvSpPr/>
              <p:nvPr/>
            </p:nvSpPr>
            <p:spPr>
              <a:xfrm>
                <a:off x="8296237" y="45198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958" name="Google Shape;958;p54"/>
          <p:cNvGrpSpPr/>
          <p:nvPr/>
        </p:nvGrpSpPr>
        <p:grpSpPr>
          <a:xfrm>
            <a:off x="-735560" y="-161561"/>
            <a:ext cx="2506486" cy="3945153"/>
            <a:chOff x="-735560" y="-161561"/>
            <a:chExt cx="2506486" cy="3945153"/>
          </a:xfrm>
        </p:grpSpPr>
        <p:sp>
          <p:nvSpPr>
            <p:cNvPr id="959" name="Google Shape;959;p54"/>
            <p:cNvSpPr/>
            <p:nvPr/>
          </p:nvSpPr>
          <p:spPr>
            <a:xfrm rot="6616146">
              <a:off x="-1170906" y="2105251"/>
              <a:ext cx="2455239" cy="782428"/>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960" name="Google Shape;960;p54"/>
            <p:cNvGrpSpPr/>
            <p:nvPr/>
          </p:nvGrpSpPr>
          <p:grpSpPr>
            <a:xfrm flipH="1">
              <a:off x="-484550" y="-161561"/>
              <a:ext cx="2255476" cy="1919022"/>
              <a:chOff x="7493875" y="73839"/>
              <a:chExt cx="2255476" cy="1919022"/>
            </a:xfrm>
          </p:grpSpPr>
          <p:grpSp>
            <p:nvGrpSpPr>
              <p:cNvPr id="961" name="Google Shape;961;p54"/>
              <p:cNvGrpSpPr/>
              <p:nvPr/>
            </p:nvGrpSpPr>
            <p:grpSpPr>
              <a:xfrm>
                <a:off x="8576712" y="907012"/>
                <a:ext cx="769938" cy="1085849"/>
                <a:chOff x="7491412" y="3198812"/>
                <a:chExt cx="769938" cy="1085849"/>
              </a:xfrm>
            </p:grpSpPr>
            <p:sp>
              <p:nvSpPr>
                <p:cNvPr id="962" name="Google Shape;962;p54"/>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63" name="Google Shape;963;p54"/>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64" name="Google Shape;964;p54"/>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65" name="Google Shape;965;p54"/>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66" name="Google Shape;966;p54"/>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67" name="Google Shape;967;p54"/>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968" name="Google Shape;968;p54"/>
              <p:cNvSpPr/>
              <p:nvPr/>
            </p:nvSpPr>
            <p:spPr>
              <a:xfrm rot="-5400000">
                <a:off x="7964078" y="-396363"/>
                <a:ext cx="1315071" cy="2255476"/>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969" name="Google Shape;969;p54"/>
          <p:cNvGrpSpPr/>
          <p:nvPr/>
        </p:nvGrpSpPr>
        <p:grpSpPr>
          <a:xfrm>
            <a:off x="3309908" y="-798225"/>
            <a:ext cx="3538407" cy="1398587"/>
            <a:chOff x="4009008" y="-522950"/>
            <a:chExt cx="3538407" cy="1398587"/>
          </a:xfrm>
        </p:grpSpPr>
        <p:grpSp>
          <p:nvGrpSpPr>
            <p:cNvPr id="970" name="Google Shape;970;p54"/>
            <p:cNvGrpSpPr/>
            <p:nvPr/>
          </p:nvGrpSpPr>
          <p:grpSpPr>
            <a:xfrm>
              <a:off x="4935387" y="-522950"/>
              <a:ext cx="649287" cy="1398587"/>
              <a:chOff x="4570412" y="2444750"/>
              <a:chExt cx="649287" cy="1398587"/>
            </a:xfrm>
          </p:grpSpPr>
          <p:sp>
            <p:nvSpPr>
              <p:cNvPr id="971" name="Google Shape;971;p54"/>
              <p:cNvSpPr/>
              <p:nvPr/>
            </p:nvSpPr>
            <p:spPr>
              <a:xfrm>
                <a:off x="4754562" y="256381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2" name="Google Shape;972;p54"/>
              <p:cNvSpPr/>
              <p:nvPr/>
            </p:nvSpPr>
            <p:spPr>
              <a:xfrm>
                <a:off x="5087937" y="267970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3" name="Google Shape;973;p54"/>
              <p:cNvSpPr/>
              <p:nvPr/>
            </p:nvSpPr>
            <p:spPr>
              <a:xfrm>
                <a:off x="4918075" y="244475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4" name="Google Shape;974;p54"/>
              <p:cNvSpPr/>
              <p:nvPr/>
            </p:nvSpPr>
            <p:spPr>
              <a:xfrm>
                <a:off x="4810125" y="297338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5" name="Google Shape;975;p54"/>
              <p:cNvSpPr/>
              <p:nvPr/>
            </p:nvSpPr>
            <p:spPr>
              <a:xfrm>
                <a:off x="4929187" y="3429000"/>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6" name="Google Shape;976;p54"/>
              <p:cNvSpPr/>
              <p:nvPr/>
            </p:nvSpPr>
            <p:spPr>
              <a:xfrm>
                <a:off x="4570412" y="3703637"/>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977" name="Google Shape;977;p54"/>
            <p:cNvSpPr/>
            <p:nvPr/>
          </p:nvSpPr>
          <p:spPr>
            <a:xfrm>
              <a:off x="4070512" y="-284518"/>
              <a:ext cx="3476902" cy="1039914"/>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78" name="Google Shape;978;p54"/>
            <p:cNvSpPr/>
            <p:nvPr/>
          </p:nvSpPr>
          <p:spPr>
            <a:xfrm>
              <a:off x="4009008" y="-426718"/>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979" name="Google Shape;979;p54"/>
          <p:cNvGrpSpPr/>
          <p:nvPr/>
        </p:nvGrpSpPr>
        <p:grpSpPr>
          <a:xfrm>
            <a:off x="6018368" y="3397523"/>
            <a:ext cx="3753854" cy="2028854"/>
            <a:chOff x="6018368" y="3397523"/>
            <a:chExt cx="3753854" cy="2028854"/>
          </a:xfrm>
        </p:grpSpPr>
        <p:sp>
          <p:nvSpPr>
            <p:cNvPr id="980" name="Google Shape;980;p54"/>
            <p:cNvSpPr/>
            <p:nvPr/>
          </p:nvSpPr>
          <p:spPr>
            <a:xfrm rot="5043105" flipH="1">
              <a:off x="7316680" y="3244183"/>
              <a:ext cx="1680170" cy="2206448"/>
            </a:xfrm>
            <a:custGeom>
              <a:avLst/>
              <a:gdLst/>
              <a:ahLst/>
              <a:cxnLst/>
              <a:rect l="l" t="t" r="r" b="b"/>
              <a:pathLst>
                <a:path w="3731" h="4901" extrusionOk="0">
                  <a:moveTo>
                    <a:pt x="2159" y="1233"/>
                  </a:moveTo>
                  <a:lnTo>
                    <a:pt x="2159" y="1233"/>
                  </a:lnTo>
                  <a:cubicBezTo>
                    <a:pt x="2193" y="1274"/>
                    <a:pt x="2245" y="1294"/>
                    <a:pt x="2281" y="1331"/>
                  </a:cubicBezTo>
                  <a:lnTo>
                    <a:pt x="2281" y="1331"/>
                  </a:lnTo>
                  <a:cubicBezTo>
                    <a:pt x="2412" y="1469"/>
                    <a:pt x="2250" y="1679"/>
                    <a:pt x="2137" y="1834"/>
                  </a:cubicBezTo>
                  <a:lnTo>
                    <a:pt x="2137" y="1834"/>
                  </a:lnTo>
                  <a:cubicBezTo>
                    <a:pt x="1871" y="2202"/>
                    <a:pt x="1898" y="2724"/>
                    <a:pt x="1626" y="3087"/>
                  </a:cubicBezTo>
                  <a:lnTo>
                    <a:pt x="1626" y="3087"/>
                  </a:lnTo>
                  <a:cubicBezTo>
                    <a:pt x="1341" y="3468"/>
                    <a:pt x="771" y="3617"/>
                    <a:pt x="616" y="4065"/>
                  </a:cubicBezTo>
                  <a:lnTo>
                    <a:pt x="616" y="4065"/>
                  </a:lnTo>
                  <a:cubicBezTo>
                    <a:pt x="562" y="4220"/>
                    <a:pt x="569" y="4389"/>
                    <a:pt x="531" y="4548"/>
                  </a:cubicBezTo>
                  <a:lnTo>
                    <a:pt x="531" y="4548"/>
                  </a:lnTo>
                  <a:cubicBezTo>
                    <a:pt x="491" y="4708"/>
                    <a:pt x="383" y="4873"/>
                    <a:pt x="221" y="4891"/>
                  </a:cubicBezTo>
                  <a:lnTo>
                    <a:pt x="221" y="4891"/>
                  </a:lnTo>
                  <a:cubicBezTo>
                    <a:pt x="141" y="4900"/>
                    <a:pt x="64" y="4870"/>
                    <a:pt x="0" y="4818"/>
                  </a:cubicBezTo>
                  <a:lnTo>
                    <a:pt x="0" y="2312"/>
                  </a:lnTo>
                  <a:lnTo>
                    <a:pt x="0" y="2312"/>
                  </a:lnTo>
                  <a:cubicBezTo>
                    <a:pt x="559" y="1470"/>
                    <a:pt x="1197" y="645"/>
                    <a:pt x="1929" y="0"/>
                  </a:cubicBezTo>
                  <a:lnTo>
                    <a:pt x="3730" y="0"/>
                  </a:lnTo>
                  <a:lnTo>
                    <a:pt x="3730" y="0"/>
                  </a:lnTo>
                  <a:cubicBezTo>
                    <a:pt x="3279" y="292"/>
                    <a:pt x="2823" y="575"/>
                    <a:pt x="2360" y="850"/>
                  </a:cubicBezTo>
                  <a:lnTo>
                    <a:pt x="2360" y="850"/>
                  </a:lnTo>
                  <a:cubicBezTo>
                    <a:pt x="2218" y="933"/>
                    <a:pt x="2056" y="1105"/>
                    <a:pt x="2159" y="1233"/>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981" name="Google Shape;981;p54"/>
            <p:cNvGrpSpPr/>
            <p:nvPr/>
          </p:nvGrpSpPr>
          <p:grpSpPr>
            <a:xfrm rot="10800000" flipH="1">
              <a:off x="8474479" y="3795300"/>
              <a:ext cx="649287" cy="1398587"/>
              <a:chOff x="4570412" y="2444750"/>
              <a:chExt cx="649287" cy="1398587"/>
            </a:xfrm>
          </p:grpSpPr>
          <p:sp>
            <p:nvSpPr>
              <p:cNvPr id="982" name="Google Shape;982;p54"/>
              <p:cNvSpPr/>
              <p:nvPr/>
            </p:nvSpPr>
            <p:spPr>
              <a:xfrm>
                <a:off x="4754562" y="256381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83" name="Google Shape;983;p54"/>
              <p:cNvSpPr/>
              <p:nvPr/>
            </p:nvSpPr>
            <p:spPr>
              <a:xfrm>
                <a:off x="4810125" y="297338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84" name="Google Shape;984;p54"/>
              <p:cNvSpPr/>
              <p:nvPr/>
            </p:nvSpPr>
            <p:spPr>
              <a:xfrm>
                <a:off x="4929187" y="3429000"/>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85" name="Google Shape;985;p54"/>
              <p:cNvSpPr/>
              <p:nvPr/>
            </p:nvSpPr>
            <p:spPr>
              <a:xfrm>
                <a:off x="4570412" y="3703637"/>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86" name="Google Shape;986;p54"/>
              <p:cNvSpPr/>
              <p:nvPr/>
            </p:nvSpPr>
            <p:spPr>
              <a:xfrm>
                <a:off x="5087937" y="267970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87" name="Google Shape;987;p54"/>
              <p:cNvSpPr/>
              <p:nvPr/>
            </p:nvSpPr>
            <p:spPr>
              <a:xfrm>
                <a:off x="4918075" y="244475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988" name="Google Shape;988;p54"/>
            <p:cNvSpPr/>
            <p:nvPr/>
          </p:nvSpPr>
          <p:spPr>
            <a:xfrm rot="-900002">
              <a:off x="6105027" y="3841439"/>
              <a:ext cx="3580537" cy="1141021"/>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pic>
        <p:nvPicPr>
          <p:cNvPr id="989" name="Google Shape;989;p54" title="22.mp3">
            <a:hlinkClick r:id="rId3"/>
          </p:cNvPr>
          <p:cNvPicPr preferRelativeResize="0"/>
          <p:nvPr/>
        </p:nvPicPr>
        <p:blipFill>
          <a:blip r:embed="rId4">
            <a:alphaModFix/>
          </a:blip>
          <a:stretch>
            <a:fillRect/>
          </a:stretch>
        </p:blipFill>
        <p:spPr>
          <a:xfrm rot="10800000" flipH="1">
            <a:off x="8323150" y="452875"/>
            <a:ext cx="136175" cy="136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55"/>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995" name="Google Shape;995;p55"/>
          <p:cNvSpPr txBox="1">
            <a:spLocks noGrp="1"/>
          </p:cNvSpPr>
          <p:nvPr>
            <p:ph type="body" idx="1"/>
          </p:nvPr>
        </p:nvSpPr>
        <p:spPr>
          <a:xfrm>
            <a:off x="720000" y="1215750"/>
            <a:ext cx="7704000" cy="28557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SzPts val="1200"/>
              <a:buChar char="●"/>
            </a:pPr>
            <a:r>
              <a:rPr lang="en" sz="1200">
                <a:highlight>
                  <a:schemeClr val="lt1"/>
                </a:highlight>
              </a:rPr>
              <a:t>J. M. </a:t>
            </a:r>
            <a:r>
              <a:rPr lang="en" sz="1200"/>
              <a:t>(2017). </a:t>
            </a:r>
            <a:r>
              <a:rPr lang="en" sz="1200" i="1"/>
              <a:t>(MBTI) myers-briggs personality type dataset</a:t>
            </a:r>
            <a:r>
              <a:rPr lang="en" sz="1200"/>
              <a:t>. Kaggle. https://www.kaggle.com/datasets/datasnaek/mbti-type </a:t>
            </a:r>
            <a:endParaRPr sz="1300"/>
          </a:p>
          <a:p>
            <a:pPr marL="457200" lvl="0" indent="-304800" algn="l" rtl="0">
              <a:lnSpc>
                <a:spcPct val="115000"/>
              </a:lnSpc>
              <a:spcBef>
                <a:spcPts val="0"/>
              </a:spcBef>
              <a:spcAft>
                <a:spcPts val="0"/>
              </a:spcAft>
              <a:buSzPts val="1200"/>
              <a:buFont typeface="DM Sans"/>
              <a:buChar char="●"/>
            </a:pPr>
            <a:r>
              <a:rPr lang="en" sz="1200">
                <a:highlight>
                  <a:schemeClr val="lt1"/>
                </a:highlight>
              </a:rPr>
              <a:t>Cottrell, Scott A., "Personality factors linked to workplace aggression as measured by the Myers-Briggs Type Indicator (MBTI)" (1997). </a:t>
            </a:r>
            <a:r>
              <a:rPr lang="en" sz="1200" i="1">
                <a:highlight>
                  <a:schemeClr val="lt1"/>
                </a:highlight>
              </a:rPr>
              <a:t>Theses, Dissertations and Capstones</a:t>
            </a:r>
            <a:r>
              <a:rPr lang="en" sz="1200">
                <a:highlight>
                  <a:schemeClr val="lt1"/>
                </a:highlight>
              </a:rPr>
              <a:t>. 1589. https://mds.marshall.edu/etd/1589</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5"/>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MBTI and Workplace </a:t>
            </a:r>
            <a:endParaRPr/>
          </a:p>
        </p:txBody>
      </p:sp>
      <p:sp>
        <p:nvSpPr>
          <p:cNvPr id="495" name="Google Shape;495;p35"/>
          <p:cNvSpPr txBox="1">
            <a:spLocks noGrp="1"/>
          </p:cNvSpPr>
          <p:nvPr>
            <p:ph type="subTitle" idx="2"/>
          </p:nvPr>
        </p:nvSpPr>
        <p:spPr>
          <a:xfrm>
            <a:off x="720000" y="1460750"/>
            <a:ext cx="6263400" cy="34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Turnover behavior / Job Performance</a:t>
            </a:r>
            <a:endParaRPr/>
          </a:p>
          <a:p>
            <a:pPr marL="0" lvl="0" indent="0" algn="l" rtl="0">
              <a:spcBef>
                <a:spcPts val="0"/>
              </a:spcBef>
              <a:spcAft>
                <a:spcPts val="0"/>
              </a:spcAft>
              <a:buNone/>
            </a:pPr>
            <a:endParaRPr/>
          </a:p>
          <a:p>
            <a:pPr marL="0" lvl="0" indent="0" algn="l" rtl="0">
              <a:spcBef>
                <a:spcPts val="0"/>
              </a:spcBef>
              <a:spcAft>
                <a:spcPts val="0"/>
              </a:spcAft>
              <a:buNone/>
            </a:pPr>
            <a:r>
              <a:rPr lang="en"/>
              <a:t>Past Research on workplace aggression:</a:t>
            </a:r>
            <a:endParaRPr/>
          </a:p>
          <a:p>
            <a:pPr marL="0" lvl="0" indent="0" algn="l" rtl="0">
              <a:spcBef>
                <a:spcPts val="0"/>
              </a:spcBef>
              <a:spcAft>
                <a:spcPts val="0"/>
              </a:spcAft>
              <a:buNone/>
            </a:pPr>
            <a:r>
              <a:rPr lang="en"/>
              <a:t>E Vs. I: </a:t>
            </a:r>
            <a:endParaRPr/>
          </a:p>
          <a:p>
            <a:pPr marL="457200" lvl="0" indent="-317500" algn="l" rtl="0">
              <a:spcBef>
                <a:spcPts val="0"/>
              </a:spcBef>
              <a:spcAft>
                <a:spcPts val="0"/>
              </a:spcAft>
              <a:buSzPts val="1400"/>
              <a:buChar char="-"/>
            </a:pPr>
            <a:r>
              <a:rPr lang="en"/>
              <a:t>More ‘passive-verbal’ aggression</a:t>
            </a:r>
            <a:endParaRPr/>
          </a:p>
          <a:p>
            <a:pPr marL="457200" lvl="0" indent="-317500" algn="l" rtl="0">
              <a:spcBef>
                <a:spcPts val="0"/>
              </a:spcBef>
              <a:spcAft>
                <a:spcPts val="0"/>
              </a:spcAft>
              <a:buSzPts val="1400"/>
              <a:buChar char="-"/>
            </a:pPr>
            <a:r>
              <a:rPr lang="en"/>
              <a:t>Less consider ‘active’ workplace behavior as aggression</a:t>
            </a:r>
            <a:endParaRPr/>
          </a:p>
          <a:p>
            <a:pPr marL="0" lvl="0" indent="0" algn="l" rtl="0">
              <a:spcBef>
                <a:spcPts val="0"/>
              </a:spcBef>
              <a:spcAft>
                <a:spcPts val="0"/>
              </a:spcAft>
              <a:buNone/>
            </a:pPr>
            <a:r>
              <a:rPr lang="en"/>
              <a:t>N Vs. S:</a:t>
            </a:r>
            <a:endParaRPr/>
          </a:p>
          <a:p>
            <a:pPr marL="457200" lvl="0" indent="-317500" algn="l" rtl="0">
              <a:spcBef>
                <a:spcPts val="0"/>
              </a:spcBef>
              <a:spcAft>
                <a:spcPts val="0"/>
              </a:spcAft>
              <a:buSzPts val="1400"/>
              <a:buChar char="-"/>
            </a:pPr>
            <a:r>
              <a:rPr lang="en"/>
              <a:t>More rate ‘passive indirect’ workplace behavior as aggression</a:t>
            </a:r>
            <a:endParaRPr/>
          </a:p>
          <a:p>
            <a:pPr marL="0" lvl="0" indent="0" algn="l" rtl="0">
              <a:spcBef>
                <a:spcPts val="0"/>
              </a:spcBef>
              <a:spcAft>
                <a:spcPts val="0"/>
              </a:spcAft>
              <a:buNone/>
            </a:pPr>
            <a:r>
              <a:rPr lang="en"/>
              <a:t>P Vs. J:</a:t>
            </a:r>
            <a:endParaRPr/>
          </a:p>
          <a:p>
            <a:pPr marL="457200" lvl="0" indent="-317500" algn="l" rtl="0">
              <a:spcBef>
                <a:spcPts val="0"/>
              </a:spcBef>
              <a:spcAft>
                <a:spcPts val="0"/>
              </a:spcAft>
              <a:buSzPts val="1400"/>
              <a:buChar char="-"/>
            </a:pPr>
            <a:r>
              <a:rPr lang="en"/>
              <a:t>More label ‘passive, indirect, physical’ workplace behavior as aggression</a:t>
            </a:r>
            <a:endParaRPr/>
          </a:p>
        </p:txBody>
      </p:sp>
      <p:pic>
        <p:nvPicPr>
          <p:cNvPr id="496" name="Google Shape;496;p35" title="3.mp3">
            <a:hlinkClick r:id="rId3"/>
          </p:cNvPr>
          <p:cNvPicPr preferRelativeResize="0"/>
          <p:nvPr/>
        </p:nvPicPr>
        <p:blipFill>
          <a:blip r:embed="rId4">
            <a:alphaModFix/>
          </a:blip>
          <a:stretch>
            <a:fillRect/>
          </a:stretch>
        </p:blipFill>
        <p:spPr>
          <a:xfrm>
            <a:off x="8424000" y="383675"/>
            <a:ext cx="125575" cy="12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6"/>
          <p:cNvSpPr txBox="1">
            <a:spLocks noGrp="1"/>
          </p:cNvSpPr>
          <p:nvPr>
            <p:ph type="title"/>
          </p:nvPr>
        </p:nvSpPr>
        <p:spPr>
          <a:xfrm>
            <a:off x="583050" y="1574725"/>
            <a:ext cx="7710900" cy="21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What Extent Can Social Media Posts Predict One’s MBTI Personality Type?</a:t>
            </a:r>
            <a:endParaRPr/>
          </a:p>
        </p:txBody>
      </p:sp>
      <p:grpSp>
        <p:nvGrpSpPr>
          <p:cNvPr id="502" name="Google Shape;502;p36"/>
          <p:cNvGrpSpPr/>
          <p:nvPr/>
        </p:nvGrpSpPr>
        <p:grpSpPr>
          <a:xfrm flipH="1">
            <a:off x="6539840" y="2810856"/>
            <a:ext cx="3275964" cy="3030975"/>
            <a:chOff x="-577490" y="3195419"/>
            <a:chExt cx="2728833" cy="2524761"/>
          </a:xfrm>
        </p:grpSpPr>
        <p:sp>
          <p:nvSpPr>
            <p:cNvPr id="503" name="Google Shape;503;p36"/>
            <p:cNvSpPr/>
            <p:nvPr/>
          </p:nvSpPr>
          <p:spPr>
            <a:xfrm rot="-5043105">
              <a:off x="126915" y="3193808"/>
              <a:ext cx="1680170" cy="2206448"/>
            </a:xfrm>
            <a:custGeom>
              <a:avLst/>
              <a:gdLst/>
              <a:ahLst/>
              <a:cxnLst/>
              <a:rect l="l" t="t" r="r" b="b"/>
              <a:pathLst>
                <a:path w="3731" h="4901" extrusionOk="0">
                  <a:moveTo>
                    <a:pt x="2159" y="1233"/>
                  </a:moveTo>
                  <a:lnTo>
                    <a:pt x="2159" y="1233"/>
                  </a:lnTo>
                  <a:cubicBezTo>
                    <a:pt x="2193" y="1274"/>
                    <a:pt x="2245" y="1294"/>
                    <a:pt x="2281" y="1331"/>
                  </a:cubicBezTo>
                  <a:lnTo>
                    <a:pt x="2281" y="1331"/>
                  </a:lnTo>
                  <a:cubicBezTo>
                    <a:pt x="2412" y="1469"/>
                    <a:pt x="2250" y="1679"/>
                    <a:pt x="2137" y="1834"/>
                  </a:cubicBezTo>
                  <a:lnTo>
                    <a:pt x="2137" y="1834"/>
                  </a:lnTo>
                  <a:cubicBezTo>
                    <a:pt x="1871" y="2202"/>
                    <a:pt x="1898" y="2724"/>
                    <a:pt x="1626" y="3087"/>
                  </a:cubicBezTo>
                  <a:lnTo>
                    <a:pt x="1626" y="3087"/>
                  </a:lnTo>
                  <a:cubicBezTo>
                    <a:pt x="1341" y="3468"/>
                    <a:pt x="771" y="3617"/>
                    <a:pt x="616" y="4065"/>
                  </a:cubicBezTo>
                  <a:lnTo>
                    <a:pt x="616" y="4065"/>
                  </a:lnTo>
                  <a:cubicBezTo>
                    <a:pt x="562" y="4220"/>
                    <a:pt x="569" y="4389"/>
                    <a:pt x="531" y="4548"/>
                  </a:cubicBezTo>
                  <a:lnTo>
                    <a:pt x="531" y="4548"/>
                  </a:lnTo>
                  <a:cubicBezTo>
                    <a:pt x="491" y="4708"/>
                    <a:pt x="383" y="4873"/>
                    <a:pt x="221" y="4891"/>
                  </a:cubicBezTo>
                  <a:lnTo>
                    <a:pt x="221" y="4891"/>
                  </a:lnTo>
                  <a:cubicBezTo>
                    <a:pt x="141" y="4900"/>
                    <a:pt x="64" y="4870"/>
                    <a:pt x="0" y="4818"/>
                  </a:cubicBezTo>
                  <a:lnTo>
                    <a:pt x="0" y="2312"/>
                  </a:lnTo>
                  <a:lnTo>
                    <a:pt x="0" y="2312"/>
                  </a:lnTo>
                  <a:cubicBezTo>
                    <a:pt x="559" y="1470"/>
                    <a:pt x="1197" y="645"/>
                    <a:pt x="1929" y="0"/>
                  </a:cubicBezTo>
                  <a:lnTo>
                    <a:pt x="3730" y="0"/>
                  </a:lnTo>
                  <a:lnTo>
                    <a:pt x="3730" y="0"/>
                  </a:lnTo>
                  <a:cubicBezTo>
                    <a:pt x="3279" y="292"/>
                    <a:pt x="2823" y="575"/>
                    <a:pt x="2360" y="850"/>
                  </a:cubicBezTo>
                  <a:lnTo>
                    <a:pt x="2360" y="850"/>
                  </a:lnTo>
                  <a:cubicBezTo>
                    <a:pt x="2218" y="933"/>
                    <a:pt x="2056" y="1105"/>
                    <a:pt x="2159" y="1233"/>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04" name="Google Shape;504;p36"/>
            <p:cNvSpPr/>
            <p:nvPr/>
          </p:nvSpPr>
          <p:spPr>
            <a:xfrm rot="2700014">
              <a:off x="27353" y="3330061"/>
              <a:ext cx="1315068" cy="2255477"/>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505" name="Google Shape;505;p36"/>
            <p:cNvGrpSpPr/>
            <p:nvPr/>
          </p:nvGrpSpPr>
          <p:grpSpPr>
            <a:xfrm rot="10800000">
              <a:off x="1041368" y="3919618"/>
              <a:ext cx="1034533" cy="812301"/>
              <a:chOff x="8472293" y="-88171"/>
              <a:chExt cx="1034533" cy="812301"/>
            </a:xfrm>
          </p:grpSpPr>
          <p:sp>
            <p:nvSpPr>
              <p:cNvPr id="506" name="Google Shape;506;p36"/>
              <p:cNvSpPr/>
              <p:nvPr/>
            </p:nvSpPr>
            <p:spPr>
              <a:xfrm rot="-9791530" flipH="1">
                <a:off x="8835488" y="74639"/>
                <a:ext cx="624204" cy="403901"/>
              </a:xfrm>
              <a:custGeom>
                <a:avLst/>
                <a:gdLst/>
                <a:ahLst/>
                <a:cxnLst/>
                <a:rect l="l" t="t" r="r" b="b"/>
                <a:pathLst>
                  <a:path w="1276" h="825" extrusionOk="0">
                    <a:moveTo>
                      <a:pt x="21" y="824"/>
                    </a:moveTo>
                    <a:lnTo>
                      <a:pt x="21" y="824"/>
                    </a:lnTo>
                    <a:cubicBezTo>
                      <a:pt x="110" y="756"/>
                      <a:pt x="199" y="689"/>
                      <a:pt x="290" y="624"/>
                    </a:cubicBezTo>
                    <a:lnTo>
                      <a:pt x="290" y="624"/>
                    </a:lnTo>
                    <a:cubicBezTo>
                      <a:pt x="605" y="399"/>
                      <a:pt x="935" y="195"/>
                      <a:pt x="1275" y="13"/>
                    </a:cubicBezTo>
                    <a:lnTo>
                      <a:pt x="1275" y="0"/>
                    </a:lnTo>
                    <a:lnTo>
                      <a:pt x="1275" y="0"/>
                    </a:lnTo>
                    <a:cubicBezTo>
                      <a:pt x="828" y="237"/>
                      <a:pt x="401" y="513"/>
                      <a:pt x="0" y="824"/>
                    </a:cubicBezTo>
                    <a:lnTo>
                      <a:pt x="21" y="824"/>
                    </a:lnTo>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07" name="Google Shape;507;p36"/>
              <p:cNvSpPr/>
              <p:nvPr/>
            </p:nvSpPr>
            <p:spPr>
              <a:xfrm rot="-9791525" flipH="1">
                <a:off x="8535983" y="30715"/>
                <a:ext cx="907153" cy="574529"/>
              </a:xfrm>
              <a:custGeom>
                <a:avLst/>
                <a:gdLst/>
                <a:ahLst/>
                <a:cxnLst/>
                <a:rect l="l" t="t" r="r" b="b"/>
                <a:pathLst>
                  <a:path w="1850" h="1172" extrusionOk="0">
                    <a:moveTo>
                      <a:pt x="293" y="940"/>
                    </a:moveTo>
                    <a:lnTo>
                      <a:pt x="293" y="940"/>
                    </a:lnTo>
                    <a:cubicBezTo>
                      <a:pt x="194" y="1014"/>
                      <a:pt x="96" y="1091"/>
                      <a:pt x="0" y="1171"/>
                    </a:cubicBezTo>
                    <a:lnTo>
                      <a:pt x="23" y="1171"/>
                    </a:lnTo>
                    <a:lnTo>
                      <a:pt x="23" y="1171"/>
                    </a:lnTo>
                    <a:cubicBezTo>
                      <a:pt x="450" y="811"/>
                      <a:pt x="925" y="508"/>
                      <a:pt x="1415" y="240"/>
                    </a:cubicBezTo>
                    <a:lnTo>
                      <a:pt x="1415" y="240"/>
                    </a:lnTo>
                    <a:cubicBezTo>
                      <a:pt x="1559" y="161"/>
                      <a:pt x="1704" y="87"/>
                      <a:pt x="1849" y="14"/>
                    </a:cubicBezTo>
                    <a:lnTo>
                      <a:pt x="1849" y="0"/>
                    </a:lnTo>
                    <a:lnTo>
                      <a:pt x="1849" y="0"/>
                    </a:lnTo>
                    <a:cubicBezTo>
                      <a:pt x="1665" y="93"/>
                      <a:pt x="1482" y="188"/>
                      <a:pt x="1302" y="289"/>
                    </a:cubicBezTo>
                    <a:lnTo>
                      <a:pt x="1302" y="289"/>
                    </a:lnTo>
                    <a:cubicBezTo>
                      <a:pt x="953" y="485"/>
                      <a:pt x="613" y="699"/>
                      <a:pt x="293" y="940"/>
                    </a:cubicBezTo>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508" name="Google Shape;508;p36"/>
          <p:cNvGrpSpPr/>
          <p:nvPr/>
        </p:nvGrpSpPr>
        <p:grpSpPr>
          <a:xfrm rot="-5400000">
            <a:off x="6950195" y="-72731"/>
            <a:ext cx="2455265" cy="2275157"/>
            <a:chOff x="6836470" y="2914707"/>
            <a:chExt cx="2455265" cy="2275157"/>
          </a:xfrm>
        </p:grpSpPr>
        <p:sp>
          <p:nvSpPr>
            <p:cNvPr id="509" name="Google Shape;509;p36"/>
            <p:cNvSpPr/>
            <p:nvPr/>
          </p:nvSpPr>
          <p:spPr>
            <a:xfrm rot="10800000" flipH="1">
              <a:off x="8076275" y="2914707"/>
              <a:ext cx="1065949" cy="2228793"/>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0" name="Google Shape;510;p36"/>
            <p:cNvSpPr/>
            <p:nvPr/>
          </p:nvSpPr>
          <p:spPr>
            <a:xfrm>
              <a:off x="6836470" y="4407432"/>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511" name="Google Shape;511;p36"/>
            <p:cNvGrpSpPr/>
            <p:nvPr/>
          </p:nvGrpSpPr>
          <p:grpSpPr>
            <a:xfrm>
              <a:off x="6977112" y="3760212"/>
              <a:ext cx="769938" cy="1085849"/>
              <a:chOff x="7491412" y="3198812"/>
              <a:chExt cx="769938" cy="1085849"/>
            </a:xfrm>
          </p:grpSpPr>
          <p:sp>
            <p:nvSpPr>
              <p:cNvPr id="512" name="Google Shape;512;p36"/>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3" name="Google Shape;513;p36"/>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4" name="Google Shape;514;p36"/>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5" name="Google Shape;515;p36"/>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6" name="Google Shape;516;p36"/>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7" name="Google Shape;517;p36"/>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
        <p:nvSpPr>
          <p:cNvPr id="518" name="Google Shape;518;p36"/>
          <p:cNvSpPr txBox="1">
            <a:spLocks noGrp="1"/>
          </p:cNvSpPr>
          <p:nvPr>
            <p:ph type="title"/>
          </p:nvPr>
        </p:nvSpPr>
        <p:spPr>
          <a:xfrm>
            <a:off x="720000" y="445025"/>
            <a:ext cx="7704000" cy="66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t>Research Question</a:t>
            </a:r>
            <a:endParaRPr sz="2300"/>
          </a:p>
        </p:txBody>
      </p:sp>
      <p:pic>
        <p:nvPicPr>
          <p:cNvPr id="519" name="Google Shape;519;p36" title="4.mp3">
            <a:hlinkClick r:id="rId3"/>
          </p:cNvPr>
          <p:cNvPicPr preferRelativeResize="0"/>
          <p:nvPr/>
        </p:nvPicPr>
        <p:blipFill>
          <a:blip r:embed="rId4">
            <a:alphaModFix/>
          </a:blip>
          <a:stretch>
            <a:fillRect/>
          </a:stretch>
        </p:blipFill>
        <p:spPr>
          <a:xfrm>
            <a:off x="8358245" y="445025"/>
            <a:ext cx="111375" cy="11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grpSp>
        <p:nvGrpSpPr>
          <p:cNvPr id="524" name="Google Shape;524;p37"/>
          <p:cNvGrpSpPr/>
          <p:nvPr/>
        </p:nvGrpSpPr>
        <p:grpSpPr>
          <a:xfrm>
            <a:off x="4484406" y="327645"/>
            <a:ext cx="4407723" cy="3181484"/>
            <a:chOff x="331763" y="414153"/>
            <a:chExt cx="6903246" cy="5019697"/>
          </a:xfrm>
        </p:grpSpPr>
        <p:sp>
          <p:nvSpPr>
            <p:cNvPr id="525" name="Google Shape;525;p37"/>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37"/>
          <p:cNvSpPr txBox="1">
            <a:spLocks noGrp="1"/>
          </p:cNvSpPr>
          <p:nvPr>
            <p:ph type="title"/>
          </p:nvPr>
        </p:nvSpPr>
        <p:spPr>
          <a:xfrm>
            <a:off x="206500" y="487413"/>
            <a:ext cx="2880600" cy="11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a:t>
            </a:r>
            <a:endParaRPr/>
          </a:p>
        </p:txBody>
      </p:sp>
      <p:sp>
        <p:nvSpPr>
          <p:cNvPr id="530" name="Google Shape;530;p37"/>
          <p:cNvSpPr txBox="1">
            <a:spLocks noGrp="1"/>
          </p:cNvSpPr>
          <p:nvPr>
            <p:ph type="subTitle" idx="1"/>
          </p:nvPr>
        </p:nvSpPr>
        <p:spPr>
          <a:xfrm>
            <a:off x="-93050" y="1621125"/>
            <a:ext cx="4688700" cy="3257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Data Source: </a:t>
            </a:r>
            <a:r>
              <a:rPr lang="en" dirty="0">
                <a:highlight>
                  <a:schemeClr val="lt1"/>
                </a:highlight>
              </a:rPr>
              <a:t>(MBTI) Myers-Briggs Personality Type Dataset</a:t>
            </a:r>
            <a:endParaRPr dirty="0">
              <a:highlight>
                <a:schemeClr val="lt1"/>
              </a:highlight>
            </a:endParaRPr>
          </a:p>
          <a:p>
            <a:pPr marL="457200" lvl="0" indent="0" algn="l" rtl="0">
              <a:spcBef>
                <a:spcPts val="0"/>
              </a:spcBef>
              <a:spcAft>
                <a:spcPts val="0"/>
              </a:spcAft>
              <a:buNone/>
            </a:pPr>
            <a:r>
              <a:rPr lang="en" u="sng" dirty="0">
                <a:solidFill>
                  <a:schemeClr val="hlink"/>
                </a:solidFill>
                <a:hlinkClick r:id="rId3"/>
              </a:rPr>
              <a:t>https://www.kaggle.com/datasets/datasnaek/mbti-type</a:t>
            </a:r>
            <a:endParaRPr dirty="0"/>
          </a:p>
          <a:p>
            <a:pPr marL="457200" lvl="0" indent="-317500" algn="l" rtl="0">
              <a:spcBef>
                <a:spcPts val="0"/>
              </a:spcBef>
              <a:spcAft>
                <a:spcPts val="0"/>
              </a:spcAft>
              <a:buSzPts val="1400"/>
              <a:buChar char="●"/>
            </a:pPr>
            <a:r>
              <a:rPr lang="en" dirty="0"/>
              <a:t>8675 rows</a:t>
            </a:r>
            <a:endParaRPr dirty="0"/>
          </a:p>
          <a:p>
            <a:pPr marL="457200" lvl="0" indent="-317500" algn="l" rtl="0">
              <a:spcBef>
                <a:spcPts val="0"/>
              </a:spcBef>
              <a:spcAft>
                <a:spcPts val="0"/>
              </a:spcAft>
              <a:buSzPts val="1400"/>
              <a:buChar char="●"/>
            </a:pPr>
            <a:r>
              <a:rPr lang="en" dirty="0"/>
              <a:t>2 features: one’s 4-letter MBTI type + most recent 50 social media posts with ‘|||’ as separation</a:t>
            </a:r>
            <a:endParaRPr dirty="0"/>
          </a:p>
          <a:p>
            <a:pPr marL="457200" lvl="0" indent="-317500" algn="l" rtl="0">
              <a:spcBef>
                <a:spcPts val="0"/>
              </a:spcBef>
              <a:spcAft>
                <a:spcPts val="0"/>
              </a:spcAft>
              <a:buSzPts val="1400"/>
              <a:buChar char="●"/>
            </a:pPr>
            <a:r>
              <a:rPr lang="en" dirty="0"/>
              <a:t>Multi-Classification</a:t>
            </a:r>
            <a:endParaRPr dirty="0"/>
          </a:p>
          <a:p>
            <a:pPr marL="457200" lvl="0" indent="-317500" algn="l" rtl="0">
              <a:spcBef>
                <a:spcPts val="0"/>
              </a:spcBef>
              <a:spcAft>
                <a:spcPts val="0"/>
              </a:spcAft>
              <a:buSzPts val="1400"/>
              <a:buChar char="●"/>
            </a:pPr>
            <a:r>
              <a:rPr lang="en" dirty="0"/>
              <a:t>16 MBTI personality type:</a:t>
            </a:r>
            <a:endParaRPr dirty="0"/>
          </a:p>
          <a:p>
            <a:pPr marL="914400" lvl="1" indent="-317500" algn="ctr" rtl="0">
              <a:spcBef>
                <a:spcPts val="0"/>
              </a:spcBef>
              <a:spcAft>
                <a:spcPts val="0"/>
              </a:spcAft>
              <a:buSzPts val="1400"/>
              <a:buChar char="○"/>
            </a:pPr>
            <a:r>
              <a:rPr lang="en" dirty="0"/>
              <a:t>INFP, INFJ, INTP, INTJ, ENFP, ENTP, ISTP, ISFP,</a:t>
            </a:r>
            <a:endParaRPr lang="en-US" dirty="0"/>
          </a:p>
          <a:p>
            <a:pPr marL="596900" lvl="1" indent="0" algn="ctr" rtl="0">
              <a:spcBef>
                <a:spcPts val="0"/>
              </a:spcBef>
              <a:spcAft>
                <a:spcPts val="0"/>
              </a:spcAft>
              <a:buSzPts val="1400"/>
            </a:pPr>
            <a:r>
              <a:rPr lang="en" dirty="0"/>
              <a:t>ENTJ, ISTJ, ENFJ, ISFJ, ESTP, ESFP, ESFJ, ESTJ</a:t>
            </a:r>
            <a:endParaRPr dirty="0"/>
          </a:p>
          <a:p>
            <a:pPr marL="0" lvl="0" indent="0" algn="l" rtl="0">
              <a:spcBef>
                <a:spcPts val="1600"/>
              </a:spcBef>
              <a:spcAft>
                <a:spcPts val="0"/>
              </a:spcAft>
              <a:buNone/>
            </a:pPr>
            <a:endParaRPr dirty="0"/>
          </a:p>
        </p:txBody>
      </p:sp>
      <p:grpSp>
        <p:nvGrpSpPr>
          <p:cNvPr id="531" name="Google Shape;531;p37"/>
          <p:cNvGrpSpPr/>
          <p:nvPr/>
        </p:nvGrpSpPr>
        <p:grpSpPr>
          <a:xfrm>
            <a:off x="7241990" y="2159783"/>
            <a:ext cx="4152554" cy="4236433"/>
            <a:chOff x="-1594310" y="7150908"/>
            <a:chExt cx="4152554" cy="4236433"/>
          </a:xfrm>
        </p:grpSpPr>
        <p:sp>
          <p:nvSpPr>
            <p:cNvPr id="532" name="Google Shape;532;p37"/>
            <p:cNvSpPr/>
            <p:nvPr/>
          </p:nvSpPr>
          <p:spPr>
            <a:xfrm rot="-3424806" flipH="1">
              <a:off x="-1145838" y="8076115"/>
              <a:ext cx="3502032" cy="2386018"/>
            </a:xfrm>
            <a:custGeom>
              <a:avLst/>
              <a:gdLst/>
              <a:ahLst/>
              <a:cxnLst/>
              <a:rect l="l" t="t" r="r" b="b"/>
              <a:pathLst>
                <a:path w="9729" h="6628" extrusionOk="0">
                  <a:moveTo>
                    <a:pt x="9233" y="5694"/>
                  </a:moveTo>
                  <a:lnTo>
                    <a:pt x="9233" y="5694"/>
                  </a:lnTo>
                  <a:cubicBezTo>
                    <a:pt x="9067" y="5327"/>
                    <a:pt x="8933" y="4950"/>
                    <a:pt x="8843" y="4567"/>
                  </a:cubicBezTo>
                  <a:lnTo>
                    <a:pt x="8843" y="4567"/>
                  </a:lnTo>
                  <a:cubicBezTo>
                    <a:pt x="8745" y="4153"/>
                    <a:pt x="8706" y="3732"/>
                    <a:pt x="8680" y="3312"/>
                  </a:cubicBezTo>
                  <a:lnTo>
                    <a:pt x="8680" y="3312"/>
                  </a:lnTo>
                  <a:cubicBezTo>
                    <a:pt x="8623" y="2379"/>
                    <a:pt x="8641" y="1433"/>
                    <a:pt x="8318" y="524"/>
                  </a:cubicBezTo>
                  <a:lnTo>
                    <a:pt x="8318" y="524"/>
                  </a:lnTo>
                  <a:cubicBezTo>
                    <a:pt x="8299" y="468"/>
                    <a:pt x="8127" y="437"/>
                    <a:pt x="8069" y="428"/>
                  </a:cubicBezTo>
                  <a:lnTo>
                    <a:pt x="8069" y="428"/>
                  </a:lnTo>
                  <a:cubicBezTo>
                    <a:pt x="8008" y="419"/>
                    <a:pt x="7834" y="389"/>
                    <a:pt x="7789" y="437"/>
                  </a:cubicBezTo>
                  <a:lnTo>
                    <a:pt x="7789" y="437"/>
                  </a:lnTo>
                  <a:cubicBezTo>
                    <a:pt x="7113" y="1139"/>
                    <a:pt x="7072" y="2029"/>
                    <a:pt x="7129" y="2865"/>
                  </a:cubicBezTo>
                  <a:lnTo>
                    <a:pt x="7129" y="2865"/>
                  </a:lnTo>
                  <a:cubicBezTo>
                    <a:pt x="7144" y="3100"/>
                    <a:pt x="7166" y="3334"/>
                    <a:pt x="7180" y="3568"/>
                  </a:cubicBezTo>
                  <a:lnTo>
                    <a:pt x="7180" y="3568"/>
                  </a:lnTo>
                  <a:cubicBezTo>
                    <a:pt x="7191" y="3742"/>
                    <a:pt x="7200" y="3916"/>
                    <a:pt x="7150" y="4087"/>
                  </a:cubicBezTo>
                  <a:lnTo>
                    <a:pt x="7150" y="4087"/>
                  </a:lnTo>
                  <a:cubicBezTo>
                    <a:pt x="7111" y="4220"/>
                    <a:pt x="7038" y="4364"/>
                    <a:pt x="6879" y="4439"/>
                  </a:cubicBezTo>
                  <a:lnTo>
                    <a:pt x="6879" y="4439"/>
                  </a:lnTo>
                  <a:cubicBezTo>
                    <a:pt x="6855" y="4451"/>
                    <a:pt x="6831" y="4456"/>
                    <a:pt x="6805" y="4464"/>
                  </a:cubicBezTo>
                  <a:lnTo>
                    <a:pt x="6805" y="4464"/>
                  </a:lnTo>
                  <a:cubicBezTo>
                    <a:pt x="6803" y="4462"/>
                    <a:pt x="6801" y="4460"/>
                    <a:pt x="6799" y="4459"/>
                  </a:cubicBezTo>
                  <a:lnTo>
                    <a:pt x="6799" y="4459"/>
                  </a:lnTo>
                  <a:cubicBezTo>
                    <a:pt x="6759" y="4434"/>
                    <a:pt x="6724" y="4406"/>
                    <a:pt x="6694" y="4375"/>
                  </a:cubicBezTo>
                  <a:lnTo>
                    <a:pt x="6694" y="4375"/>
                  </a:lnTo>
                  <a:cubicBezTo>
                    <a:pt x="6335" y="4013"/>
                    <a:pt x="6574" y="3527"/>
                    <a:pt x="6328" y="3132"/>
                  </a:cubicBezTo>
                  <a:lnTo>
                    <a:pt x="6328" y="3132"/>
                  </a:lnTo>
                  <a:cubicBezTo>
                    <a:pt x="6300" y="3087"/>
                    <a:pt x="6206" y="3063"/>
                    <a:pt x="6150" y="3050"/>
                  </a:cubicBezTo>
                  <a:lnTo>
                    <a:pt x="6150" y="3050"/>
                  </a:lnTo>
                  <a:cubicBezTo>
                    <a:pt x="6068" y="3030"/>
                    <a:pt x="5965" y="3013"/>
                    <a:pt x="5878" y="3025"/>
                  </a:cubicBezTo>
                  <a:lnTo>
                    <a:pt x="5769" y="3039"/>
                  </a:lnTo>
                  <a:lnTo>
                    <a:pt x="5769" y="3039"/>
                  </a:lnTo>
                  <a:cubicBezTo>
                    <a:pt x="5688" y="2403"/>
                    <a:pt x="5607" y="1767"/>
                    <a:pt x="5527" y="1132"/>
                  </a:cubicBezTo>
                  <a:lnTo>
                    <a:pt x="5527" y="1132"/>
                  </a:lnTo>
                  <a:cubicBezTo>
                    <a:pt x="5505" y="958"/>
                    <a:pt x="5483" y="783"/>
                    <a:pt x="5461" y="609"/>
                  </a:cubicBezTo>
                  <a:lnTo>
                    <a:pt x="5461" y="609"/>
                  </a:lnTo>
                  <a:cubicBezTo>
                    <a:pt x="5444" y="477"/>
                    <a:pt x="5427" y="336"/>
                    <a:pt x="5316" y="228"/>
                  </a:cubicBezTo>
                  <a:lnTo>
                    <a:pt x="5316" y="228"/>
                  </a:lnTo>
                  <a:cubicBezTo>
                    <a:pt x="5176" y="93"/>
                    <a:pt x="4936" y="36"/>
                    <a:pt x="4721" y="17"/>
                  </a:cubicBezTo>
                  <a:lnTo>
                    <a:pt x="4721" y="17"/>
                  </a:lnTo>
                  <a:cubicBezTo>
                    <a:pt x="4518" y="0"/>
                    <a:pt x="4307" y="21"/>
                    <a:pt x="4135" y="111"/>
                  </a:cubicBezTo>
                  <a:lnTo>
                    <a:pt x="4135" y="111"/>
                  </a:lnTo>
                  <a:cubicBezTo>
                    <a:pt x="3831" y="267"/>
                    <a:pt x="3686" y="587"/>
                    <a:pt x="3596" y="843"/>
                  </a:cubicBezTo>
                  <a:lnTo>
                    <a:pt x="3596" y="843"/>
                  </a:lnTo>
                  <a:cubicBezTo>
                    <a:pt x="3493" y="1138"/>
                    <a:pt x="3463" y="1443"/>
                    <a:pt x="3481" y="1747"/>
                  </a:cubicBezTo>
                  <a:lnTo>
                    <a:pt x="3481" y="1747"/>
                  </a:lnTo>
                  <a:cubicBezTo>
                    <a:pt x="3518" y="2372"/>
                    <a:pt x="3742" y="2980"/>
                    <a:pt x="3979" y="3576"/>
                  </a:cubicBezTo>
                  <a:lnTo>
                    <a:pt x="3979" y="3576"/>
                  </a:lnTo>
                  <a:cubicBezTo>
                    <a:pt x="4241" y="4232"/>
                    <a:pt x="4528" y="4882"/>
                    <a:pt x="4842" y="5525"/>
                  </a:cubicBezTo>
                  <a:lnTo>
                    <a:pt x="4842" y="5525"/>
                  </a:lnTo>
                  <a:cubicBezTo>
                    <a:pt x="4994" y="5837"/>
                    <a:pt x="5163" y="6144"/>
                    <a:pt x="5302" y="6459"/>
                  </a:cubicBezTo>
                  <a:lnTo>
                    <a:pt x="5302" y="6459"/>
                  </a:lnTo>
                  <a:cubicBezTo>
                    <a:pt x="5326" y="6515"/>
                    <a:pt x="5350" y="6572"/>
                    <a:pt x="5373" y="6627"/>
                  </a:cubicBezTo>
                  <a:lnTo>
                    <a:pt x="5893" y="6627"/>
                  </a:lnTo>
                  <a:lnTo>
                    <a:pt x="5893" y="6627"/>
                  </a:lnTo>
                  <a:cubicBezTo>
                    <a:pt x="5769" y="6324"/>
                    <a:pt x="5607" y="6029"/>
                    <a:pt x="5460" y="5731"/>
                  </a:cubicBezTo>
                  <a:lnTo>
                    <a:pt x="5460" y="5731"/>
                  </a:lnTo>
                  <a:cubicBezTo>
                    <a:pt x="5303" y="5415"/>
                    <a:pt x="5152" y="5097"/>
                    <a:pt x="5008" y="4776"/>
                  </a:cubicBezTo>
                  <a:lnTo>
                    <a:pt x="5008" y="4776"/>
                  </a:lnTo>
                  <a:cubicBezTo>
                    <a:pt x="4726" y="4151"/>
                    <a:pt x="4450" y="3519"/>
                    <a:pt x="4244" y="2877"/>
                  </a:cubicBezTo>
                  <a:lnTo>
                    <a:pt x="4244" y="2877"/>
                  </a:lnTo>
                  <a:cubicBezTo>
                    <a:pt x="4053" y="2281"/>
                    <a:pt x="3935" y="1649"/>
                    <a:pt x="4112" y="1041"/>
                  </a:cubicBezTo>
                  <a:lnTo>
                    <a:pt x="4112" y="1041"/>
                  </a:lnTo>
                  <a:cubicBezTo>
                    <a:pt x="4154" y="897"/>
                    <a:pt x="4212" y="756"/>
                    <a:pt x="4289" y="619"/>
                  </a:cubicBezTo>
                  <a:lnTo>
                    <a:pt x="4289" y="619"/>
                  </a:lnTo>
                  <a:cubicBezTo>
                    <a:pt x="4361" y="489"/>
                    <a:pt x="4450" y="361"/>
                    <a:pt x="4594" y="270"/>
                  </a:cubicBezTo>
                  <a:lnTo>
                    <a:pt x="4594" y="270"/>
                  </a:lnTo>
                  <a:cubicBezTo>
                    <a:pt x="4650" y="234"/>
                    <a:pt x="4710" y="204"/>
                    <a:pt x="4780" y="190"/>
                  </a:cubicBezTo>
                  <a:lnTo>
                    <a:pt x="4780" y="190"/>
                  </a:lnTo>
                  <a:cubicBezTo>
                    <a:pt x="4880" y="290"/>
                    <a:pt x="4898" y="408"/>
                    <a:pt x="4912" y="532"/>
                  </a:cubicBezTo>
                  <a:lnTo>
                    <a:pt x="4912" y="532"/>
                  </a:lnTo>
                  <a:cubicBezTo>
                    <a:pt x="5002" y="1229"/>
                    <a:pt x="5089" y="1926"/>
                    <a:pt x="5178" y="2623"/>
                  </a:cubicBezTo>
                  <a:lnTo>
                    <a:pt x="5178" y="2623"/>
                  </a:lnTo>
                  <a:cubicBezTo>
                    <a:pt x="5200" y="2791"/>
                    <a:pt x="5220" y="2961"/>
                    <a:pt x="5243" y="3131"/>
                  </a:cubicBezTo>
                  <a:lnTo>
                    <a:pt x="5243" y="3131"/>
                  </a:lnTo>
                  <a:cubicBezTo>
                    <a:pt x="5249" y="3183"/>
                    <a:pt x="5338" y="3207"/>
                    <a:pt x="5393" y="3223"/>
                  </a:cubicBezTo>
                  <a:lnTo>
                    <a:pt x="5393" y="3223"/>
                  </a:lnTo>
                  <a:cubicBezTo>
                    <a:pt x="5483" y="3249"/>
                    <a:pt x="5599" y="3271"/>
                    <a:pt x="5697" y="3258"/>
                  </a:cubicBezTo>
                  <a:lnTo>
                    <a:pt x="5859" y="3238"/>
                  </a:lnTo>
                  <a:lnTo>
                    <a:pt x="5859" y="3238"/>
                  </a:lnTo>
                  <a:cubicBezTo>
                    <a:pt x="5975" y="3580"/>
                    <a:pt x="5851" y="3961"/>
                    <a:pt x="6110" y="4277"/>
                  </a:cubicBezTo>
                  <a:lnTo>
                    <a:pt x="6110" y="4277"/>
                  </a:lnTo>
                  <a:cubicBezTo>
                    <a:pt x="6262" y="4462"/>
                    <a:pt x="6499" y="4578"/>
                    <a:pt x="6779" y="4623"/>
                  </a:cubicBezTo>
                  <a:lnTo>
                    <a:pt x="6779" y="4623"/>
                  </a:lnTo>
                  <a:cubicBezTo>
                    <a:pt x="7027" y="4661"/>
                    <a:pt x="7321" y="4650"/>
                    <a:pt x="7500" y="4497"/>
                  </a:cubicBezTo>
                  <a:lnTo>
                    <a:pt x="7500" y="4497"/>
                  </a:lnTo>
                  <a:cubicBezTo>
                    <a:pt x="7827" y="4219"/>
                    <a:pt x="7740" y="3771"/>
                    <a:pt x="7715" y="3434"/>
                  </a:cubicBezTo>
                  <a:lnTo>
                    <a:pt x="7715" y="3434"/>
                  </a:lnTo>
                  <a:cubicBezTo>
                    <a:pt x="7676" y="2935"/>
                    <a:pt x="7623" y="2434"/>
                    <a:pt x="7688" y="1937"/>
                  </a:cubicBezTo>
                  <a:lnTo>
                    <a:pt x="7688" y="1937"/>
                  </a:lnTo>
                  <a:cubicBezTo>
                    <a:pt x="7726" y="1644"/>
                    <a:pt x="7804" y="1350"/>
                    <a:pt x="7944" y="1076"/>
                  </a:cubicBezTo>
                  <a:lnTo>
                    <a:pt x="7944" y="1076"/>
                  </a:lnTo>
                  <a:cubicBezTo>
                    <a:pt x="8080" y="1738"/>
                    <a:pt x="8087" y="2416"/>
                    <a:pt x="8124" y="3087"/>
                  </a:cubicBezTo>
                  <a:lnTo>
                    <a:pt x="8124" y="3087"/>
                  </a:lnTo>
                  <a:cubicBezTo>
                    <a:pt x="8147" y="3526"/>
                    <a:pt x="8183" y="3964"/>
                    <a:pt x="8276" y="4397"/>
                  </a:cubicBezTo>
                  <a:lnTo>
                    <a:pt x="8276" y="4397"/>
                  </a:lnTo>
                  <a:cubicBezTo>
                    <a:pt x="8362" y="4805"/>
                    <a:pt x="8497" y="5205"/>
                    <a:pt x="8671" y="5597"/>
                  </a:cubicBezTo>
                  <a:lnTo>
                    <a:pt x="8671" y="5597"/>
                  </a:lnTo>
                  <a:cubicBezTo>
                    <a:pt x="8826" y="5949"/>
                    <a:pt x="9011" y="6291"/>
                    <a:pt x="9218" y="6627"/>
                  </a:cubicBezTo>
                  <a:lnTo>
                    <a:pt x="9728" y="6627"/>
                  </a:lnTo>
                  <a:lnTo>
                    <a:pt x="9728" y="6627"/>
                  </a:lnTo>
                  <a:cubicBezTo>
                    <a:pt x="9543" y="6323"/>
                    <a:pt x="9376" y="6012"/>
                    <a:pt x="9233" y="5694"/>
                  </a:cubicBezTo>
                  <a:close/>
                  <a:moveTo>
                    <a:pt x="4743" y="160"/>
                  </a:moveTo>
                  <a:lnTo>
                    <a:pt x="4743" y="160"/>
                  </a:lnTo>
                  <a:cubicBezTo>
                    <a:pt x="4744" y="160"/>
                    <a:pt x="4745" y="162"/>
                    <a:pt x="4747" y="163"/>
                  </a:cubicBezTo>
                  <a:lnTo>
                    <a:pt x="4747" y="163"/>
                  </a:lnTo>
                  <a:cubicBezTo>
                    <a:pt x="4753" y="164"/>
                    <a:pt x="4757" y="166"/>
                    <a:pt x="4759" y="170"/>
                  </a:cubicBezTo>
                  <a:lnTo>
                    <a:pt x="4759" y="170"/>
                  </a:lnTo>
                  <a:cubicBezTo>
                    <a:pt x="4760" y="171"/>
                    <a:pt x="4761" y="172"/>
                    <a:pt x="4762" y="173"/>
                  </a:cubicBezTo>
                  <a:lnTo>
                    <a:pt x="4762" y="173"/>
                  </a:lnTo>
                  <a:cubicBezTo>
                    <a:pt x="4745" y="171"/>
                    <a:pt x="4733" y="169"/>
                    <a:pt x="4743" y="160"/>
                  </a:cubicBezTo>
                  <a:close/>
                  <a:moveTo>
                    <a:pt x="2599" y="5310"/>
                  </a:moveTo>
                  <a:lnTo>
                    <a:pt x="2599" y="5310"/>
                  </a:lnTo>
                  <a:cubicBezTo>
                    <a:pt x="1702" y="4392"/>
                    <a:pt x="846" y="3451"/>
                    <a:pt x="0" y="2504"/>
                  </a:cubicBezTo>
                  <a:lnTo>
                    <a:pt x="0" y="3058"/>
                  </a:lnTo>
                  <a:lnTo>
                    <a:pt x="0" y="3058"/>
                  </a:lnTo>
                  <a:cubicBezTo>
                    <a:pt x="541" y="3656"/>
                    <a:pt x="1088" y="4251"/>
                    <a:pt x="1649" y="4837"/>
                  </a:cubicBezTo>
                  <a:lnTo>
                    <a:pt x="1649" y="4837"/>
                  </a:lnTo>
                  <a:cubicBezTo>
                    <a:pt x="2155" y="5365"/>
                    <a:pt x="2665" y="5894"/>
                    <a:pt x="3213" y="6397"/>
                  </a:cubicBezTo>
                  <a:lnTo>
                    <a:pt x="3213" y="6397"/>
                  </a:lnTo>
                  <a:cubicBezTo>
                    <a:pt x="3296" y="6475"/>
                    <a:pt x="3383" y="6552"/>
                    <a:pt x="3472" y="6627"/>
                  </a:cubicBezTo>
                  <a:lnTo>
                    <a:pt x="3959" y="6627"/>
                  </a:lnTo>
                  <a:lnTo>
                    <a:pt x="3959" y="6627"/>
                  </a:lnTo>
                  <a:cubicBezTo>
                    <a:pt x="3469" y="6212"/>
                    <a:pt x="3036" y="5757"/>
                    <a:pt x="2599" y="53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33" name="Google Shape;533;p37"/>
            <p:cNvSpPr/>
            <p:nvPr/>
          </p:nvSpPr>
          <p:spPr>
            <a:xfrm rot="-2560108">
              <a:off x="-1702096" y="8548419"/>
              <a:ext cx="3476905" cy="1039911"/>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pic>
        <p:nvPicPr>
          <p:cNvPr id="534" name="Google Shape;534;p37"/>
          <p:cNvPicPr preferRelativeResize="0"/>
          <p:nvPr/>
        </p:nvPicPr>
        <p:blipFill>
          <a:blip r:embed="rId4">
            <a:alphaModFix/>
          </a:blip>
          <a:stretch>
            <a:fillRect/>
          </a:stretch>
        </p:blipFill>
        <p:spPr>
          <a:xfrm>
            <a:off x="4536771" y="577039"/>
            <a:ext cx="4302858" cy="2309150"/>
          </a:xfrm>
          <a:prstGeom prst="rect">
            <a:avLst/>
          </a:prstGeom>
          <a:noFill/>
          <a:ln>
            <a:noFill/>
          </a:ln>
        </p:spPr>
      </p:pic>
      <p:pic>
        <p:nvPicPr>
          <p:cNvPr id="535" name="Google Shape;535;p37" title="5.mp3">
            <a:hlinkClick r:id="rId5"/>
          </p:cNvPr>
          <p:cNvPicPr preferRelativeResize="0"/>
          <p:nvPr/>
        </p:nvPicPr>
        <p:blipFill>
          <a:blip r:embed="rId6">
            <a:alphaModFix/>
          </a:blip>
          <a:stretch>
            <a:fillRect/>
          </a:stretch>
        </p:blipFill>
        <p:spPr>
          <a:xfrm>
            <a:off x="8382425" y="327650"/>
            <a:ext cx="95775" cy="9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8"/>
          <p:cNvSpPr txBox="1">
            <a:spLocks noGrp="1"/>
          </p:cNvSpPr>
          <p:nvPr>
            <p:ph type="title"/>
          </p:nvPr>
        </p:nvSpPr>
        <p:spPr>
          <a:xfrm>
            <a:off x="720000" y="445025"/>
            <a:ext cx="80265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   </a:t>
            </a:r>
            <a:r>
              <a:rPr lang="en" sz="2100"/>
              <a:t>—TO CSV File</a:t>
            </a:r>
            <a:endParaRPr sz="2100"/>
          </a:p>
        </p:txBody>
      </p:sp>
      <p:sp>
        <p:nvSpPr>
          <p:cNvPr id="541" name="Google Shape;541;p38"/>
          <p:cNvSpPr txBox="1">
            <a:spLocks noGrp="1"/>
          </p:cNvSpPr>
          <p:nvPr>
            <p:ph type="subTitle" idx="1"/>
          </p:nvPr>
        </p:nvSpPr>
        <p:spPr>
          <a:xfrm>
            <a:off x="1555550" y="1885200"/>
            <a:ext cx="2567100" cy="96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Replace links, punctuations and symbols with spaces</a:t>
            </a:r>
            <a:endParaRPr/>
          </a:p>
          <a:p>
            <a:pPr marL="0" lvl="0" indent="0" algn="l" rtl="0">
              <a:lnSpc>
                <a:spcPct val="150000"/>
              </a:lnSpc>
              <a:spcBef>
                <a:spcPts val="0"/>
              </a:spcBef>
              <a:spcAft>
                <a:spcPts val="0"/>
              </a:spcAft>
              <a:buNone/>
            </a:pPr>
            <a:r>
              <a:rPr lang="en" sz="900">
                <a:highlight>
                  <a:schemeClr val="lt1"/>
                </a:highlight>
                <a:latin typeface="Courier New"/>
                <a:ea typeface="Courier New"/>
                <a:cs typeface="Courier New"/>
                <a:sym typeface="Courier New"/>
              </a:rPr>
              <a:t>.,;:__@()%&amp;$#!*^- </a:t>
            </a:r>
            <a:endParaRPr>
              <a:highlight>
                <a:schemeClr val="lt1"/>
              </a:highlight>
            </a:endParaRPr>
          </a:p>
          <a:p>
            <a:pPr marL="0" lvl="0" indent="0" algn="l" rtl="0">
              <a:spcBef>
                <a:spcPts val="0"/>
              </a:spcBef>
              <a:spcAft>
                <a:spcPts val="0"/>
              </a:spcAft>
              <a:buNone/>
            </a:pPr>
            <a:r>
              <a:rPr lang="en"/>
              <a:t>- Lowercase</a:t>
            </a:r>
            <a:endParaRPr/>
          </a:p>
        </p:txBody>
      </p:sp>
      <p:sp>
        <p:nvSpPr>
          <p:cNvPr id="542" name="Google Shape;542;p38"/>
          <p:cNvSpPr txBox="1">
            <a:spLocks noGrp="1"/>
          </p:cNvSpPr>
          <p:nvPr>
            <p:ph type="subTitle" idx="2"/>
          </p:nvPr>
        </p:nvSpPr>
        <p:spPr>
          <a:xfrm>
            <a:off x="4989927" y="1787613"/>
            <a:ext cx="23616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Drop rows that are empty or have whitespace-only cells in the ‘Post’ columns</a:t>
            </a:r>
            <a:endParaRPr/>
          </a:p>
        </p:txBody>
      </p:sp>
      <p:sp>
        <p:nvSpPr>
          <p:cNvPr id="543" name="Google Shape;543;p38"/>
          <p:cNvSpPr txBox="1">
            <a:spLocks noGrp="1"/>
          </p:cNvSpPr>
          <p:nvPr>
            <p:ph type="subTitle" idx="3"/>
          </p:nvPr>
        </p:nvSpPr>
        <p:spPr>
          <a:xfrm>
            <a:off x="1555538" y="3318600"/>
            <a:ext cx="1978200" cy="66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highlight>
                  <a:schemeClr val="lt1"/>
                </a:highlight>
              </a:rPr>
              <a:t>Use lexical based knowledge to get the base forms of words</a:t>
            </a:r>
            <a:endParaRPr>
              <a:highlight>
                <a:schemeClr val="lt1"/>
              </a:highlight>
            </a:endParaRPr>
          </a:p>
          <a:p>
            <a:pPr marL="0" lvl="0" indent="0" algn="l" rtl="0">
              <a:lnSpc>
                <a:spcPct val="100000"/>
              </a:lnSpc>
              <a:spcBef>
                <a:spcPts val="0"/>
              </a:spcBef>
              <a:spcAft>
                <a:spcPts val="0"/>
              </a:spcAft>
              <a:buNone/>
            </a:pPr>
            <a:endParaRPr>
              <a:highlight>
                <a:schemeClr val="lt1"/>
              </a:highlight>
            </a:endParaRPr>
          </a:p>
        </p:txBody>
      </p:sp>
      <p:sp>
        <p:nvSpPr>
          <p:cNvPr id="544" name="Google Shape;544;p38"/>
          <p:cNvSpPr txBox="1">
            <a:spLocks noGrp="1"/>
          </p:cNvSpPr>
          <p:nvPr>
            <p:ph type="subTitle" idx="4"/>
          </p:nvPr>
        </p:nvSpPr>
        <p:spPr>
          <a:xfrm>
            <a:off x="4989929" y="3221013"/>
            <a:ext cx="28836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Remove the stop words, including single letters, incomplete-meaningless word, pronouns, any 4-letter MBTI types</a:t>
            </a:r>
            <a:endParaRPr/>
          </a:p>
        </p:txBody>
      </p:sp>
      <p:sp>
        <p:nvSpPr>
          <p:cNvPr id="545" name="Google Shape;545;p38"/>
          <p:cNvSpPr txBox="1">
            <a:spLocks noGrp="1"/>
          </p:cNvSpPr>
          <p:nvPr>
            <p:ph type="subTitle" idx="5"/>
          </p:nvPr>
        </p:nvSpPr>
        <p:spPr>
          <a:xfrm>
            <a:off x="1555538" y="1514000"/>
            <a:ext cx="1978200"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Clean text</a:t>
            </a:r>
            <a:endParaRPr/>
          </a:p>
        </p:txBody>
      </p:sp>
      <p:sp>
        <p:nvSpPr>
          <p:cNvPr id="546" name="Google Shape;546;p38"/>
          <p:cNvSpPr txBox="1">
            <a:spLocks noGrp="1"/>
          </p:cNvSpPr>
          <p:nvPr>
            <p:ph type="subTitle" idx="6"/>
          </p:nvPr>
        </p:nvSpPr>
        <p:spPr>
          <a:xfrm>
            <a:off x="1555550" y="2947625"/>
            <a:ext cx="1978200"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Lemmatization</a:t>
            </a:r>
            <a:endParaRPr/>
          </a:p>
        </p:txBody>
      </p:sp>
      <p:sp>
        <p:nvSpPr>
          <p:cNvPr id="547" name="Google Shape;547;p38"/>
          <p:cNvSpPr txBox="1">
            <a:spLocks noGrp="1"/>
          </p:cNvSpPr>
          <p:nvPr>
            <p:ph type="subTitle" idx="7"/>
          </p:nvPr>
        </p:nvSpPr>
        <p:spPr>
          <a:xfrm>
            <a:off x="4989913" y="1416413"/>
            <a:ext cx="1978200"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Drop rows</a:t>
            </a:r>
            <a:endParaRPr/>
          </a:p>
        </p:txBody>
      </p:sp>
      <p:sp>
        <p:nvSpPr>
          <p:cNvPr id="548" name="Google Shape;548;p38"/>
          <p:cNvSpPr txBox="1">
            <a:spLocks noGrp="1"/>
          </p:cNvSpPr>
          <p:nvPr>
            <p:ph type="subTitle" idx="8"/>
          </p:nvPr>
        </p:nvSpPr>
        <p:spPr>
          <a:xfrm>
            <a:off x="4989913" y="2850038"/>
            <a:ext cx="1978200"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Stop words</a:t>
            </a:r>
            <a:endParaRPr/>
          </a:p>
        </p:txBody>
      </p:sp>
      <p:sp>
        <p:nvSpPr>
          <p:cNvPr id="549" name="Google Shape;549;p38"/>
          <p:cNvSpPr/>
          <p:nvPr/>
        </p:nvSpPr>
        <p:spPr>
          <a:xfrm>
            <a:off x="822247" y="1439088"/>
            <a:ext cx="733279" cy="6145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50" name="Google Shape;550;p38"/>
          <p:cNvSpPr/>
          <p:nvPr/>
        </p:nvSpPr>
        <p:spPr>
          <a:xfrm rot="9900002">
            <a:off x="822248" y="2872712"/>
            <a:ext cx="733279" cy="6145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51" name="Google Shape;551;p38"/>
          <p:cNvSpPr/>
          <p:nvPr/>
        </p:nvSpPr>
        <p:spPr>
          <a:xfrm rot="9900002">
            <a:off x="4189598" y="1341512"/>
            <a:ext cx="733279" cy="6145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52" name="Google Shape;552;p38"/>
          <p:cNvSpPr/>
          <p:nvPr/>
        </p:nvSpPr>
        <p:spPr>
          <a:xfrm>
            <a:off x="4256622" y="2804875"/>
            <a:ext cx="733279" cy="6145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553" name="Google Shape;553;p38"/>
          <p:cNvGrpSpPr/>
          <p:nvPr/>
        </p:nvGrpSpPr>
        <p:grpSpPr>
          <a:xfrm>
            <a:off x="4396049" y="1465710"/>
            <a:ext cx="379002" cy="366112"/>
            <a:chOff x="2633037" y="1499873"/>
            <a:chExt cx="379002" cy="366112"/>
          </a:xfrm>
        </p:grpSpPr>
        <p:sp>
          <p:nvSpPr>
            <p:cNvPr id="554" name="Google Shape;554;p38"/>
            <p:cNvSpPr/>
            <p:nvPr/>
          </p:nvSpPr>
          <p:spPr>
            <a:xfrm>
              <a:off x="2798635" y="1499873"/>
              <a:ext cx="20497" cy="106145"/>
            </a:xfrm>
            <a:custGeom>
              <a:avLst/>
              <a:gdLst/>
              <a:ahLst/>
              <a:cxnLst/>
              <a:rect l="l" t="t" r="r" b="b"/>
              <a:pathLst>
                <a:path w="644" h="3335" extrusionOk="0">
                  <a:moveTo>
                    <a:pt x="453" y="1"/>
                  </a:moveTo>
                  <a:cubicBezTo>
                    <a:pt x="346" y="1"/>
                    <a:pt x="263" y="96"/>
                    <a:pt x="263" y="191"/>
                  </a:cubicBezTo>
                  <a:cubicBezTo>
                    <a:pt x="263" y="394"/>
                    <a:pt x="215" y="477"/>
                    <a:pt x="156" y="596"/>
                  </a:cubicBezTo>
                  <a:cubicBezTo>
                    <a:pt x="72" y="727"/>
                    <a:pt x="1" y="882"/>
                    <a:pt x="1" y="1179"/>
                  </a:cubicBezTo>
                  <a:cubicBezTo>
                    <a:pt x="1" y="1465"/>
                    <a:pt x="72" y="1620"/>
                    <a:pt x="156" y="1763"/>
                  </a:cubicBezTo>
                  <a:cubicBezTo>
                    <a:pt x="215" y="1882"/>
                    <a:pt x="263" y="1965"/>
                    <a:pt x="263" y="2156"/>
                  </a:cubicBezTo>
                  <a:cubicBezTo>
                    <a:pt x="263" y="2358"/>
                    <a:pt x="215" y="2441"/>
                    <a:pt x="156" y="2561"/>
                  </a:cubicBezTo>
                  <a:cubicBezTo>
                    <a:pt x="72" y="2692"/>
                    <a:pt x="1" y="2846"/>
                    <a:pt x="1" y="3144"/>
                  </a:cubicBezTo>
                  <a:cubicBezTo>
                    <a:pt x="1" y="3239"/>
                    <a:pt x="96" y="3334"/>
                    <a:pt x="191" y="3334"/>
                  </a:cubicBezTo>
                  <a:cubicBezTo>
                    <a:pt x="298" y="3334"/>
                    <a:pt x="394" y="3239"/>
                    <a:pt x="394" y="3144"/>
                  </a:cubicBezTo>
                  <a:cubicBezTo>
                    <a:pt x="394" y="2942"/>
                    <a:pt x="429" y="2858"/>
                    <a:pt x="489" y="2739"/>
                  </a:cubicBezTo>
                  <a:cubicBezTo>
                    <a:pt x="572" y="2608"/>
                    <a:pt x="644" y="2453"/>
                    <a:pt x="644" y="2156"/>
                  </a:cubicBezTo>
                  <a:cubicBezTo>
                    <a:pt x="644" y="1882"/>
                    <a:pt x="572" y="1715"/>
                    <a:pt x="489" y="1584"/>
                  </a:cubicBezTo>
                  <a:cubicBezTo>
                    <a:pt x="429" y="1465"/>
                    <a:pt x="394" y="1370"/>
                    <a:pt x="394" y="1179"/>
                  </a:cubicBezTo>
                  <a:cubicBezTo>
                    <a:pt x="394" y="989"/>
                    <a:pt x="429" y="894"/>
                    <a:pt x="489" y="775"/>
                  </a:cubicBezTo>
                  <a:cubicBezTo>
                    <a:pt x="572" y="644"/>
                    <a:pt x="644" y="489"/>
                    <a:pt x="644" y="191"/>
                  </a:cubicBezTo>
                  <a:cubicBezTo>
                    <a:pt x="644" y="96"/>
                    <a:pt x="549"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2847140" y="1499873"/>
              <a:ext cx="20115" cy="106145"/>
            </a:xfrm>
            <a:custGeom>
              <a:avLst/>
              <a:gdLst/>
              <a:ahLst/>
              <a:cxnLst/>
              <a:rect l="l" t="t" r="r" b="b"/>
              <a:pathLst>
                <a:path w="632" h="3335" extrusionOk="0">
                  <a:moveTo>
                    <a:pt x="441" y="1"/>
                  </a:moveTo>
                  <a:cubicBezTo>
                    <a:pt x="334" y="1"/>
                    <a:pt x="251" y="96"/>
                    <a:pt x="251" y="191"/>
                  </a:cubicBezTo>
                  <a:cubicBezTo>
                    <a:pt x="251" y="394"/>
                    <a:pt x="203" y="477"/>
                    <a:pt x="144" y="596"/>
                  </a:cubicBezTo>
                  <a:cubicBezTo>
                    <a:pt x="72" y="727"/>
                    <a:pt x="1" y="882"/>
                    <a:pt x="1" y="1179"/>
                  </a:cubicBezTo>
                  <a:cubicBezTo>
                    <a:pt x="1" y="1465"/>
                    <a:pt x="72" y="1620"/>
                    <a:pt x="144" y="1763"/>
                  </a:cubicBezTo>
                  <a:cubicBezTo>
                    <a:pt x="203" y="1882"/>
                    <a:pt x="251" y="1965"/>
                    <a:pt x="251" y="2156"/>
                  </a:cubicBezTo>
                  <a:cubicBezTo>
                    <a:pt x="251" y="2358"/>
                    <a:pt x="203" y="2441"/>
                    <a:pt x="144" y="2561"/>
                  </a:cubicBezTo>
                  <a:cubicBezTo>
                    <a:pt x="84" y="2692"/>
                    <a:pt x="1" y="2846"/>
                    <a:pt x="1" y="3144"/>
                  </a:cubicBezTo>
                  <a:cubicBezTo>
                    <a:pt x="1" y="3239"/>
                    <a:pt x="84" y="3334"/>
                    <a:pt x="191" y="3334"/>
                  </a:cubicBezTo>
                  <a:cubicBezTo>
                    <a:pt x="298" y="3334"/>
                    <a:pt x="382" y="3239"/>
                    <a:pt x="382" y="3144"/>
                  </a:cubicBezTo>
                  <a:cubicBezTo>
                    <a:pt x="382" y="2942"/>
                    <a:pt x="429" y="2858"/>
                    <a:pt x="489" y="2739"/>
                  </a:cubicBezTo>
                  <a:cubicBezTo>
                    <a:pt x="560" y="2608"/>
                    <a:pt x="632" y="2453"/>
                    <a:pt x="632" y="2156"/>
                  </a:cubicBezTo>
                  <a:cubicBezTo>
                    <a:pt x="632" y="1882"/>
                    <a:pt x="560" y="1715"/>
                    <a:pt x="489" y="1584"/>
                  </a:cubicBezTo>
                  <a:cubicBezTo>
                    <a:pt x="429" y="1465"/>
                    <a:pt x="382" y="1370"/>
                    <a:pt x="382" y="1179"/>
                  </a:cubicBezTo>
                  <a:cubicBezTo>
                    <a:pt x="382" y="989"/>
                    <a:pt x="429" y="894"/>
                    <a:pt x="489" y="775"/>
                  </a:cubicBezTo>
                  <a:cubicBezTo>
                    <a:pt x="560" y="644"/>
                    <a:pt x="632" y="489"/>
                    <a:pt x="632" y="191"/>
                  </a:cubicBezTo>
                  <a:cubicBezTo>
                    <a:pt x="632" y="96"/>
                    <a:pt x="549"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2652738" y="1825405"/>
              <a:ext cx="359301" cy="40580"/>
            </a:xfrm>
            <a:custGeom>
              <a:avLst/>
              <a:gdLst/>
              <a:ahLst/>
              <a:cxnLst/>
              <a:rect l="l" t="t" r="r" b="b"/>
              <a:pathLst>
                <a:path w="11289" h="1275" extrusionOk="0">
                  <a:moveTo>
                    <a:pt x="10645" y="369"/>
                  </a:moveTo>
                  <a:lnTo>
                    <a:pt x="10538" y="655"/>
                  </a:lnTo>
                  <a:cubicBezTo>
                    <a:pt x="10514" y="774"/>
                    <a:pt x="10359" y="869"/>
                    <a:pt x="10240" y="869"/>
                  </a:cubicBezTo>
                  <a:lnTo>
                    <a:pt x="1108" y="869"/>
                  </a:lnTo>
                  <a:cubicBezTo>
                    <a:pt x="989" y="869"/>
                    <a:pt x="834" y="774"/>
                    <a:pt x="811" y="655"/>
                  </a:cubicBezTo>
                  <a:lnTo>
                    <a:pt x="739" y="369"/>
                  </a:lnTo>
                  <a:close/>
                  <a:moveTo>
                    <a:pt x="191" y="0"/>
                  </a:moveTo>
                  <a:cubicBezTo>
                    <a:pt x="96" y="0"/>
                    <a:pt x="1" y="83"/>
                    <a:pt x="1" y="191"/>
                  </a:cubicBezTo>
                  <a:cubicBezTo>
                    <a:pt x="1" y="298"/>
                    <a:pt x="96" y="381"/>
                    <a:pt x="191" y="381"/>
                  </a:cubicBezTo>
                  <a:lnTo>
                    <a:pt x="299" y="381"/>
                  </a:lnTo>
                  <a:lnTo>
                    <a:pt x="406" y="774"/>
                  </a:lnTo>
                  <a:cubicBezTo>
                    <a:pt x="477" y="1060"/>
                    <a:pt x="775" y="1274"/>
                    <a:pt x="1072" y="1274"/>
                  </a:cubicBezTo>
                  <a:lnTo>
                    <a:pt x="10216" y="1274"/>
                  </a:lnTo>
                  <a:cubicBezTo>
                    <a:pt x="10514" y="1274"/>
                    <a:pt x="10812" y="1060"/>
                    <a:pt x="10883" y="774"/>
                  </a:cubicBezTo>
                  <a:lnTo>
                    <a:pt x="10990" y="381"/>
                  </a:lnTo>
                  <a:lnTo>
                    <a:pt x="11098" y="381"/>
                  </a:lnTo>
                  <a:cubicBezTo>
                    <a:pt x="11193" y="381"/>
                    <a:pt x="11288" y="298"/>
                    <a:pt x="11288" y="191"/>
                  </a:cubicBezTo>
                  <a:cubicBezTo>
                    <a:pt x="11288" y="83"/>
                    <a:pt x="11229" y="0"/>
                    <a:pt x="11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2657289" y="1641983"/>
              <a:ext cx="64833" cy="73935"/>
            </a:xfrm>
            <a:custGeom>
              <a:avLst/>
              <a:gdLst/>
              <a:ahLst/>
              <a:cxnLst/>
              <a:rect l="l" t="t" r="r" b="b"/>
              <a:pathLst>
                <a:path w="2037" h="2323" extrusionOk="0">
                  <a:moveTo>
                    <a:pt x="1584" y="382"/>
                  </a:moveTo>
                  <a:lnTo>
                    <a:pt x="1584" y="1429"/>
                  </a:lnTo>
                  <a:cubicBezTo>
                    <a:pt x="1584" y="1596"/>
                    <a:pt x="1596" y="1751"/>
                    <a:pt x="1620" y="1929"/>
                  </a:cubicBezTo>
                  <a:lnTo>
                    <a:pt x="1596" y="1929"/>
                  </a:lnTo>
                  <a:cubicBezTo>
                    <a:pt x="929" y="1929"/>
                    <a:pt x="382" y="1382"/>
                    <a:pt x="382" y="715"/>
                  </a:cubicBezTo>
                  <a:cubicBezTo>
                    <a:pt x="382" y="596"/>
                    <a:pt x="394" y="489"/>
                    <a:pt x="429" y="382"/>
                  </a:cubicBezTo>
                  <a:close/>
                  <a:moveTo>
                    <a:pt x="298" y="1"/>
                  </a:moveTo>
                  <a:cubicBezTo>
                    <a:pt x="215" y="1"/>
                    <a:pt x="144" y="48"/>
                    <a:pt x="120" y="120"/>
                  </a:cubicBezTo>
                  <a:cubicBezTo>
                    <a:pt x="37" y="310"/>
                    <a:pt x="13" y="513"/>
                    <a:pt x="13" y="703"/>
                  </a:cubicBezTo>
                  <a:cubicBezTo>
                    <a:pt x="1" y="1596"/>
                    <a:pt x="727" y="2322"/>
                    <a:pt x="1608" y="2322"/>
                  </a:cubicBezTo>
                  <a:lnTo>
                    <a:pt x="1846" y="2322"/>
                  </a:lnTo>
                  <a:cubicBezTo>
                    <a:pt x="1906" y="2322"/>
                    <a:pt x="1942" y="2298"/>
                    <a:pt x="1989" y="2251"/>
                  </a:cubicBezTo>
                  <a:cubicBezTo>
                    <a:pt x="2025" y="2203"/>
                    <a:pt x="2037" y="2144"/>
                    <a:pt x="2037" y="2084"/>
                  </a:cubicBezTo>
                  <a:cubicBezTo>
                    <a:pt x="1989" y="1870"/>
                    <a:pt x="1977" y="1656"/>
                    <a:pt x="1977" y="1429"/>
                  </a:cubicBezTo>
                  <a:lnTo>
                    <a:pt x="1977" y="191"/>
                  </a:lnTo>
                  <a:cubicBezTo>
                    <a:pt x="1977" y="84"/>
                    <a:pt x="1882" y="1"/>
                    <a:pt x="1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2633037" y="1617730"/>
              <a:ext cx="325945" cy="195198"/>
            </a:xfrm>
            <a:custGeom>
              <a:avLst/>
              <a:gdLst/>
              <a:ahLst/>
              <a:cxnLst/>
              <a:rect l="l" t="t" r="r" b="b"/>
              <a:pathLst>
                <a:path w="10241" h="6133" extrusionOk="0">
                  <a:moveTo>
                    <a:pt x="9847" y="393"/>
                  </a:moveTo>
                  <a:lnTo>
                    <a:pt x="9847" y="2203"/>
                  </a:lnTo>
                  <a:cubicBezTo>
                    <a:pt x="9847" y="4168"/>
                    <a:pt x="8252" y="5763"/>
                    <a:pt x="6287" y="5763"/>
                  </a:cubicBezTo>
                  <a:cubicBezTo>
                    <a:pt x="4859" y="5763"/>
                    <a:pt x="3573" y="4918"/>
                    <a:pt x="3013" y="3584"/>
                  </a:cubicBezTo>
                  <a:cubicBezTo>
                    <a:pt x="2989" y="3513"/>
                    <a:pt x="2918" y="3465"/>
                    <a:pt x="2834" y="3465"/>
                  </a:cubicBezTo>
                  <a:lnTo>
                    <a:pt x="2382" y="3465"/>
                  </a:lnTo>
                  <a:cubicBezTo>
                    <a:pt x="1287" y="3465"/>
                    <a:pt x="394" y="2572"/>
                    <a:pt x="394" y="1489"/>
                  </a:cubicBezTo>
                  <a:cubicBezTo>
                    <a:pt x="382" y="1096"/>
                    <a:pt x="489" y="715"/>
                    <a:pt x="703" y="393"/>
                  </a:cubicBezTo>
                  <a:lnTo>
                    <a:pt x="8823" y="393"/>
                  </a:lnTo>
                  <a:lnTo>
                    <a:pt x="8823" y="1215"/>
                  </a:lnTo>
                  <a:cubicBezTo>
                    <a:pt x="8823" y="1310"/>
                    <a:pt x="8919" y="1405"/>
                    <a:pt x="9014" y="1405"/>
                  </a:cubicBezTo>
                  <a:cubicBezTo>
                    <a:pt x="9121" y="1405"/>
                    <a:pt x="9204" y="1310"/>
                    <a:pt x="9204" y="1215"/>
                  </a:cubicBezTo>
                  <a:lnTo>
                    <a:pt x="9204" y="393"/>
                  </a:lnTo>
                  <a:close/>
                  <a:moveTo>
                    <a:pt x="620" y="1"/>
                  </a:moveTo>
                  <a:cubicBezTo>
                    <a:pt x="560" y="1"/>
                    <a:pt x="501" y="36"/>
                    <a:pt x="477" y="84"/>
                  </a:cubicBezTo>
                  <a:cubicBezTo>
                    <a:pt x="179" y="477"/>
                    <a:pt x="25" y="977"/>
                    <a:pt x="25" y="1465"/>
                  </a:cubicBezTo>
                  <a:cubicBezTo>
                    <a:pt x="1" y="2787"/>
                    <a:pt x="1060" y="3846"/>
                    <a:pt x="2370" y="3846"/>
                  </a:cubicBezTo>
                  <a:lnTo>
                    <a:pt x="2704" y="3846"/>
                  </a:lnTo>
                  <a:cubicBezTo>
                    <a:pt x="3346" y="5239"/>
                    <a:pt x="4751" y="6132"/>
                    <a:pt x="6299" y="6132"/>
                  </a:cubicBezTo>
                  <a:cubicBezTo>
                    <a:pt x="8466" y="6132"/>
                    <a:pt x="10240" y="4370"/>
                    <a:pt x="10240" y="2191"/>
                  </a:cubicBezTo>
                  <a:lnTo>
                    <a:pt x="10240" y="203"/>
                  </a:lnTo>
                  <a:cubicBezTo>
                    <a:pt x="10240" y="96"/>
                    <a:pt x="10145" y="1"/>
                    <a:pt x="10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2826293" y="1674574"/>
              <a:ext cx="99334" cy="106145"/>
            </a:xfrm>
            <a:custGeom>
              <a:avLst/>
              <a:gdLst/>
              <a:ahLst/>
              <a:cxnLst/>
              <a:rect l="l" t="t" r="r" b="b"/>
              <a:pathLst>
                <a:path w="3121" h="3335" extrusionOk="0">
                  <a:moveTo>
                    <a:pt x="2930" y="0"/>
                  </a:moveTo>
                  <a:cubicBezTo>
                    <a:pt x="2823" y="0"/>
                    <a:pt x="2739" y="96"/>
                    <a:pt x="2739" y="203"/>
                  </a:cubicBezTo>
                  <a:lnTo>
                    <a:pt x="2739" y="417"/>
                  </a:lnTo>
                  <a:cubicBezTo>
                    <a:pt x="2739" y="1822"/>
                    <a:pt x="1596" y="2965"/>
                    <a:pt x="191" y="2965"/>
                  </a:cubicBezTo>
                  <a:cubicBezTo>
                    <a:pt x="84" y="2965"/>
                    <a:pt x="1" y="3060"/>
                    <a:pt x="1" y="3156"/>
                  </a:cubicBezTo>
                  <a:cubicBezTo>
                    <a:pt x="1" y="3263"/>
                    <a:pt x="96" y="3334"/>
                    <a:pt x="203" y="3334"/>
                  </a:cubicBezTo>
                  <a:cubicBezTo>
                    <a:pt x="1811" y="3334"/>
                    <a:pt x="3120" y="2025"/>
                    <a:pt x="3120" y="417"/>
                  </a:cubicBezTo>
                  <a:lnTo>
                    <a:pt x="3120" y="203"/>
                  </a:lnTo>
                  <a:cubicBezTo>
                    <a:pt x="3120" y="96"/>
                    <a:pt x="3037" y="0"/>
                    <a:pt x="2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38"/>
          <p:cNvSpPr/>
          <p:nvPr/>
        </p:nvSpPr>
        <p:spPr>
          <a:xfrm>
            <a:off x="1002807" y="1560270"/>
            <a:ext cx="372159" cy="372159"/>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38"/>
          <p:cNvGrpSpPr/>
          <p:nvPr/>
        </p:nvGrpSpPr>
        <p:grpSpPr>
          <a:xfrm>
            <a:off x="4424506" y="2937811"/>
            <a:ext cx="397525" cy="348670"/>
            <a:chOff x="2179081" y="4285511"/>
            <a:chExt cx="397525" cy="348670"/>
          </a:xfrm>
        </p:grpSpPr>
        <p:sp>
          <p:nvSpPr>
            <p:cNvPr id="562" name="Google Shape;562;p38"/>
            <p:cNvSpPr/>
            <p:nvPr/>
          </p:nvSpPr>
          <p:spPr>
            <a:xfrm>
              <a:off x="2262437" y="4354322"/>
              <a:ext cx="230813" cy="210507"/>
            </a:xfrm>
            <a:custGeom>
              <a:avLst/>
              <a:gdLst/>
              <a:ahLst/>
              <a:cxnLst/>
              <a:rect l="l" t="t" r="r" b="b"/>
              <a:pathLst>
                <a:path w="7252" h="6614" extrusionOk="0">
                  <a:moveTo>
                    <a:pt x="3627" y="376"/>
                  </a:moveTo>
                  <a:cubicBezTo>
                    <a:pt x="4070" y="376"/>
                    <a:pt x="4516" y="477"/>
                    <a:pt x="4930" y="684"/>
                  </a:cubicBezTo>
                  <a:lnTo>
                    <a:pt x="4132" y="2065"/>
                  </a:lnTo>
                  <a:cubicBezTo>
                    <a:pt x="3965" y="2006"/>
                    <a:pt x="3799" y="1958"/>
                    <a:pt x="3620" y="1958"/>
                  </a:cubicBezTo>
                  <a:cubicBezTo>
                    <a:pt x="3441" y="1958"/>
                    <a:pt x="3263" y="1994"/>
                    <a:pt x="3120" y="2065"/>
                  </a:cubicBezTo>
                  <a:lnTo>
                    <a:pt x="2322" y="684"/>
                  </a:lnTo>
                  <a:cubicBezTo>
                    <a:pt x="2730" y="480"/>
                    <a:pt x="3177" y="376"/>
                    <a:pt x="3627" y="376"/>
                  </a:cubicBezTo>
                  <a:close/>
                  <a:moveTo>
                    <a:pt x="1989" y="863"/>
                  </a:moveTo>
                  <a:lnTo>
                    <a:pt x="2787" y="2244"/>
                  </a:lnTo>
                  <a:cubicBezTo>
                    <a:pt x="2513" y="2458"/>
                    <a:pt x="2322" y="2768"/>
                    <a:pt x="2286" y="3137"/>
                  </a:cubicBezTo>
                  <a:lnTo>
                    <a:pt x="691" y="3137"/>
                  </a:lnTo>
                  <a:lnTo>
                    <a:pt x="691" y="3125"/>
                  </a:lnTo>
                  <a:cubicBezTo>
                    <a:pt x="739" y="2422"/>
                    <a:pt x="1013" y="1756"/>
                    <a:pt x="1536" y="1232"/>
                  </a:cubicBezTo>
                  <a:cubicBezTo>
                    <a:pt x="1667" y="1101"/>
                    <a:pt x="1834" y="970"/>
                    <a:pt x="1989" y="863"/>
                  </a:cubicBezTo>
                  <a:close/>
                  <a:moveTo>
                    <a:pt x="3620" y="2339"/>
                  </a:moveTo>
                  <a:cubicBezTo>
                    <a:pt x="4156" y="2339"/>
                    <a:pt x="4608" y="2779"/>
                    <a:pt x="4608" y="3315"/>
                  </a:cubicBezTo>
                  <a:cubicBezTo>
                    <a:pt x="4608" y="3851"/>
                    <a:pt x="4156" y="4303"/>
                    <a:pt x="3620" y="4303"/>
                  </a:cubicBezTo>
                  <a:cubicBezTo>
                    <a:pt x="3072" y="4303"/>
                    <a:pt x="2644" y="3851"/>
                    <a:pt x="2644" y="3315"/>
                  </a:cubicBezTo>
                  <a:cubicBezTo>
                    <a:pt x="2644" y="2768"/>
                    <a:pt x="3084" y="2339"/>
                    <a:pt x="3620" y="2339"/>
                  </a:cubicBezTo>
                  <a:close/>
                  <a:moveTo>
                    <a:pt x="6549" y="3482"/>
                  </a:moveTo>
                  <a:cubicBezTo>
                    <a:pt x="6513" y="4184"/>
                    <a:pt x="6227" y="4863"/>
                    <a:pt x="5704" y="5387"/>
                  </a:cubicBezTo>
                  <a:cubicBezTo>
                    <a:pt x="5573" y="5518"/>
                    <a:pt x="5406" y="5661"/>
                    <a:pt x="5263" y="5756"/>
                  </a:cubicBezTo>
                  <a:lnTo>
                    <a:pt x="4453" y="4375"/>
                  </a:lnTo>
                  <a:cubicBezTo>
                    <a:pt x="4727" y="4172"/>
                    <a:pt x="4918" y="3851"/>
                    <a:pt x="4965" y="3482"/>
                  </a:cubicBezTo>
                  <a:close/>
                  <a:moveTo>
                    <a:pt x="4120" y="4553"/>
                  </a:moveTo>
                  <a:lnTo>
                    <a:pt x="4918" y="5935"/>
                  </a:lnTo>
                  <a:cubicBezTo>
                    <a:pt x="4510" y="6138"/>
                    <a:pt x="4063" y="6243"/>
                    <a:pt x="3613" y="6243"/>
                  </a:cubicBezTo>
                  <a:cubicBezTo>
                    <a:pt x="3170" y="6243"/>
                    <a:pt x="2724" y="6141"/>
                    <a:pt x="2310" y="5935"/>
                  </a:cubicBezTo>
                  <a:lnTo>
                    <a:pt x="3120" y="4553"/>
                  </a:lnTo>
                  <a:cubicBezTo>
                    <a:pt x="3275" y="4613"/>
                    <a:pt x="3441" y="4661"/>
                    <a:pt x="3620" y="4661"/>
                  </a:cubicBezTo>
                  <a:cubicBezTo>
                    <a:pt x="3799" y="4661"/>
                    <a:pt x="3977" y="4625"/>
                    <a:pt x="4120" y="4553"/>
                  </a:cubicBezTo>
                  <a:close/>
                  <a:moveTo>
                    <a:pt x="3636" y="0"/>
                  </a:moveTo>
                  <a:cubicBezTo>
                    <a:pt x="2787" y="0"/>
                    <a:pt x="1940" y="328"/>
                    <a:pt x="1298" y="970"/>
                  </a:cubicBezTo>
                  <a:cubicBezTo>
                    <a:pt x="120" y="2137"/>
                    <a:pt x="0" y="4018"/>
                    <a:pt x="1036" y="5327"/>
                  </a:cubicBezTo>
                  <a:cubicBezTo>
                    <a:pt x="1060" y="5375"/>
                    <a:pt x="1120" y="5399"/>
                    <a:pt x="1179" y="5399"/>
                  </a:cubicBezTo>
                  <a:cubicBezTo>
                    <a:pt x="1227" y="5399"/>
                    <a:pt x="1251" y="5387"/>
                    <a:pt x="1298" y="5351"/>
                  </a:cubicBezTo>
                  <a:cubicBezTo>
                    <a:pt x="1370" y="5292"/>
                    <a:pt x="1394" y="5173"/>
                    <a:pt x="1334" y="5101"/>
                  </a:cubicBezTo>
                  <a:cubicBezTo>
                    <a:pt x="953" y="4625"/>
                    <a:pt x="751" y="4065"/>
                    <a:pt x="715" y="3482"/>
                  </a:cubicBezTo>
                  <a:lnTo>
                    <a:pt x="2310" y="3482"/>
                  </a:lnTo>
                  <a:cubicBezTo>
                    <a:pt x="2358" y="3839"/>
                    <a:pt x="2548" y="4149"/>
                    <a:pt x="2810" y="4375"/>
                  </a:cubicBezTo>
                  <a:lnTo>
                    <a:pt x="2013" y="5756"/>
                  </a:lnTo>
                  <a:lnTo>
                    <a:pt x="1834" y="5625"/>
                  </a:lnTo>
                  <a:cubicBezTo>
                    <a:pt x="1803" y="5599"/>
                    <a:pt x="1763" y="5587"/>
                    <a:pt x="1723" y="5587"/>
                  </a:cubicBezTo>
                  <a:cubicBezTo>
                    <a:pt x="1671" y="5587"/>
                    <a:pt x="1618" y="5608"/>
                    <a:pt x="1584" y="5649"/>
                  </a:cubicBezTo>
                  <a:cubicBezTo>
                    <a:pt x="1524" y="5732"/>
                    <a:pt x="1536" y="5851"/>
                    <a:pt x="1608" y="5911"/>
                  </a:cubicBezTo>
                  <a:cubicBezTo>
                    <a:pt x="2203" y="6375"/>
                    <a:pt x="2918" y="6613"/>
                    <a:pt x="3632" y="6613"/>
                  </a:cubicBezTo>
                  <a:cubicBezTo>
                    <a:pt x="4489" y="6613"/>
                    <a:pt x="5334" y="6280"/>
                    <a:pt x="5977" y="5637"/>
                  </a:cubicBezTo>
                  <a:cubicBezTo>
                    <a:pt x="7132" y="4470"/>
                    <a:pt x="7251" y="2589"/>
                    <a:pt x="6227" y="1279"/>
                  </a:cubicBezTo>
                  <a:cubicBezTo>
                    <a:pt x="6194" y="1239"/>
                    <a:pt x="6141" y="1217"/>
                    <a:pt x="6088" y="1217"/>
                  </a:cubicBezTo>
                  <a:cubicBezTo>
                    <a:pt x="6048" y="1217"/>
                    <a:pt x="6008" y="1230"/>
                    <a:pt x="5977" y="1255"/>
                  </a:cubicBezTo>
                  <a:cubicBezTo>
                    <a:pt x="5894" y="1315"/>
                    <a:pt x="5882" y="1434"/>
                    <a:pt x="5942" y="1505"/>
                  </a:cubicBezTo>
                  <a:cubicBezTo>
                    <a:pt x="6311" y="1982"/>
                    <a:pt x="6525" y="2541"/>
                    <a:pt x="6549" y="3125"/>
                  </a:cubicBezTo>
                  <a:lnTo>
                    <a:pt x="4965" y="3125"/>
                  </a:lnTo>
                  <a:cubicBezTo>
                    <a:pt x="4918" y="2768"/>
                    <a:pt x="4727" y="2458"/>
                    <a:pt x="4453" y="2232"/>
                  </a:cubicBezTo>
                  <a:lnTo>
                    <a:pt x="5263" y="851"/>
                  </a:lnTo>
                  <a:lnTo>
                    <a:pt x="5442" y="982"/>
                  </a:lnTo>
                  <a:cubicBezTo>
                    <a:pt x="5473" y="1007"/>
                    <a:pt x="5512" y="1020"/>
                    <a:pt x="5552" y="1020"/>
                  </a:cubicBezTo>
                  <a:cubicBezTo>
                    <a:pt x="5605" y="1020"/>
                    <a:pt x="5658" y="998"/>
                    <a:pt x="5692" y="958"/>
                  </a:cubicBezTo>
                  <a:cubicBezTo>
                    <a:pt x="5751" y="874"/>
                    <a:pt x="5739" y="755"/>
                    <a:pt x="5656" y="696"/>
                  </a:cubicBezTo>
                  <a:cubicBezTo>
                    <a:pt x="5059" y="229"/>
                    <a:pt x="4347" y="0"/>
                    <a:pt x="3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2179081" y="4285511"/>
              <a:ext cx="397525" cy="348670"/>
            </a:xfrm>
            <a:custGeom>
              <a:avLst/>
              <a:gdLst/>
              <a:ahLst/>
              <a:cxnLst/>
              <a:rect l="l" t="t" r="r" b="b"/>
              <a:pathLst>
                <a:path w="12490" h="10955" extrusionOk="0">
                  <a:moveTo>
                    <a:pt x="3493" y="346"/>
                  </a:moveTo>
                  <a:cubicBezTo>
                    <a:pt x="3526" y="346"/>
                    <a:pt x="3560" y="350"/>
                    <a:pt x="3596" y="358"/>
                  </a:cubicBezTo>
                  <a:cubicBezTo>
                    <a:pt x="3679" y="393"/>
                    <a:pt x="3751" y="465"/>
                    <a:pt x="3798" y="548"/>
                  </a:cubicBezTo>
                  <a:lnTo>
                    <a:pt x="4310" y="1655"/>
                  </a:lnTo>
                  <a:cubicBezTo>
                    <a:pt x="4167" y="1727"/>
                    <a:pt x="4036" y="1798"/>
                    <a:pt x="3917" y="1882"/>
                  </a:cubicBezTo>
                  <a:lnTo>
                    <a:pt x="3203" y="893"/>
                  </a:lnTo>
                  <a:cubicBezTo>
                    <a:pt x="3143" y="822"/>
                    <a:pt x="3131" y="715"/>
                    <a:pt x="3143" y="619"/>
                  </a:cubicBezTo>
                  <a:cubicBezTo>
                    <a:pt x="3155" y="512"/>
                    <a:pt x="3215" y="441"/>
                    <a:pt x="3310" y="393"/>
                  </a:cubicBezTo>
                  <a:cubicBezTo>
                    <a:pt x="3366" y="362"/>
                    <a:pt x="3426" y="346"/>
                    <a:pt x="3493" y="346"/>
                  </a:cubicBezTo>
                  <a:close/>
                  <a:moveTo>
                    <a:pt x="8984" y="346"/>
                  </a:moveTo>
                  <a:cubicBezTo>
                    <a:pt x="9046" y="346"/>
                    <a:pt x="9112" y="362"/>
                    <a:pt x="9168" y="393"/>
                  </a:cubicBezTo>
                  <a:cubicBezTo>
                    <a:pt x="9263" y="441"/>
                    <a:pt x="9323" y="524"/>
                    <a:pt x="9335" y="619"/>
                  </a:cubicBezTo>
                  <a:cubicBezTo>
                    <a:pt x="9347" y="715"/>
                    <a:pt x="9335" y="810"/>
                    <a:pt x="9275" y="893"/>
                  </a:cubicBezTo>
                  <a:lnTo>
                    <a:pt x="8561" y="1882"/>
                  </a:lnTo>
                  <a:cubicBezTo>
                    <a:pt x="8442" y="1810"/>
                    <a:pt x="8311" y="1715"/>
                    <a:pt x="8180" y="1655"/>
                  </a:cubicBezTo>
                  <a:lnTo>
                    <a:pt x="8680" y="560"/>
                  </a:lnTo>
                  <a:cubicBezTo>
                    <a:pt x="8727" y="465"/>
                    <a:pt x="8799" y="393"/>
                    <a:pt x="8894" y="358"/>
                  </a:cubicBezTo>
                  <a:cubicBezTo>
                    <a:pt x="8922" y="350"/>
                    <a:pt x="8952" y="346"/>
                    <a:pt x="8984" y="346"/>
                  </a:cubicBezTo>
                  <a:close/>
                  <a:moveTo>
                    <a:pt x="11780" y="5137"/>
                  </a:moveTo>
                  <a:cubicBezTo>
                    <a:pt x="11858" y="5137"/>
                    <a:pt x="11924" y="5171"/>
                    <a:pt x="11990" y="5227"/>
                  </a:cubicBezTo>
                  <a:cubicBezTo>
                    <a:pt x="12061" y="5287"/>
                    <a:pt x="12097" y="5394"/>
                    <a:pt x="12097" y="5477"/>
                  </a:cubicBezTo>
                  <a:cubicBezTo>
                    <a:pt x="12097" y="5572"/>
                    <a:pt x="12061" y="5656"/>
                    <a:pt x="11990" y="5739"/>
                  </a:cubicBezTo>
                  <a:cubicBezTo>
                    <a:pt x="11917" y="5791"/>
                    <a:pt x="11845" y="5825"/>
                    <a:pt x="11756" y="5825"/>
                  </a:cubicBezTo>
                  <a:cubicBezTo>
                    <a:pt x="11743" y="5825"/>
                    <a:pt x="11730" y="5824"/>
                    <a:pt x="11716" y="5823"/>
                  </a:cubicBezTo>
                  <a:lnTo>
                    <a:pt x="10513" y="5703"/>
                  </a:lnTo>
                  <a:lnTo>
                    <a:pt x="10513" y="5477"/>
                  </a:lnTo>
                  <a:lnTo>
                    <a:pt x="10513" y="5263"/>
                  </a:lnTo>
                  <a:lnTo>
                    <a:pt x="11716" y="5144"/>
                  </a:lnTo>
                  <a:cubicBezTo>
                    <a:pt x="11738" y="5139"/>
                    <a:pt x="11760" y="5137"/>
                    <a:pt x="11780" y="5137"/>
                  </a:cubicBezTo>
                  <a:close/>
                  <a:moveTo>
                    <a:pt x="729" y="5130"/>
                  </a:moveTo>
                  <a:cubicBezTo>
                    <a:pt x="740" y="5130"/>
                    <a:pt x="751" y="5131"/>
                    <a:pt x="762" y="5132"/>
                  </a:cubicBezTo>
                  <a:lnTo>
                    <a:pt x="1965" y="5251"/>
                  </a:lnTo>
                  <a:lnTo>
                    <a:pt x="1965" y="5477"/>
                  </a:lnTo>
                  <a:lnTo>
                    <a:pt x="1965" y="5703"/>
                  </a:lnTo>
                  <a:lnTo>
                    <a:pt x="762" y="5823"/>
                  </a:lnTo>
                  <a:cubicBezTo>
                    <a:pt x="745" y="5824"/>
                    <a:pt x="728" y="5825"/>
                    <a:pt x="712" y="5825"/>
                  </a:cubicBezTo>
                  <a:cubicBezTo>
                    <a:pt x="628" y="5825"/>
                    <a:pt x="558" y="5799"/>
                    <a:pt x="488" y="5739"/>
                  </a:cubicBezTo>
                  <a:cubicBezTo>
                    <a:pt x="417" y="5680"/>
                    <a:pt x="369" y="5572"/>
                    <a:pt x="369" y="5477"/>
                  </a:cubicBezTo>
                  <a:cubicBezTo>
                    <a:pt x="369" y="5370"/>
                    <a:pt x="417" y="5287"/>
                    <a:pt x="488" y="5227"/>
                  </a:cubicBezTo>
                  <a:cubicBezTo>
                    <a:pt x="563" y="5174"/>
                    <a:pt x="638" y="5130"/>
                    <a:pt x="729" y="5130"/>
                  </a:cubicBezTo>
                  <a:close/>
                  <a:moveTo>
                    <a:pt x="6239" y="1548"/>
                  </a:moveTo>
                  <a:cubicBezTo>
                    <a:pt x="8394" y="1548"/>
                    <a:pt x="10156" y="3310"/>
                    <a:pt x="10156" y="5465"/>
                  </a:cubicBezTo>
                  <a:cubicBezTo>
                    <a:pt x="10156" y="7620"/>
                    <a:pt x="8394" y="9382"/>
                    <a:pt x="6239" y="9382"/>
                  </a:cubicBezTo>
                  <a:cubicBezTo>
                    <a:pt x="4084" y="9382"/>
                    <a:pt x="2322" y="7620"/>
                    <a:pt x="2322" y="5465"/>
                  </a:cubicBezTo>
                  <a:cubicBezTo>
                    <a:pt x="2322" y="3310"/>
                    <a:pt x="4084" y="1548"/>
                    <a:pt x="6239" y="1548"/>
                  </a:cubicBezTo>
                  <a:close/>
                  <a:moveTo>
                    <a:pt x="3917" y="9073"/>
                  </a:moveTo>
                  <a:cubicBezTo>
                    <a:pt x="4036" y="9144"/>
                    <a:pt x="4167" y="9228"/>
                    <a:pt x="4310" y="9287"/>
                  </a:cubicBezTo>
                  <a:lnTo>
                    <a:pt x="3798" y="10395"/>
                  </a:lnTo>
                  <a:cubicBezTo>
                    <a:pt x="3751" y="10478"/>
                    <a:pt x="3679" y="10561"/>
                    <a:pt x="3596" y="10585"/>
                  </a:cubicBezTo>
                  <a:cubicBezTo>
                    <a:pt x="3563" y="10597"/>
                    <a:pt x="3528" y="10603"/>
                    <a:pt x="3493" y="10603"/>
                  </a:cubicBezTo>
                  <a:cubicBezTo>
                    <a:pt x="3429" y="10603"/>
                    <a:pt x="3364" y="10584"/>
                    <a:pt x="3310" y="10561"/>
                  </a:cubicBezTo>
                  <a:cubicBezTo>
                    <a:pt x="3215" y="10514"/>
                    <a:pt x="3155" y="10418"/>
                    <a:pt x="3143" y="10335"/>
                  </a:cubicBezTo>
                  <a:cubicBezTo>
                    <a:pt x="3131" y="10228"/>
                    <a:pt x="3143" y="10144"/>
                    <a:pt x="3203" y="10049"/>
                  </a:cubicBezTo>
                  <a:lnTo>
                    <a:pt x="3917" y="9073"/>
                  </a:lnTo>
                  <a:close/>
                  <a:moveTo>
                    <a:pt x="8561" y="9073"/>
                  </a:moveTo>
                  <a:lnTo>
                    <a:pt x="9275" y="10049"/>
                  </a:lnTo>
                  <a:cubicBezTo>
                    <a:pt x="9335" y="10121"/>
                    <a:pt x="9347" y="10228"/>
                    <a:pt x="9335" y="10335"/>
                  </a:cubicBezTo>
                  <a:cubicBezTo>
                    <a:pt x="9323" y="10442"/>
                    <a:pt x="9263" y="10514"/>
                    <a:pt x="9168" y="10561"/>
                  </a:cubicBezTo>
                  <a:cubicBezTo>
                    <a:pt x="9114" y="10584"/>
                    <a:pt x="9054" y="10603"/>
                    <a:pt x="8990" y="10603"/>
                  </a:cubicBezTo>
                  <a:cubicBezTo>
                    <a:pt x="8955" y="10603"/>
                    <a:pt x="8920" y="10597"/>
                    <a:pt x="8882" y="10585"/>
                  </a:cubicBezTo>
                  <a:cubicBezTo>
                    <a:pt x="8799" y="10561"/>
                    <a:pt x="8727" y="10478"/>
                    <a:pt x="8680" y="10395"/>
                  </a:cubicBezTo>
                  <a:lnTo>
                    <a:pt x="8180" y="9287"/>
                  </a:lnTo>
                  <a:cubicBezTo>
                    <a:pt x="8311" y="9216"/>
                    <a:pt x="8442" y="9144"/>
                    <a:pt x="8561" y="9073"/>
                  </a:cubicBezTo>
                  <a:close/>
                  <a:moveTo>
                    <a:pt x="3464" y="0"/>
                  </a:moveTo>
                  <a:cubicBezTo>
                    <a:pt x="3346" y="0"/>
                    <a:pt x="3228" y="30"/>
                    <a:pt x="3120" y="96"/>
                  </a:cubicBezTo>
                  <a:cubicBezTo>
                    <a:pt x="2941" y="203"/>
                    <a:pt x="2822" y="358"/>
                    <a:pt x="2774" y="548"/>
                  </a:cubicBezTo>
                  <a:cubicBezTo>
                    <a:pt x="2727" y="750"/>
                    <a:pt x="2774" y="953"/>
                    <a:pt x="2893" y="1120"/>
                  </a:cubicBezTo>
                  <a:lnTo>
                    <a:pt x="3608" y="2096"/>
                  </a:lnTo>
                  <a:cubicBezTo>
                    <a:pt x="2739" y="2775"/>
                    <a:pt x="2143" y="3751"/>
                    <a:pt x="2000" y="4882"/>
                  </a:cubicBezTo>
                  <a:lnTo>
                    <a:pt x="798" y="4763"/>
                  </a:lnTo>
                  <a:cubicBezTo>
                    <a:pt x="781" y="4762"/>
                    <a:pt x="764" y="4761"/>
                    <a:pt x="747" y="4761"/>
                  </a:cubicBezTo>
                  <a:cubicBezTo>
                    <a:pt x="562" y="4761"/>
                    <a:pt x="380" y="4821"/>
                    <a:pt x="238" y="4941"/>
                  </a:cubicBezTo>
                  <a:cubicBezTo>
                    <a:pt x="95" y="5084"/>
                    <a:pt x="0" y="5275"/>
                    <a:pt x="0" y="5465"/>
                  </a:cubicBezTo>
                  <a:cubicBezTo>
                    <a:pt x="0" y="5656"/>
                    <a:pt x="95" y="5858"/>
                    <a:pt x="238" y="5989"/>
                  </a:cubicBezTo>
                  <a:cubicBezTo>
                    <a:pt x="381" y="6108"/>
                    <a:pt x="536" y="6168"/>
                    <a:pt x="714" y="6168"/>
                  </a:cubicBezTo>
                  <a:lnTo>
                    <a:pt x="798" y="6168"/>
                  </a:lnTo>
                  <a:lnTo>
                    <a:pt x="2000" y="6049"/>
                  </a:lnTo>
                  <a:cubicBezTo>
                    <a:pt x="2143" y="7180"/>
                    <a:pt x="2762" y="8156"/>
                    <a:pt x="3608" y="8835"/>
                  </a:cubicBezTo>
                  <a:lnTo>
                    <a:pt x="2905" y="9847"/>
                  </a:lnTo>
                  <a:cubicBezTo>
                    <a:pt x="2786" y="10002"/>
                    <a:pt x="2739" y="10216"/>
                    <a:pt x="2786" y="10406"/>
                  </a:cubicBezTo>
                  <a:cubicBezTo>
                    <a:pt x="2834" y="10597"/>
                    <a:pt x="2953" y="10776"/>
                    <a:pt x="3131" y="10871"/>
                  </a:cubicBezTo>
                  <a:cubicBezTo>
                    <a:pt x="3239" y="10930"/>
                    <a:pt x="3370" y="10954"/>
                    <a:pt x="3489" y="10954"/>
                  </a:cubicBezTo>
                  <a:cubicBezTo>
                    <a:pt x="3560" y="10954"/>
                    <a:pt x="3632" y="10942"/>
                    <a:pt x="3715" y="10930"/>
                  </a:cubicBezTo>
                  <a:cubicBezTo>
                    <a:pt x="3905" y="10871"/>
                    <a:pt x="4048" y="10716"/>
                    <a:pt x="4143" y="10537"/>
                  </a:cubicBezTo>
                  <a:lnTo>
                    <a:pt x="4644" y="9442"/>
                  </a:lnTo>
                  <a:cubicBezTo>
                    <a:pt x="5132" y="9644"/>
                    <a:pt x="5691" y="9752"/>
                    <a:pt x="6251" y="9752"/>
                  </a:cubicBezTo>
                  <a:cubicBezTo>
                    <a:pt x="6822" y="9752"/>
                    <a:pt x="7370" y="9633"/>
                    <a:pt x="7858" y="9442"/>
                  </a:cubicBezTo>
                  <a:lnTo>
                    <a:pt x="8370" y="10537"/>
                  </a:lnTo>
                  <a:cubicBezTo>
                    <a:pt x="8454" y="10716"/>
                    <a:pt x="8608" y="10871"/>
                    <a:pt x="8799" y="10930"/>
                  </a:cubicBezTo>
                  <a:cubicBezTo>
                    <a:pt x="8870" y="10954"/>
                    <a:pt x="8942" y="10954"/>
                    <a:pt x="9025" y="10954"/>
                  </a:cubicBezTo>
                  <a:cubicBezTo>
                    <a:pt x="9144" y="10954"/>
                    <a:pt x="9275" y="10930"/>
                    <a:pt x="9382" y="10871"/>
                  </a:cubicBezTo>
                  <a:cubicBezTo>
                    <a:pt x="9561" y="10764"/>
                    <a:pt x="9680" y="10597"/>
                    <a:pt x="9716" y="10406"/>
                  </a:cubicBezTo>
                  <a:cubicBezTo>
                    <a:pt x="9763" y="10216"/>
                    <a:pt x="9716" y="10002"/>
                    <a:pt x="9597" y="9847"/>
                  </a:cubicBezTo>
                  <a:lnTo>
                    <a:pt x="8882" y="8859"/>
                  </a:lnTo>
                  <a:cubicBezTo>
                    <a:pt x="9751" y="8192"/>
                    <a:pt x="10347" y="7204"/>
                    <a:pt x="10490" y="6073"/>
                  </a:cubicBezTo>
                  <a:lnTo>
                    <a:pt x="11704" y="6192"/>
                  </a:lnTo>
                  <a:lnTo>
                    <a:pt x="11775" y="6192"/>
                  </a:lnTo>
                  <a:cubicBezTo>
                    <a:pt x="11954" y="6192"/>
                    <a:pt x="12121" y="6132"/>
                    <a:pt x="12252" y="6013"/>
                  </a:cubicBezTo>
                  <a:cubicBezTo>
                    <a:pt x="12395" y="5882"/>
                    <a:pt x="12490" y="5692"/>
                    <a:pt x="12490" y="5489"/>
                  </a:cubicBezTo>
                  <a:cubicBezTo>
                    <a:pt x="12490" y="5299"/>
                    <a:pt x="12383" y="5084"/>
                    <a:pt x="12240" y="4941"/>
                  </a:cubicBezTo>
                  <a:cubicBezTo>
                    <a:pt x="12098" y="4821"/>
                    <a:pt x="11926" y="4761"/>
                    <a:pt x="11742" y="4761"/>
                  </a:cubicBezTo>
                  <a:cubicBezTo>
                    <a:pt x="11726" y="4761"/>
                    <a:pt x="11709" y="4762"/>
                    <a:pt x="11692" y="4763"/>
                  </a:cubicBezTo>
                  <a:lnTo>
                    <a:pt x="10478" y="4882"/>
                  </a:lnTo>
                  <a:cubicBezTo>
                    <a:pt x="10335" y="3751"/>
                    <a:pt x="9716" y="2775"/>
                    <a:pt x="8870" y="2096"/>
                  </a:cubicBezTo>
                  <a:lnTo>
                    <a:pt x="9585" y="1120"/>
                  </a:lnTo>
                  <a:cubicBezTo>
                    <a:pt x="9704" y="953"/>
                    <a:pt x="9751" y="750"/>
                    <a:pt x="9704" y="548"/>
                  </a:cubicBezTo>
                  <a:cubicBezTo>
                    <a:pt x="9668" y="358"/>
                    <a:pt x="9537" y="179"/>
                    <a:pt x="9370" y="96"/>
                  </a:cubicBezTo>
                  <a:cubicBezTo>
                    <a:pt x="9254" y="30"/>
                    <a:pt x="9134" y="0"/>
                    <a:pt x="9015" y="0"/>
                  </a:cubicBezTo>
                  <a:cubicBezTo>
                    <a:pt x="8938" y="0"/>
                    <a:pt x="8861" y="13"/>
                    <a:pt x="8787" y="36"/>
                  </a:cubicBezTo>
                  <a:cubicBezTo>
                    <a:pt x="8596" y="96"/>
                    <a:pt x="8442" y="238"/>
                    <a:pt x="8358" y="417"/>
                  </a:cubicBezTo>
                  <a:lnTo>
                    <a:pt x="7846" y="1524"/>
                  </a:lnTo>
                  <a:cubicBezTo>
                    <a:pt x="7358" y="1310"/>
                    <a:pt x="6810" y="1203"/>
                    <a:pt x="6239" y="1203"/>
                  </a:cubicBezTo>
                  <a:cubicBezTo>
                    <a:pt x="5679" y="1203"/>
                    <a:pt x="5120" y="1322"/>
                    <a:pt x="4632" y="1524"/>
                  </a:cubicBezTo>
                  <a:lnTo>
                    <a:pt x="4132" y="417"/>
                  </a:lnTo>
                  <a:cubicBezTo>
                    <a:pt x="4036" y="238"/>
                    <a:pt x="3893" y="96"/>
                    <a:pt x="3691" y="36"/>
                  </a:cubicBezTo>
                  <a:cubicBezTo>
                    <a:pt x="3617" y="13"/>
                    <a:pt x="3540" y="0"/>
                    <a:pt x="3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38"/>
          <p:cNvGrpSpPr/>
          <p:nvPr/>
        </p:nvGrpSpPr>
        <p:grpSpPr>
          <a:xfrm>
            <a:off x="1056618" y="3003363"/>
            <a:ext cx="264550" cy="353222"/>
            <a:chOff x="903530" y="3806125"/>
            <a:chExt cx="264550" cy="353222"/>
          </a:xfrm>
        </p:grpSpPr>
        <p:sp>
          <p:nvSpPr>
            <p:cNvPr id="565" name="Google Shape;565;p38"/>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8"/>
          <p:cNvSpPr txBox="1">
            <a:spLocks noGrp="1"/>
          </p:cNvSpPr>
          <p:nvPr>
            <p:ph type="subTitle" idx="3"/>
          </p:nvPr>
        </p:nvSpPr>
        <p:spPr>
          <a:xfrm>
            <a:off x="1817200" y="4321350"/>
            <a:ext cx="5612100" cy="104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Total: 8675 w/ 2 features</a:t>
            </a:r>
            <a:endParaRPr/>
          </a:p>
          <a:p>
            <a:pPr marL="0" lvl="0" indent="0" algn="l" rtl="0">
              <a:spcBef>
                <a:spcPts val="0"/>
              </a:spcBef>
              <a:spcAft>
                <a:spcPts val="0"/>
              </a:spcAft>
              <a:buNone/>
            </a:pPr>
            <a:r>
              <a:rPr lang="en" b="1"/>
              <a:t>Note: Vectorization was done every time after split training and testing data before applying to models </a:t>
            </a:r>
            <a:endParaRPr b="1"/>
          </a:p>
          <a:p>
            <a:pPr marL="0" lvl="0" indent="0" algn="l" rtl="0">
              <a:spcBef>
                <a:spcPts val="0"/>
              </a:spcBef>
              <a:spcAft>
                <a:spcPts val="0"/>
              </a:spcAft>
              <a:buNone/>
            </a:pPr>
            <a:endParaRPr/>
          </a:p>
        </p:txBody>
      </p:sp>
      <p:pic>
        <p:nvPicPr>
          <p:cNvPr id="570" name="Google Shape;570;p38"/>
          <p:cNvPicPr preferRelativeResize="0"/>
          <p:nvPr/>
        </p:nvPicPr>
        <p:blipFill>
          <a:blip r:embed="rId3">
            <a:alphaModFix/>
          </a:blip>
          <a:stretch>
            <a:fillRect/>
          </a:stretch>
        </p:blipFill>
        <p:spPr>
          <a:xfrm>
            <a:off x="328000" y="1359575"/>
            <a:ext cx="8487994" cy="1709875"/>
          </a:xfrm>
          <a:prstGeom prst="rect">
            <a:avLst/>
          </a:prstGeom>
          <a:noFill/>
          <a:ln>
            <a:noFill/>
          </a:ln>
        </p:spPr>
      </p:pic>
      <p:pic>
        <p:nvPicPr>
          <p:cNvPr id="571" name="Google Shape;571;p38" title="6.mp3">
            <a:hlinkClick r:id="rId4"/>
          </p:cNvPr>
          <p:cNvPicPr preferRelativeResize="0"/>
          <p:nvPr/>
        </p:nvPicPr>
        <p:blipFill>
          <a:blip r:embed="rId5">
            <a:alphaModFix/>
          </a:blip>
          <a:stretch>
            <a:fillRect/>
          </a:stretch>
        </p:blipFill>
        <p:spPr>
          <a:xfrm>
            <a:off x="8436325" y="362700"/>
            <a:ext cx="82325" cy="82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9"/>
          <p:cNvSpPr txBox="1">
            <a:spLocks noGrp="1"/>
          </p:cNvSpPr>
          <p:nvPr>
            <p:ph type="title"/>
          </p:nvPr>
        </p:nvSpPr>
        <p:spPr>
          <a:xfrm>
            <a:off x="1969250" y="1716925"/>
            <a:ext cx="5205300" cy="17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Tree-Based Models</a:t>
            </a:r>
            <a:endParaRPr/>
          </a:p>
        </p:txBody>
      </p:sp>
      <p:grpSp>
        <p:nvGrpSpPr>
          <p:cNvPr id="577" name="Google Shape;577;p39"/>
          <p:cNvGrpSpPr/>
          <p:nvPr/>
        </p:nvGrpSpPr>
        <p:grpSpPr>
          <a:xfrm rot="10800000">
            <a:off x="-148255" y="-65481"/>
            <a:ext cx="2455265" cy="2275157"/>
            <a:chOff x="6836470" y="2914707"/>
            <a:chExt cx="2455265" cy="2275157"/>
          </a:xfrm>
        </p:grpSpPr>
        <p:sp>
          <p:nvSpPr>
            <p:cNvPr id="578" name="Google Shape;578;p39"/>
            <p:cNvSpPr/>
            <p:nvPr/>
          </p:nvSpPr>
          <p:spPr>
            <a:xfrm rot="10800000" flipH="1">
              <a:off x="8076275" y="2914707"/>
              <a:ext cx="1065949" cy="2228793"/>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79" name="Google Shape;579;p39"/>
            <p:cNvSpPr/>
            <p:nvPr/>
          </p:nvSpPr>
          <p:spPr>
            <a:xfrm>
              <a:off x="6836470" y="4407432"/>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580" name="Google Shape;580;p39"/>
            <p:cNvGrpSpPr/>
            <p:nvPr/>
          </p:nvGrpSpPr>
          <p:grpSpPr>
            <a:xfrm>
              <a:off x="6977112" y="3760212"/>
              <a:ext cx="769938" cy="1085849"/>
              <a:chOff x="7491412" y="3198812"/>
              <a:chExt cx="769938" cy="1085849"/>
            </a:xfrm>
          </p:grpSpPr>
          <p:sp>
            <p:nvSpPr>
              <p:cNvPr id="581" name="Google Shape;581;p39"/>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82" name="Google Shape;582;p39"/>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83" name="Google Shape;583;p39"/>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84" name="Google Shape;584;p39"/>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85" name="Google Shape;585;p39"/>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86" name="Google Shape;586;p39"/>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587" name="Google Shape;587;p39"/>
          <p:cNvGrpSpPr/>
          <p:nvPr/>
        </p:nvGrpSpPr>
        <p:grpSpPr>
          <a:xfrm flipH="1">
            <a:off x="6539840" y="2810856"/>
            <a:ext cx="3275964" cy="3030975"/>
            <a:chOff x="-577490" y="3195419"/>
            <a:chExt cx="2728833" cy="2524761"/>
          </a:xfrm>
        </p:grpSpPr>
        <p:sp>
          <p:nvSpPr>
            <p:cNvPr id="588" name="Google Shape;588;p39"/>
            <p:cNvSpPr/>
            <p:nvPr/>
          </p:nvSpPr>
          <p:spPr>
            <a:xfrm rot="-5043105">
              <a:off x="126915" y="3193808"/>
              <a:ext cx="1680170" cy="2206448"/>
            </a:xfrm>
            <a:custGeom>
              <a:avLst/>
              <a:gdLst/>
              <a:ahLst/>
              <a:cxnLst/>
              <a:rect l="l" t="t" r="r" b="b"/>
              <a:pathLst>
                <a:path w="3731" h="4901" extrusionOk="0">
                  <a:moveTo>
                    <a:pt x="2159" y="1233"/>
                  </a:moveTo>
                  <a:lnTo>
                    <a:pt x="2159" y="1233"/>
                  </a:lnTo>
                  <a:cubicBezTo>
                    <a:pt x="2193" y="1274"/>
                    <a:pt x="2245" y="1294"/>
                    <a:pt x="2281" y="1331"/>
                  </a:cubicBezTo>
                  <a:lnTo>
                    <a:pt x="2281" y="1331"/>
                  </a:lnTo>
                  <a:cubicBezTo>
                    <a:pt x="2412" y="1469"/>
                    <a:pt x="2250" y="1679"/>
                    <a:pt x="2137" y="1834"/>
                  </a:cubicBezTo>
                  <a:lnTo>
                    <a:pt x="2137" y="1834"/>
                  </a:lnTo>
                  <a:cubicBezTo>
                    <a:pt x="1871" y="2202"/>
                    <a:pt x="1898" y="2724"/>
                    <a:pt x="1626" y="3087"/>
                  </a:cubicBezTo>
                  <a:lnTo>
                    <a:pt x="1626" y="3087"/>
                  </a:lnTo>
                  <a:cubicBezTo>
                    <a:pt x="1341" y="3468"/>
                    <a:pt x="771" y="3617"/>
                    <a:pt x="616" y="4065"/>
                  </a:cubicBezTo>
                  <a:lnTo>
                    <a:pt x="616" y="4065"/>
                  </a:lnTo>
                  <a:cubicBezTo>
                    <a:pt x="562" y="4220"/>
                    <a:pt x="569" y="4389"/>
                    <a:pt x="531" y="4548"/>
                  </a:cubicBezTo>
                  <a:lnTo>
                    <a:pt x="531" y="4548"/>
                  </a:lnTo>
                  <a:cubicBezTo>
                    <a:pt x="491" y="4708"/>
                    <a:pt x="383" y="4873"/>
                    <a:pt x="221" y="4891"/>
                  </a:cubicBezTo>
                  <a:lnTo>
                    <a:pt x="221" y="4891"/>
                  </a:lnTo>
                  <a:cubicBezTo>
                    <a:pt x="141" y="4900"/>
                    <a:pt x="64" y="4870"/>
                    <a:pt x="0" y="4818"/>
                  </a:cubicBezTo>
                  <a:lnTo>
                    <a:pt x="0" y="2312"/>
                  </a:lnTo>
                  <a:lnTo>
                    <a:pt x="0" y="2312"/>
                  </a:lnTo>
                  <a:cubicBezTo>
                    <a:pt x="559" y="1470"/>
                    <a:pt x="1197" y="645"/>
                    <a:pt x="1929" y="0"/>
                  </a:cubicBezTo>
                  <a:lnTo>
                    <a:pt x="3730" y="0"/>
                  </a:lnTo>
                  <a:lnTo>
                    <a:pt x="3730" y="0"/>
                  </a:lnTo>
                  <a:cubicBezTo>
                    <a:pt x="3279" y="292"/>
                    <a:pt x="2823" y="575"/>
                    <a:pt x="2360" y="850"/>
                  </a:cubicBezTo>
                  <a:lnTo>
                    <a:pt x="2360" y="850"/>
                  </a:lnTo>
                  <a:cubicBezTo>
                    <a:pt x="2218" y="933"/>
                    <a:pt x="2056" y="1105"/>
                    <a:pt x="2159" y="1233"/>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89" name="Google Shape;589;p39"/>
            <p:cNvSpPr/>
            <p:nvPr/>
          </p:nvSpPr>
          <p:spPr>
            <a:xfrm rot="2700014">
              <a:off x="27353" y="3330061"/>
              <a:ext cx="1315068" cy="2255477"/>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590" name="Google Shape;590;p39"/>
            <p:cNvGrpSpPr/>
            <p:nvPr/>
          </p:nvGrpSpPr>
          <p:grpSpPr>
            <a:xfrm rot="10800000">
              <a:off x="1041368" y="3919618"/>
              <a:ext cx="1034533" cy="812301"/>
              <a:chOff x="8472293" y="-88171"/>
              <a:chExt cx="1034533" cy="812301"/>
            </a:xfrm>
          </p:grpSpPr>
          <p:sp>
            <p:nvSpPr>
              <p:cNvPr id="591" name="Google Shape;591;p39"/>
              <p:cNvSpPr/>
              <p:nvPr/>
            </p:nvSpPr>
            <p:spPr>
              <a:xfrm rot="-9791530" flipH="1">
                <a:off x="8835488" y="74639"/>
                <a:ext cx="624204" cy="403901"/>
              </a:xfrm>
              <a:custGeom>
                <a:avLst/>
                <a:gdLst/>
                <a:ahLst/>
                <a:cxnLst/>
                <a:rect l="l" t="t" r="r" b="b"/>
                <a:pathLst>
                  <a:path w="1276" h="825" extrusionOk="0">
                    <a:moveTo>
                      <a:pt x="21" y="824"/>
                    </a:moveTo>
                    <a:lnTo>
                      <a:pt x="21" y="824"/>
                    </a:lnTo>
                    <a:cubicBezTo>
                      <a:pt x="110" y="756"/>
                      <a:pt x="199" y="689"/>
                      <a:pt x="290" y="624"/>
                    </a:cubicBezTo>
                    <a:lnTo>
                      <a:pt x="290" y="624"/>
                    </a:lnTo>
                    <a:cubicBezTo>
                      <a:pt x="605" y="399"/>
                      <a:pt x="935" y="195"/>
                      <a:pt x="1275" y="13"/>
                    </a:cubicBezTo>
                    <a:lnTo>
                      <a:pt x="1275" y="0"/>
                    </a:lnTo>
                    <a:lnTo>
                      <a:pt x="1275" y="0"/>
                    </a:lnTo>
                    <a:cubicBezTo>
                      <a:pt x="828" y="237"/>
                      <a:pt x="401" y="513"/>
                      <a:pt x="0" y="824"/>
                    </a:cubicBezTo>
                    <a:lnTo>
                      <a:pt x="21" y="824"/>
                    </a:lnTo>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92" name="Google Shape;592;p39"/>
              <p:cNvSpPr/>
              <p:nvPr/>
            </p:nvSpPr>
            <p:spPr>
              <a:xfrm rot="-9791525" flipH="1">
                <a:off x="8535983" y="30715"/>
                <a:ext cx="907153" cy="574529"/>
              </a:xfrm>
              <a:custGeom>
                <a:avLst/>
                <a:gdLst/>
                <a:ahLst/>
                <a:cxnLst/>
                <a:rect l="l" t="t" r="r" b="b"/>
                <a:pathLst>
                  <a:path w="1850" h="1172" extrusionOk="0">
                    <a:moveTo>
                      <a:pt x="293" y="940"/>
                    </a:moveTo>
                    <a:lnTo>
                      <a:pt x="293" y="940"/>
                    </a:lnTo>
                    <a:cubicBezTo>
                      <a:pt x="194" y="1014"/>
                      <a:pt x="96" y="1091"/>
                      <a:pt x="0" y="1171"/>
                    </a:cubicBezTo>
                    <a:lnTo>
                      <a:pt x="23" y="1171"/>
                    </a:lnTo>
                    <a:lnTo>
                      <a:pt x="23" y="1171"/>
                    </a:lnTo>
                    <a:cubicBezTo>
                      <a:pt x="450" y="811"/>
                      <a:pt x="925" y="508"/>
                      <a:pt x="1415" y="240"/>
                    </a:cubicBezTo>
                    <a:lnTo>
                      <a:pt x="1415" y="240"/>
                    </a:lnTo>
                    <a:cubicBezTo>
                      <a:pt x="1559" y="161"/>
                      <a:pt x="1704" y="87"/>
                      <a:pt x="1849" y="14"/>
                    </a:cubicBezTo>
                    <a:lnTo>
                      <a:pt x="1849" y="0"/>
                    </a:lnTo>
                    <a:lnTo>
                      <a:pt x="1849" y="0"/>
                    </a:lnTo>
                    <a:cubicBezTo>
                      <a:pt x="1665" y="93"/>
                      <a:pt x="1482" y="188"/>
                      <a:pt x="1302" y="289"/>
                    </a:cubicBezTo>
                    <a:lnTo>
                      <a:pt x="1302" y="289"/>
                    </a:lnTo>
                    <a:cubicBezTo>
                      <a:pt x="953" y="485"/>
                      <a:pt x="613" y="699"/>
                      <a:pt x="293" y="940"/>
                    </a:cubicBezTo>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593" name="Google Shape;593;p39"/>
          <p:cNvGrpSpPr/>
          <p:nvPr/>
        </p:nvGrpSpPr>
        <p:grpSpPr>
          <a:xfrm rot="-5400000">
            <a:off x="6950195" y="-72731"/>
            <a:ext cx="2455265" cy="2275157"/>
            <a:chOff x="6836470" y="2914707"/>
            <a:chExt cx="2455265" cy="2275157"/>
          </a:xfrm>
        </p:grpSpPr>
        <p:sp>
          <p:nvSpPr>
            <p:cNvPr id="594" name="Google Shape;594;p39"/>
            <p:cNvSpPr/>
            <p:nvPr/>
          </p:nvSpPr>
          <p:spPr>
            <a:xfrm rot="10800000" flipH="1">
              <a:off x="8076275" y="2914707"/>
              <a:ext cx="1065949" cy="2228793"/>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95" name="Google Shape;595;p39"/>
            <p:cNvSpPr/>
            <p:nvPr/>
          </p:nvSpPr>
          <p:spPr>
            <a:xfrm>
              <a:off x="6836470" y="4407432"/>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596" name="Google Shape;596;p39"/>
            <p:cNvGrpSpPr/>
            <p:nvPr/>
          </p:nvGrpSpPr>
          <p:grpSpPr>
            <a:xfrm>
              <a:off x="6977112" y="3760212"/>
              <a:ext cx="769938" cy="1085849"/>
              <a:chOff x="7491412" y="3198812"/>
              <a:chExt cx="769938" cy="1085849"/>
            </a:xfrm>
          </p:grpSpPr>
          <p:sp>
            <p:nvSpPr>
              <p:cNvPr id="597" name="Google Shape;597;p39"/>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98" name="Google Shape;598;p39"/>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99" name="Google Shape;599;p39"/>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00" name="Google Shape;600;p39"/>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01" name="Google Shape;601;p39"/>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02" name="Google Shape;602;p39"/>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603" name="Google Shape;603;p39"/>
          <p:cNvGrpSpPr/>
          <p:nvPr/>
        </p:nvGrpSpPr>
        <p:grpSpPr>
          <a:xfrm>
            <a:off x="3027053" y="4038254"/>
            <a:ext cx="3604719" cy="2412650"/>
            <a:chOff x="3027053" y="4038254"/>
            <a:chExt cx="3604719" cy="2412650"/>
          </a:xfrm>
        </p:grpSpPr>
        <p:sp>
          <p:nvSpPr>
            <p:cNvPr id="604" name="Google Shape;604;p39"/>
            <p:cNvSpPr/>
            <p:nvPr/>
          </p:nvSpPr>
          <p:spPr>
            <a:xfrm rot="1397710">
              <a:off x="3090961" y="4765873"/>
              <a:ext cx="3476902" cy="1039916"/>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05" name="Google Shape;605;p39"/>
            <p:cNvSpPr/>
            <p:nvPr/>
          </p:nvSpPr>
          <p:spPr>
            <a:xfrm rot="1397718">
              <a:off x="3161386" y="4491854"/>
              <a:ext cx="2455271" cy="782428"/>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606" name="Google Shape;606;p39"/>
          <p:cNvGrpSpPr/>
          <p:nvPr/>
        </p:nvGrpSpPr>
        <p:grpSpPr>
          <a:xfrm flipH="1">
            <a:off x="-663947" y="2921976"/>
            <a:ext cx="2902141" cy="2808715"/>
            <a:chOff x="6734478" y="3031439"/>
            <a:chExt cx="2902141" cy="2808715"/>
          </a:xfrm>
        </p:grpSpPr>
        <p:sp>
          <p:nvSpPr>
            <p:cNvPr id="607" name="Google Shape;607;p39"/>
            <p:cNvSpPr/>
            <p:nvPr/>
          </p:nvSpPr>
          <p:spPr>
            <a:xfrm rot="-10443105">
              <a:off x="7487090" y="3112558"/>
              <a:ext cx="1680170" cy="2206448"/>
            </a:xfrm>
            <a:custGeom>
              <a:avLst/>
              <a:gdLst/>
              <a:ahLst/>
              <a:cxnLst/>
              <a:rect l="l" t="t" r="r" b="b"/>
              <a:pathLst>
                <a:path w="3731" h="4901" extrusionOk="0">
                  <a:moveTo>
                    <a:pt x="2159" y="1233"/>
                  </a:moveTo>
                  <a:lnTo>
                    <a:pt x="2159" y="1233"/>
                  </a:lnTo>
                  <a:cubicBezTo>
                    <a:pt x="2193" y="1274"/>
                    <a:pt x="2245" y="1294"/>
                    <a:pt x="2281" y="1331"/>
                  </a:cubicBezTo>
                  <a:lnTo>
                    <a:pt x="2281" y="1331"/>
                  </a:lnTo>
                  <a:cubicBezTo>
                    <a:pt x="2412" y="1469"/>
                    <a:pt x="2250" y="1679"/>
                    <a:pt x="2137" y="1834"/>
                  </a:cubicBezTo>
                  <a:lnTo>
                    <a:pt x="2137" y="1834"/>
                  </a:lnTo>
                  <a:cubicBezTo>
                    <a:pt x="1871" y="2202"/>
                    <a:pt x="1898" y="2724"/>
                    <a:pt x="1626" y="3087"/>
                  </a:cubicBezTo>
                  <a:lnTo>
                    <a:pt x="1626" y="3087"/>
                  </a:lnTo>
                  <a:cubicBezTo>
                    <a:pt x="1341" y="3468"/>
                    <a:pt x="771" y="3617"/>
                    <a:pt x="616" y="4065"/>
                  </a:cubicBezTo>
                  <a:lnTo>
                    <a:pt x="616" y="4065"/>
                  </a:lnTo>
                  <a:cubicBezTo>
                    <a:pt x="562" y="4220"/>
                    <a:pt x="569" y="4389"/>
                    <a:pt x="531" y="4548"/>
                  </a:cubicBezTo>
                  <a:lnTo>
                    <a:pt x="531" y="4548"/>
                  </a:lnTo>
                  <a:cubicBezTo>
                    <a:pt x="491" y="4708"/>
                    <a:pt x="383" y="4873"/>
                    <a:pt x="221" y="4891"/>
                  </a:cubicBezTo>
                  <a:lnTo>
                    <a:pt x="221" y="4891"/>
                  </a:lnTo>
                  <a:cubicBezTo>
                    <a:pt x="141" y="4900"/>
                    <a:pt x="64" y="4870"/>
                    <a:pt x="0" y="4818"/>
                  </a:cubicBezTo>
                  <a:lnTo>
                    <a:pt x="0" y="2312"/>
                  </a:lnTo>
                  <a:lnTo>
                    <a:pt x="0" y="2312"/>
                  </a:lnTo>
                  <a:cubicBezTo>
                    <a:pt x="559" y="1470"/>
                    <a:pt x="1197" y="645"/>
                    <a:pt x="1929" y="0"/>
                  </a:cubicBezTo>
                  <a:lnTo>
                    <a:pt x="3730" y="0"/>
                  </a:lnTo>
                  <a:lnTo>
                    <a:pt x="3730" y="0"/>
                  </a:lnTo>
                  <a:cubicBezTo>
                    <a:pt x="3279" y="292"/>
                    <a:pt x="2823" y="575"/>
                    <a:pt x="2360" y="850"/>
                  </a:cubicBezTo>
                  <a:lnTo>
                    <a:pt x="2360" y="850"/>
                  </a:lnTo>
                  <a:cubicBezTo>
                    <a:pt x="2218" y="933"/>
                    <a:pt x="2056" y="1105"/>
                    <a:pt x="2159" y="1233"/>
                  </a:cubicBezTo>
                </a:path>
              </a:pathLst>
            </a:custGeom>
            <a:solidFill>
              <a:srgbClr val="FFDE75">
                <a:alpha val="595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608" name="Google Shape;608;p39"/>
            <p:cNvGrpSpPr/>
            <p:nvPr/>
          </p:nvGrpSpPr>
          <p:grpSpPr>
            <a:xfrm rot="10800000" flipH="1">
              <a:off x="8494712" y="3744907"/>
              <a:ext cx="649287" cy="1398587"/>
              <a:chOff x="4314412" y="2648100"/>
              <a:chExt cx="649287" cy="1398587"/>
            </a:xfrm>
          </p:grpSpPr>
          <p:sp>
            <p:nvSpPr>
              <p:cNvPr id="609" name="Google Shape;609;p39"/>
              <p:cNvSpPr/>
              <p:nvPr/>
            </p:nvSpPr>
            <p:spPr>
              <a:xfrm>
                <a:off x="4498562" y="2767162"/>
                <a:ext cx="220662" cy="293687"/>
              </a:xfrm>
              <a:custGeom>
                <a:avLst/>
                <a:gdLst/>
                <a:ahLst/>
                <a:cxnLst/>
                <a:rect l="l" t="t" r="r" b="b"/>
                <a:pathLst>
                  <a:path w="614" h="816" extrusionOk="0">
                    <a:moveTo>
                      <a:pt x="202" y="173"/>
                    </a:moveTo>
                    <a:lnTo>
                      <a:pt x="202" y="173"/>
                    </a:lnTo>
                    <a:cubicBezTo>
                      <a:pt x="198" y="179"/>
                      <a:pt x="195" y="187"/>
                      <a:pt x="191" y="192"/>
                    </a:cubicBezTo>
                    <a:lnTo>
                      <a:pt x="191" y="192"/>
                    </a:lnTo>
                    <a:cubicBezTo>
                      <a:pt x="162" y="202"/>
                      <a:pt x="138" y="223"/>
                      <a:pt x="121" y="257"/>
                    </a:cubicBezTo>
                    <a:lnTo>
                      <a:pt x="121" y="257"/>
                    </a:lnTo>
                    <a:cubicBezTo>
                      <a:pt x="68" y="366"/>
                      <a:pt x="30" y="480"/>
                      <a:pt x="12" y="600"/>
                    </a:cubicBezTo>
                    <a:lnTo>
                      <a:pt x="12" y="600"/>
                    </a:lnTo>
                    <a:cubicBezTo>
                      <a:pt x="0" y="684"/>
                      <a:pt x="62" y="759"/>
                      <a:pt x="137" y="788"/>
                    </a:cubicBezTo>
                    <a:lnTo>
                      <a:pt x="137" y="788"/>
                    </a:lnTo>
                    <a:cubicBezTo>
                      <a:pt x="199" y="813"/>
                      <a:pt x="315" y="815"/>
                      <a:pt x="345" y="735"/>
                    </a:cubicBezTo>
                    <a:lnTo>
                      <a:pt x="345" y="735"/>
                    </a:lnTo>
                    <a:cubicBezTo>
                      <a:pt x="395" y="601"/>
                      <a:pt x="454" y="472"/>
                      <a:pt x="521" y="347"/>
                    </a:cubicBezTo>
                    <a:lnTo>
                      <a:pt x="521" y="347"/>
                    </a:lnTo>
                    <a:cubicBezTo>
                      <a:pt x="613" y="173"/>
                      <a:pt x="294" y="0"/>
                      <a:pt x="202" y="17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0" name="Google Shape;610;p39"/>
              <p:cNvSpPr/>
              <p:nvPr/>
            </p:nvSpPr>
            <p:spPr>
              <a:xfrm>
                <a:off x="4554125" y="3176737"/>
                <a:ext cx="230186" cy="344487"/>
              </a:xfrm>
              <a:custGeom>
                <a:avLst/>
                <a:gdLst/>
                <a:ahLst/>
                <a:cxnLst/>
                <a:rect l="l" t="t" r="r" b="b"/>
                <a:pathLst>
                  <a:path w="641" h="956" extrusionOk="0">
                    <a:moveTo>
                      <a:pt x="376" y="85"/>
                    </a:moveTo>
                    <a:lnTo>
                      <a:pt x="376" y="85"/>
                    </a:lnTo>
                    <a:cubicBezTo>
                      <a:pt x="241" y="244"/>
                      <a:pt x="126" y="417"/>
                      <a:pt x="32" y="603"/>
                    </a:cubicBezTo>
                    <a:lnTo>
                      <a:pt x="32" y="603"/>
                    </a:lnTo>
                    <a:cubicBezTo>
                      <a:pt x="0" y="667"/>
                      <a:pt x="61" y="772"/>
                      <a:pt x="97" y="822"/>
                    </a:cubicBezTo>
                    <a:lnTo>
                      <a:pt x="97" y="822"/>
                    </a:lnTo>
                    <a:cubicBezTo>
                      <a:pt x="114" y="847"/>
                      <a:pt x="203" y="955"/>
                      <a:pt x="234" y="892"/>
                    </a:cubicBezTo>
                    <a:lnTo>
                      <a:pt x="234" y="892"/>
                    </a:lnTo>
                    <a:cubicBezTo>
                      <a:pt x="327" y="705"/>
                      <a:pt x="442" y="532"/>
                      <a:pt x="578" y="374"/>
                    </a:cubicBezTo>
                    <a:lnTo>
                      <a:pt x="578" y="374"/>
                    </a:lnTo>
                    <a:cubicBezTo>
                      <a:pt x="640" y="302"/>
                      <a:pt x="449" y="0"/>
                      <a:pt x="376" y="85"/>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1" name="Google Shape;611;p39"/>
              <p:cNvSpPr/>
              <p:nvPr/>
            </p:nvSpPr>
            <p:spPr>
              <a:xfrm>
                <a:off x="4673187" y="3632350"/>
                <a:ext cx="153987" cy="115887"/>
              </a:xfrm>
              <a:custGeom>
                <a:avLst/>
                <a:gdLst/>
                <a:ahLst/>
                <a:cxnLst/>
                <a:rect l="l" t="t" r="r" b="b"/>
                <a:pathLst>
                  <a:path w="428" h="323" extrusionOk="0">
                    <a:moveTo>
                      <a:pt x="266" y="11"/>
                    </a:moveTo>
                    <a:lnTo>
                      <a:pt x="266" y="11"/>
                    </a:lnTo>
                    <a:cubicBezTo>
                      <a:pt x="221" y="20"/>
                      <a:pt x="173" y="36"/>
                      <a:pt x="136" y="64"/>
                    </a:cubicBezTo>
                    <a:lnTo>
                      <a:pt x="136" y="64"/>
                    </a:lnTo>
                    <a:cubicBezTo>
                      <a:pt x="112" y="82"/>
                      <a:pt x="77" y="110"/>
                      <a:pt x="74" y="143"/>
                    </a:cubicBezTo>
                    <a:lnTo>
                      <a:pt x="74" y="143"/>
                    </a:lnTo>
                    <a:cubicBezTo>
                      <a:pt x="74" y="151"/>
                      <a:pt x="73" y="158"/>
                      <a:pt x="72" y="165"/>
                    </a:cubicBezTo>
                    <a:lnTo>
                      <a:pt x="72" y="165"/>
                    </a:lnTo>
                    <a:cubicBezTo>
                      <a:pt x="50" y="179"/>
                      <a:pt x="28" y="197"/>
                      <a:pt x="16" y="220"/>
                    </a:cubicBezTo>
                    <a:lnTo>
                      <a:pt x="16" y="220"/>
                    </a:lnTo>
                    <a:cubicBezTo>
                      <a:pt x="5" y="243"/>
                      <a:pt x="0" y="274"/>
                      <a:pt x="22" y="294"/>
                    </a:cubicBezTo>
                    <a:lnTo>
                      <a:pt x="22" y="294"/>
                    </a:lnTo>
                    <a:cubicBezTo>
                      <a:pt x="48" y="316"/>
                      <a:pt x="86" y="322"/>
                      <a:pt x="120" y="320"/>
                    </a:cubicBezTo>
                    <a:lnTo>
                      <a:pt x="120" y="320"/>
                    </a:lnTo>
                    <a:cubicBezTo>
                      <a:pt x="166" y="317"/>
                      <a:pt x="213" y="305"/>
                      <a:pt x="254" y="285"/>
                    </a:cubicBezTo>
                    <a:lnTo>
                      <a:pt x="254" y="285"/>
                    </a:lnTo>
                    <a:cubicBezTo>
                      <a:pt x="334" y="245"/>
                      <a:pt x="416" y="173"/>
                      <a:pt x="423" y="79"/>
                    </a:cubicBezTo>
                    <a:lnTo>
                      <a:pt x="423" y="79"/>
                    </a:lnTo>
                    <a:cubicBezTo>
                      <a:pt x="427" y="1"/>
                      <a:pt x="320" y="0"/>
                      <a:pt x="266" y="11"/>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2" name="Google Shape;612;p39"/>
              <p:cNvSpPr/>
              <p:nvPr/>
            </p:nvSpPr>
            <p:spPr>
              <a:xfrm>
                <a:off x="4314412" y="3906987"/>
                <a:ext cx="166687" cy="139700"/>
              </a:xfrm>
              <a:custGeom>
                <a:avLst/>
                <a:gdLst/>
                <a:ahLst/>
                <a:cxnLst/>
                <a:rect l="l" t="t" r="r" b="b"/>
                <a:pathLst>
                  <a:path w="462" h="386" extrusionOk="0">
                    <a:moveTo>
                      <a:pt x="449" y="138"/>
                    </a:moveTo>
                    <a:lnTo>
                      <a:pt x="449" y="138"/>
                    </a:lnTo>
                    <a:cubicBezTo>
                      <a:pt x="416" y="51"/>
                      <a:pt x="322" y="8"/>
                      <a:pt x="235" y="3"/>
                    </a:cubicBezTo>
                    <a:lnTo>
                      <a:pt x="235" y="3"/>
                    </a:lnTo>
                    <a:cubicBezTo>
                      <a:pt x="171" y="0"/>
                      <a:pt x="104" y="26"/>
                      <a:pt x="59" y="71"/>
                    </a:cubicBezTo>
                    <a:lnTo>
                      <a:pt x="59" y="71"/>
                    </a:lnTo>
                    <a:cubicBezTo>
                      <a:pt x="24" y="106"/>
                      <a:pt x="0" y="162"/>
                      <a:pt x="6" y="210"/>
                    </a:cubicBezTo>
                    <a:lnTo>
                      <a:pt x="6" y="210"/>
                    </a:lnTo>
                    <a:cubicBezTo>
                      <a:pt x="11" y="251"/>
                      <a:pt x="25" y="282"/>
                      <a:pt x="55" y="313"/>
                    </a:cubicBezTo>
                    <a:lnTo>
                      <a:pt x="55" y="313"/>
                    </a:lnTo>
                    <a:cubicBezTo>
                      <a:pt x="86" y="343"/>
                      <a:pt x="136" y="370"/>
                      <a:pt x="179" y="377"/>
                    </a:cubicBezTo>
                    <a:lnTo>
                      <a:pt x="179" y="377"/>
                    </a:lnTo>
                    <a:cubicBezTo>
                      <a:pt x="219" y="382"/>
                      <a:pt x="266" y="385"/>
                      <a:pt x="302" y="363"/>
                    </a:cubicBezTo>
                    <a:lnTo>
                      <a:pt x="302" y="363"/>
                    </a:lnTo>
                    <a:cubicBezTo>
                      <a:pt x="330" y="345"/>
                      <a:pt x="360" y="315"/>
                      <a:pt x="356" y="279"/>
                    </a:cubicBezTo>
                    <a:lnTo>
                      <a:pt x="356" y="279"/>
                    </a:lnTo>
                    <a:cubicBezTo>
                      <a:pt x="356" y="277"/>
                      <a:pt x="356" y="276"/>
                      <a:pt x="356" y="274"/>
                    </a:cubicBezTo>
                    <a:lnTo>
                      <a:pt x="356" y="274"/>
                    </a:lnTo>
                    <a:cubicBezTo>
                      <a:pt x="383" y="268"/>
                      <a:pt x="412" y="255"/>
                      <a:pt x="429" y="236"/>
                    </a:cubicBezTo>
                    <a:lnTo>
                      <a:pt x="429" y="236"/>
                    </a:lnTo>
                    <a:cubicBezTo>
                      <a:pt x="452" y="212"/>
                      <a:pt x="461" y="171"/>
                      <a:pt x="449" y="138"/>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3" name="Google Shape;613;p39"/>
              <p:cNvSpPr/>
              <p:nvPr/>
            </p:nvSpPr>
            <p:spPr>
              <a:xfrm>
                <a:off x="4831937" y="2883050"/>
                <a:ext cx="131762" cy="171450"/>
              </a:xfrm>
              <a:custGeom>
                <a:avLst/>
                <a:gdLst/>
                <a:ahLst/>
                <a:cxnLst/>
                <a:rect l="l" t="t" r="r" b="b"/>
                <a:pathLst>
                  <a:path w="368" h="476" extrusionOk="0">
                    <a:moveTo>
                      <a:pt x="367" y="16"/>
                    </a:moveTo>
                    <a:lnTo>
                      <a:pt x="367" y="400"/>
                    </a:lnTo>
                    <a:lnTo>
                      <a:pt x="367" y="400"/>
                    </a:lnTo>
                    <a:cubicBezTo>
                      <a:pt x="343" y="415"/>
                      <a:pt x="315" y="431"/>
                      <a:pt x="287" y="441"/>
                    </a:cubicBezTo>
                    <a:lnTo>
                      <a:pt x="287" y="441"/>
                    </a:lnTo>
                    <a:cubicBezTo>
                      <a:pt x="204" y="475"/>
                      <a:pt x="114" y="415"/>
                      <a:pt x="65" y="351"/>
                    </a:cubicBezTo>
                    <a:lnTo>
                      <a:pt x="65" y="351"/>
                    </a:lnTo>
                    <a:cubicBezTo>
                      <a:pt x="25" y="297"/>
                      <a:pt x="0" y="183"/>
                      <a:pt x="81" y="151"/>
                    </a:cubicBezTo>
                    <a:lnTo>
                      <a:pt x="81" y="151"/>
                    </a:lnTo>
                    <a:cubicBezTo>
                      <a:pt x="99" y="144"/>
                      <a:pt x="116" y="136"/>
                      <a:pt x="134" y="125"/>
                    </a:cubicBezTo>
                    <a:lnTo>
                      <a:pt x="134" y="125"/>
                    </a:lnTo>
                    <a:cubicBezTo>
                      <a:pt x="137" y="123"/>
                      <a:pt x="145" y="117"/>
                      <a:pt x="147" y="116"/>
                    </a:cubicBezTo>
                    <a:lnTo>
                      <a:pt x="147" y="116"/>
                    </a:lnTo>
                    <a:cubicBezTo>
                      <a:pt x="147" y="116"/>
                      <a:pt x="147" y="116"/>
                      <a:pt x="147" y="117"/>
                    </a:cubicBezTo>
                    <a:lnTo>
                      <a:pt x="147" y="117"/>
                    </a:lnTo>
                    <a:cubicBezTo>
                      <a:pt x="149" y="115"/>
                      <a:pt x="151" y="112"/>
                      <a:pt x="154" y="111"/>
                    </a:cubicBezTo>
                    <a:lnTo>
                      <a:pt x="154" y="111"/>
                    </a:lnTo>
                    <a:cubicBezTo>
                      <a:pt x="180" y="88"/>
                      <a:pt x="204" y="61"/>
                      <a:pt x="223" y="31"/>
                    </a:cubicBezTo>
                    <a:lnTo>
                      <a:pt x="223" y="31"/>
                    </a:lnTo>
                    <a:cubicBezTo>
                      <a:pt x="243" y="1"/>
                      <a:pt x="292" y="0"/>
                      <a:pt x="323" y="3"/>
                    </a:cubicBezTo>
                    <a:lnTo>
                      <a:pt x="323" y="3"/>
                    </a:lnTo>
                    <a:cubicBezTo>
                      <a:pt x="339" y="5"/>
                      <a:pt x="354" y="9"/>
                      <a:pt x="367" y="1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4" name="Google Shape;614;p39"/>
              <p:cNvSpPr/>
              <p:nvPr/>
            </p:nvSpPr>
            <p:spPr>
              <a:xfrm>
                <a:off x="4662075" y="2648100"/>
                <a:ext cx="153987" cy="103187"/>
              </a:xfrm>
              <a:custGeom>
                <a:avLst/>
                <a:gdLst/>
                <a:ahLst/>
                <a:cxnLst/>
                <a:rect l="l" t="t" r="r" b="b"/>
                <a:pathLst>
                  <a:path w="427" h="288" extrusionOk="0">
                    <a:moveTo>
                      <a:pt x="424" y="66"/>
                    </a:moveTo>
                    <a:lnTo>
                      <a:pt x="424" y="66"/>
                    </a:lnTo>
                    <a:cubicBezTo>
                      <a:pt x="416" y="142"/>
                      <a:pt x="387" y="211"/>
                      <a:pt x="336" y="269"/>
                    </a:cubicBezTo>
                    <a:lnTo>
                      <a:pt x="336" y="269"/>
                    </a:lnTo>
                    <a:cubicBezTo>
                      <a:pt x="321" y="287"/>
                      <a:pt x="293" y="281"/>
                      <a:pt x="273" y="277"/>
                    </a:cubicBezTo>
                    <a:lnTo>
                      <a:pt x="273" y="277"/>
                    </a:lnTo>
                    <a:cubicBezTo>
                      <a:pt x="230" y="269"/>
                      <a:pt x="191" y="251"/>
                      <a:pt x="151" y="232"/>
                    </a:cubicBezTo>
                    <a:lnTo>
                      <a:pt x="151" y="232"/>
                    </a:lnTo>
                    <a:cubicBezTo>
                      <a:pt x="115" y="214"/>
                      <a:pt x="74" y="189"/>
                      <a:pt x="44" y="161"/>
                    </a:cubicBezTo>
                    <a:lnTo>
                      <a:pt x="44" y="161"/>
                    </a:lnTo>
                    <a:cubicBezTo>
                      <a:pt x="39" y="157"/>
                      <a:pt x="0" y="120"/>
                      <a:pt x="13" y="106"/>
                    </a:cubicBezTo>
                    <a:lnTo>
                      <a:pt x="13" y="106"/>
                    </a:lnTo>
                    <a:cubicBezTo>
                      <a:pt x="41" y="73"/>
                      <a:pt x="62" y="38"/>
                      <a:pt x="76" y="0"/>
                    </a:cubicBezTo>
                    <a:lnTo>
                      <a:pt x="386" y="0"/>
                    </a:lnTo>
                    <a:lnTo>
                      <a:pt x="386" y="0"/>
                    </a:lnTo>
                    <a:cubicBezTo>
                      <a:pt x="409" y="19"/>
                      <a:pt x="426" y="41"/>
                      <a:pt x="424" y="6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615" name="Google Shape;615;p39"/>
            <p:cNvSpPr/>
            <p:nvPr/>
          </p:nvSpPr>
          <p:spPr>
            <a:xfrm rot="6674163">
              <a:off x="8141244" y="4481592"/>
              <a:ext cx="1562013" cy="925827"/>
            </a:xfrm>
            <a:custGeom>
              <a:avLst/>
              <a:gdLst/>
              <a:ahLst/>
              <a:cxnLst/>
              <a:rect l="l" t="t" r="r" b="b"/>
              <a:pathLst>
                <a:path w="3874" h="2299" extrusionOk="0">
                  <a:moveTo>
                    <a:pt x="3873" y="1863"/>
                  </a:moveTo>
                  <a:lnTo>
                    <a:pt x="3873" y="2298"/>
                  </a:lnTo>
                  <a:lnTo>
                    <a:pt x="3873" y="2298"/>
                  </a:lnTo>
                  <a:cubicBezTo>
                    <a:pt x="3664" y="2288"/>
                    <a:pt x="3455" y="2275"/>
                    <a:pt x="3247" y="2260"/>
                  </a:cubicBezTo>
                  <a:lnTo>
                    <a:pt x="3247" y="2260"/>
                  </a:lnTo>
                  <a:cubicBezTo>
                    <a:pt x="2968" y="2240"/>
                    <a:pt x="2689" y="2210"/>
                    <a:pt x="2415" y="2153"/>
                  </a:cubicBezTo>
                  <a:lnTo>
                    <a:pt x="2415" y="2153"/>
                  </a:lnTo>
                  <a:cubicBezTo>
                    <a:pt x="1881" y="2043"/>
                    <a:pt x="1349" y="1816"/>
                    <a:pt x="1033" y="1348"/>
                  </a:cubicBezTo>
                  <a:lnTo>
                    <a:pt x="1033" y="1348"/>
                  </a:lnTo>
                  <a:cubicBezTo>
                    <a:pt x="938" y="1205"/>
                    <a:pt x="867" y="1048"/>
                    <a:pt x="787" y="898"/>
                  </a:cubicBezTo>
                  <a:lnTo>
                    <a:pt x="787" y="898"/>
                  </a:lnTo>
                  <a:cubicBezTo>
                    <a:pt x="707" y="748"/>
                    <a:pt x="612" y="610"/>
                    <a:pt x="500" y="483"/>
                  </a:cubicBezTo>
                  <a:lnTo>
                    <a:pt x="500" y="483"/>
                  </a:lnTo>
                  <a:cubicBezTo>
                    <a:pt x="349" y="309"/>
                    <a:pt x="175" y="152"/>
                    <a:pt x="0" y="0"/>
                  </a:cubicBezTo>
                  <a:lnTo>
                    <a:pt x="490" y="0"/>
                  </a:lnTo>
                  <a:lnTo>
                    <a:pt x="490" y="0"/>
                  </a:lnTo>
                  <a:cubicBezTo>
                    <a:pt x="563" y="77"/>
                    <a:pt x="633" y="158"/>
                    <a:pt x="696" y="242"/>
                  </a:cubicBezTo>
                  <a:lnTo>
                    <a:pt x="696" y="242"/>
                  </a:lnTo>
                  <a:cubicBezTo>
                    <a:pt x="896" y="508"/>
                    <a:pt x="996" y="834"/>
                    <a:pt x="1208" y="1090"/>
                  </a:cubicBezTo>
                  <a:lnTo>
                    <a:pt x="1208" y="1090"/>
                  </a:lnTo>
                  <a:cubicBezTo>
                    <a:pt x="1555" y="1509"/>
                    <a:pt x="2118" y="1676"/>
                    <a:pt x="2636" y="1758"/>
                  </a:cubicBezTo>
                  <a:lnTo>
                    <a:pt x="2636" y="1758"/>
                  </a:lnTo>
                  <a:cubicBezTo>
                    <a:pt x="2937" y="1805"/>
                    <a:pt x="3243" y="1825"/>
                    <a:pt x="3548" y="1844"/>
                  </a:cubicBezTo>
                  <a:lnTo>
                    <a:pt x="3548" y="1844"/>
                  </a:lnTo>
                  <a:cubicBezTo>
                    <a:pt x="3656" y="1850"/>
                    <a:pt x="3765" y="1857"/>
                    <a:pt x="3873" y="1863"/>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16" name="Google Shape;616;p39"/>
            <p:cNvSpPr/>
            <p:nvPr/>
          </p:nvSpPr>
          <p:spPr>
            <a:xfrm rot="10800000" flipH="1">
              <a:off x="6734478" y="3955453"/>
              <a:ext cx="2468677" cy="1360950"/>
            </a:xfrm>
            <a:custGeom>
              <a:avLst/>
              <a:gdLst/>
              <a:ahLst/>
              <a:cxnLst/>
              <a:rect l="l" t="t" r="r" b="b"/>
              <a:pathLst>
                <a:path w="6449" h="3553" extrusionOk="0">
                  <a:moveTo>
                    <a:pt x="6448" y="3119"/>
                  </a:moveTo>
                  <a:lnTo>
                    <a:pt x="6448" y="3552"/>
                  </a:lnTo>
                  <a:lnTo>
                    <a:pt x="6448" y="3552"/>
                  </a:lnTo>
                  <a:cubicBezTo>
                    <a:pt x="5504" y="3345"/>
                    <a:pt x="4538" y="3219"/>
                    <a:pt x="3628" y="2876"/>
                  </a:cubicBezTo>
                  <a:lnTo>
                    <a:pt x="3628" y="2876"/>
                  </a:lnTo>
                  <a:cubicBezTo>
                    <a:pt x="2821" y="2570"/>
                    <a:pt x="2069" y="2123"/>
                    <a:pt x="1408" y="1565"/>
                  </a:cubicBezTo>
                  <a:lnTo>
                    <a:pt x="1408" y="1565"/>
                  </a:lnTo>
                  <a:cubicBezTo>
                    <a:pt x="869" y="1110"/>
                    <a:pt x="394" y="584"/>
                    <a:pt x="0" y="0"/>
                  </a:cubicBezTo>
                  <a:lnTo>
                    <a:pt x="322" y="0"/>
                  </a:lnTo>
                  <a:lnTo>
                    <a:pt x="322" y="0"/>
                  </a:lnTo>
                  <a:cubicBezTo>
                    <a:pt x="736" y="531"/>
                    <a:pt x="1221" y="1006"/>
                    <a:pt x="1761" y="1411"/>
                  </a:cubicBezTo>
                  <a:lnTo>
                    <a:pt x="1761" y="1411"/>
                  </a:lnTo>
                  <a:cubicBezTo>
                    <a:pt x="2480" y="1949"/>
                    <a:pt x="3291" y="2361"/>
                    <a:pt x="4152" y="2616"/>
                  </a:cubicBezTo>
                  <a:lnTo>
                    <a:pt x="4152" y="2616"/>
                  </a:lnTo>
                  <a:cubicBezTo>
                    <a:pt x="4679" y="2771"/>
                    <a:pt x="5219" y="2873"/>
                    <a:pt x="5757" y="2978"/>
                  </a:cubicBezTo>
                  <a:lnTo>
                    <a:pt x="5757" y="2978"/>
                  </a:lnTo>
                  <a:cubicBezTo>
                    <a:pt x="5988" y="3022"/>
                    <a:pt x="6220" y="3068"/>
                    <a:pt x="6448" y="3119"/>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617" name="Google Shape;617;p39"/>
          <p:cNvGrpSpPr/>
          <p:nvPr/>
        </p:nvGrpSpPr>
        <p:grpSpPr>
          <a:xfrm rot="-2314864">
            <a:off x="3016553" y="-1449399"/>
            <a:ext cx="3193757" cy="3193757"/>
            <a:chOff x="6537493" y="-1514817"/>
            <a:chExt cx="3193866" cy="3193866"/>
          </a:xfrm>
        </p:grpSpPr>
        <p:grpSp>
          <p:nvGrpSpPr>
            <p:cNvPr id="618" name="Google Shape;618;p39"/>
            <p:cNvGrpSpPr/>
            <p:nvPr/>
          </p:nvGrpSpPr>
          <p:grpSpPr>
            <a:xfrm rot="-4842038">
              <a:off x="8084485" y="9557"/>
              <a:ext cx="769971" cy="1085896"/>
              <a:chOff x="7491412" y="3198812"/>
              <a:chExt cx="769938" cy="1085849"/>
            </a:xfrm>
          </p:grpSpPr>
          <p:sp>
            <p:nvSpPr>
              <p:cNvPr id="619" name="Google Shape;619;p39"/>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0" name="Google Shape;620;p39"/>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1" name="Google Shape;621;p39"/>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2" name="Google Shape;622;p39"/>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3" name="Google Shape;623;p39"/>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4" name="Google Shape;624;p39"/>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625" name="Google Shape;625;p39"/>
            <p:cNvSpPr/>
            <p:nvPr/>
          </p:nvSpPr>
          <p:spPr>
            <a:xfrm rot="-8100000">
              <a:off x="6395976" y="-437839"/>
              <a:ext cx="3476898" cy="1039910"/>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
        <p:nvSpPr>
          <p:cNvPr id="626" name="Google Shape;626;p39"/>
          <p:cNvSpPr txBox="1">
            <a:spLocks noGrp="1"/>
          </p:cNvSpPr>
          <p:nvPr>
            <p:ph type="subTitle" idx="4294967295"/>
          </p:nvPr>
        </p:nvSpPr>
        <p:spPr>
          <a:xfrm>
            <a:off x="1325425" y="3363088"/>
            <a:ext cx="65760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Random Forest Model</a:t>
            </a:r>
            <a:endParaRPr/>
          </a:p>
        </p:txBody>
      </p:sp>
      <p:pic>
        <p:nvPicPr>
          <p:cNvPr id="627" name="Google Shape;627;p39" title="7.mp3">
            <a:hlinkClick r:id="rId3"/>
          </p:cNvPr>
          <p:cNvPicPr preferRelativeResize="0"/>
          <p:nvPr/>
        </p:nvPicPr>
        <p:blipFill>
          <a:blip r:embed="rId4">
            <a:alphaModFix/>
          </a:blip>
          <a:stretch>
            <a:fillRect/>
          </a:stretch>
        </p:blipFill>
        <p:spPr>
          <a:xfrm>
            <a:off x="8445750" y="324975"/>
            <a:ext cx="137125" cy="13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40"/>
          <p:cNvSpPr txBox="1">
            <a:spLocks noGrp="1"/>
          </p:cNvSpPr>
          <p:nvPr>
            <p:ph type="title"/>
          </p:nvPr>
        </p:nvSpPr>
        <p:spPr>
          <a:xfrm>
            <a:off x="3239125" y="1493575"/>
            <a:ext cx="58506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Hyper-Parameter Tuning (gridsearchcv)</a:t>
            </a:r>
            <a:endParaRPr/>
          </a:p>
        </p:txBody>
      </p:sp>
      <p:grpSp>
        <p:nvGrpSpPr>
          <p:cNvPr id="633" name="Google Shape;633;p40"/>
          <p:cNvGrpSpPr/>
          <p:nvPr/>
        </p:nvGrpSpPr>
        <p:grpSpPr>
          <a:xfrm>
            <a:off x="-640285" y="2810856"/>
            <a:ext cx="3275964" cy="3030975"/>
            <a:chOff x="-577490" y="3195419"/>
            <a:chExt cx="2728833" cy="2524761"/>
          </a:xfrm>
        </p:grpSpPr>
        <p:sp>
          <p:nvSpPr>
            <p:cNvPr id="634" name="Google Shape;634;p40"/>
            <p:cNvSpPr/>
            <p:nvPr/>
          </p:nvSpPr>
          <p:spPr>
            <a:xfrm rot="-5043105">
              <a:off x="126915" y="3193808"/>
              <a:ext cx="1680170" cy="2206448"/>
            </a:xfrm>
            <a:custGeom>
              <a:avLst/>
              <a:gdLst/>
              <a:ahLst/>
              <a:cxnLst/>
              <a:rect l="l" t="t" r="r" b="b"/>
              <a:pathLst>
                <a:path w="3731" h="4901" extrusionOk="0">
                  <a:moveTo>
                    <a:pt x="2159" y="1233"/>
                  </a:moveTo>
                  <a:lnTo>
                    <a:pt x="2159" y="1233"/>
                  </a:lnTo>
                  <a:cubicBezTo>
                    <a:pt x="2193" y="1274"/>
                    <a:pt x="2245" y="1294"/>
                    <a:pt x="2281" y="1331"/>
                  </a:cubicBezTo>
                  <a:lnTo>
                    <a:pt x="2281" y="1331"/>
                  </a:lnTo>
                  <a:cubicBezTo>
                    <a:pt x="2412" y="1469"/>
                    <a:pt x="2250" y="1679"/>
                    <a:pt x="2137" y="1834"/>
                  </a:cubicBezTo>
                  <a:lnTo>
                    <a:pt x="2137" y="1834"/>
                  </a:lnTo>
                  <a:cubicBezTo>
                    <a:pt x="1871" y="2202"/>
                    <a:pt x="1898" y="2724"/>
                    <a:pt x="1626" y="3087"/>
                  </a:cubicBezTo>
                  <a:lnTo>
                    <a:pt x="1626" y="3087"/>
                  </a:lnTo>
                  <a:cubicBezTo>
                    <a:pt x="1341" y="3468"/>
                    <a:pt x="771" y="3617"/>
                    <a:pt x="616" y="4065"/>
                  </a:cubicBezTo>
                  <a:lnTo>
                    <a:pt x="616" y="4065"/>
                  </a:lnTo>
                  <a:cubicBezTo>
                    <a:pt x="562" y="4220"/>
                    <a:pt x="569" y="4389"/>
                    <a:pt x="531" y="4548"/>
                  </a:cubicBezTo>
                  <a:lnTo>
                    <a:pt x="531" y="4548"/>
                  </a:lnTo>
                  <a:cubicBezTo>
                    <a:pt x="491" y="4708"/>
                    <a:pt x="383" y="4873"/>
                    <a:pt x="221" y="4891"/>
                  </a:cubicBezTo>
                  <a:lnTo>
                    <a:pt x="221" y="4891"/>
                  </a:lnTo>
                  <a:cubicBezTo>
                    <a:pt x="141" y="4900"/>
                    <a:pt x="64" y="4870"/>
                    <a:pt x="0" y="4818"/>
                  </a:cubicBezTo>
                  <a:lnTo>
                    <a:pt x="0" y="2312"/>
                  </a:lnTo>
                  <a:lnTo>
                    <a:pt x="0" y="2312"/>
                  </a:lnTo>
                  <a:cubicBezTo>
                    <a:pt x="559" y="1470"/>
                    <a:pt x="1197" y="645"/>
                    <a:pt x="1929" y="0"/>
                  </a:cubicBezTo>
                  <a:lnTo>
                    <a:pt x="3730" y="0"/>
                  </a:lnTo>
                  <a:lnTo>
                    <a:pt x="3730" y="0"/>
                  </a:lnTo>
                  <a:cubicBezTo>
                    <a:pt x="3279" y="292"/>
                    <a:pt x="2823" y="575"/>
                    <a:pt x="2360" y="850"/>
                  </a:cubicBezTo>
                  <a:lnTo>
                    <a:pt x="2360" y="850"/>
                  </a:lnTo>
                  <a:cubicBezTo>
                    <a:pt x="2218" y="933"/>
                    <a:pt x="2056" y="1105"/>
                    <a:pt x="2159" y="1233"/>
                  </a:cubicBezTo>
                </a:path>
              </a:pathLst>
            </a:custGeom>
            <a:solidFill>
              <a:srgbClr val="00547F">
                <a:alpha val="30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35" name="Google Shape;635;p40"/>
            <p:cNvSpPr/>
            <p:nvPr/>
          </p:nvSpPr>
          <p:spPr>
            <a:xfrm rot="2700014">
              <a:off x="27353" y="3330061"/>
              <a:ext cx="1315068" cy="2255477"/>
            </a:xfrm>
            <a:custGeom>
              <a:avLst/>
              <a:gdLst/>
              <a:ahLst/>
              <a:cxnLst/>
              <a:rect l="l" t="t" r="r" b="b"/>
              <a:pathLst>
                <a:path w="3097" h="5309" extrusionOk="0">
                  <a:moveTo>
                    <a:pt x="3075" y="292"/>
                  </a:moveTo>
                  <a:lnTo>
                    <a:pt x="3075" y="292"/>
                  </a:lnTo>
                  <a:cubicBezTo>
                    <a:pt x="2973" y="898"/>
                    <a:pt x="2708" y="1450"/>
                    <a:pt x="2459" y="2005"/>
                  </a:cubicBezTo>
                  <a:lnTo>
                    <a:pt x="2459" y="2005"/>
                  </a:lnTo>
                  <a:cubicBezTo>
                    <a:pt x="2349" y="2252"/>
                    <a:pt x="2242" y="2500"/>
                    <a:pt x="2156" y="2756"/>
                  </a:cubicBezTo>
                  <a:lnTo>
                    <a:pt x="2156" y="2756"/>
                  </a:lnTo>
                  <a:cubicBezTo>
                    <a:pt x="2065" y="3025"/>
                    <a:pt x="2013" y="3295"/>
                    <a:pt x="1974" y="3575"/>
                  </a:cubicBezTo>
                  <a:lnTo>
                    <a:pt x="1974" y="3575"/>
                  </a:lnTo>
                  <a:cubicBezTo>
                    <a:pt x="1931" y="3877"/>
                    <a:pt x="1870" y="4171"/>
                    <a:pt x="1773" y="4461"/>
                  </a:cubicBezTo>
                  <a:lnTo>
                    <a:pt x="1773" y="4461"/>
                  </a:lnTo>
                  <a:cubicBezTo>
                    <a:pt x="1678" y="4743"/>
                    <a:pt x="1562" y="5017"/>
                    <a:pt x="1460" y="5297"/>
                  </a:cubicBezTo>
                  <a:lnTo>
                    <a:pt x="1460" y="5297"/>
                  </a:lnTo>
                  <a:cubicBezTo>
                    <a:pt x="1459" y="5301"/>
                    <a:pt x="1458" y="5304"/>
                    <a:pt x="1455" y="5308"/>
                  </a:cubicBezTo>
                  <a:lnTo>
                    <a:pt x="1086" y="5308"/>
                  </a:lnTo>
                  <a:lnTo>
                    <a:pt x="1086" y="5308"/>
                  </a:lnTo>
                  <a:cubicBezTo>
                    <a:pt x="1128" y="5189"/>
                    <a:pt x="1170" y="5071"/>
                    <a:pt x="1216" y="4953"/>
                  </a:cubicBezTo>
                  <a:lnTo>
                    <a:pt x="1216" y="4953"/>
                  </a:lnTo>
                  <a:cubicBezTo>
                    <a:pt x="1320" y="4675"/>
                    <a:pt x="1434" y="4401"/>
                    <a:pt x="1520" y="4116"/>
                  </a:cubicBezTo>
                  <a:lnTo>
                    <a:pt x="1520" y="4116"/>
                  </a:lnTo>
                  <a:cubicBezTo>
                    <a:pt x="1607" y="3827"/>
                    <a:pt x="1640" y="3532"/>
                    <a:pt x="1688" y="3234"/>
                  </a:cubicBezTo>
                  <a:lnTo>
                    <a:pt x="1688" y="3234"/>
                  </a:lnTo>
                  <a:cubicBezTo>
                    <a:pt x="1776" y="2687"/>
                    <a:pt x="1991" y="2182"/>
                    <a:pt x="2217" y="1680"/>
                  </a:cubicBezTo>
                  <a:lnTo>
                    <a:pt x="2217" y="1680"/>
                  </a:lnTo>
                  <a:cubicBezTo>
                    <a:pt x="2324" y="1445"/>
                    <a:pt x="2433" y="1208"/>
                    <a:pt x="2526" y="966"/>
                  </a:cubicBezTo>
                  <a:lnTo>
                    <a:pt x="2526" y="966"/>
                  </a:lnTo>
                  <a:cubicBezTo>
                    <a:pt x="2338" y="1209"/>
                    <a:pt x="2163" y="1463"/>
                    <a:pt x="2004" y="1726"/>
                  </a:cubicBezTo>
                  <a:lnTo>
                    <a:pt x="2004" y="1726"/>
                  </a:lnTo>
                  <a:cubicBezTo>
                    <a:pt x="1871" y="1944"/>
                    <a:pt x="1749" y="2168"/>
                    <a:pt x="1638" y="2398"/>
                  </a:cubicBezTo>
                  <a:lnTo>
                    <a:pt x="1638" y="2398"/>
                  </a:lnTo>
                  <a:cubicBezTo>
                    <a:pt x="1531" y="2618"/>
                    <a:pt x="1434" y="2844"/>
                    <a:pt x="1321" y="3061"/>
                  </a:cubicBezTo>
                  <a:lnTo>
                    <a:pt x="1321" y="3061"/>
                  </a:lnTo>
                  <a:cubicBezTo>
                    <a:pt x="1210" y="3280"/>
                    <a:pt x="1081" y="3493"/>
                    <a:pt x="915" y="3674"/>
                  </a:cubicBezTo>
                  <a:lnTo>
                    <a:pt x="915" y="3674"/>
                  </a:lnTo>
                  <a:cubicBezTo>
                    <a:pt x="747" y="3858"/>
                    <a:pt x="540" y="4002"/>
                    <a:pt x="338" y="4146"/>
                  </a:cubicBezTo>
                  <a:lnTo>
                    <a:pt x="338" y="4146"/>
                  </a:lnTo>
                  <a:cubicBezTo>
                    <a:pt x="221" y="4228"/>
                    <a:pt x="107" y="4312"/>
                    <a:pt x="0" y="4404"/>
                  </a:cubicBezTo>
                  <a:lnTo>
                    <a:pt x="0" y="3948"/>
                  </a:lnTo>
                  <a:lnTo>
                    <a:pt x="0" y="3948"/>
                  </a:lnTo>
                  <a:cubicBezTo>
                    <a:pt x="83" y="3888"/>
                    <a:pt x="167" y="3830"/>
                    <a:pt x="250" y="3769"/>
                  </a:cubicBezTo>
                  <a:lnTo>
                    <a:pt x="250" y="3769"/>
                  </a:lnTo>
                  <a:cubicBezTo>
                    <a:pt x="446" y="3627"/>
                    <a:pt x="628" y="3470"/>
                    <a:pt x="774" y="3275"/>
                  </a:cubicBezTo>
                  <a:lnTo>
                    <a:pt x="774" y="3275"/>
                  </a:lnTo>
                  <a:cubicBezTo>
                    <a:pt x="917" y="3084"/>
                    <a:pt x="1025" y="2869"/>
                    <a:pt x="1128" y="2652"/>
                  </a:cubicBezTo>
                  <a:lnTo>
                    <a:pt x="1128" y="2652"/>
                  </a:lnTo>
                  <a:cubicBezTo>
                    <a:pt x="1345" y="2191"/>
                    <a:pt x="1566" y="1740"/>
                    <a:pt x="1842" y="1312"/>
                  </a:cubicBezTo>
                  <a:lnTo>
                    <a:pt x="1842" y="1312"/>
                  </a:lnTo>
                  <a:cubicBezTo>
                    <a:pt x="2119" y="883"/>
                    <a:pt x="2435" y="479"/>
                    <a:pt x="2785" y="109"/>
                  </a:cubicBezTo>
                  <a:lnTo>
                    <a:pt x="2785" y="109"/>
                  </a:lnTo>
                  <a:cubicBezTo>
                    <a:pt x="2886" y="0"/>
                    <a:pt x="3096" y="169"/>
                    <a:pt x="3075" y="292"/>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636" name="Google Shape;636;p40"/>
            <p:cNvGrpSpPr/>
            <p:nvPr/>
          </p:nvGrpSpPr>
          <p:grpSpPr>
            <a:xfrm rot="10800000">
              <a:off x="1041368" y="3919618"/>
              <a:ext cx="1034533" cy="812301"/>
              <a:chOff x="8472293" y="-88171"/>
              <a:chExt cx="1034533" cy="812301"/>
            </a:xfrm>
          </p:grpSpPr>
          <p:sp>
            <p:nvSpPr>
              <p:cNvPr id="637" name="Google Shape;637;p40"/>
              <p:cNvSpPr/>
              <p:nvPr/>
            </p:nvSpPr>
            <p:spPr>
              <a:xfrm rot="-9791530" flipH="1">
                <a:off x="8835488" y="74639"/>
                <a:ext cx="624204" cy="403901"/>
              </a:xfrm>
              <a:custGeom>
                <a:avLst/>
                <a:gdLst/>
                <a:ahLst/>
                <a:cxnLst/>
                <a:rect l="l" t="t" r="r" b="b"/>
                <a:pathLst>
                  <a:path w="1276" h="825" extrusionOk="0">
                    <a:moveTo>
                      <a:pt x="21" y="824"/>
                    </a:moveTo>
                    <a:lnTo>
                      <a:pt x="21" y="824"/>
                    </a:lnTo>
                    <a:cubicBezTo>
                      <a:pt x="110" y="756"/>
                      <a:pt x="199" y="689"/>
                      <a:pt x="290" y="624"/>
                    </a:cubicBezTo>
                    <a:lnTo>
                      <a:pt x="290" y="624"/>
                    </a:lnTo>
                    <a:cubicBezTo>
                      <a:pt x="605" y="399"/>
                      <a:pt x="935" y="195"/>
                      <a:pt x="1275" y="13"/>
                    </a:cubicBezTo>
                    <a:lnTo>
                      <a:pt x="1275" y="0"/>
                    </a:lnTo>
                    <a:lnTo>
                      <a:pt x="1275" y="0"/>
                    </a:lnTo>
                    <a:cubicBezTo>
                      <a:pt x="828" y="237"/>
                      <a:pt x="401" y="513"/>
                      <a:pt x="0" y="824"/>
                    </a:cubicBezTo>
                    <a:lnTo>
                      <a:pt x="21" y="824"/>
                    </a:lnTo>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38" name="Google Shape;638;p40"/>
              <p:cNvSpPr/>
              <p:nvPr/>
            </p:nvSpPr>
            <p:spPr>
              <a:xfrm rot="-9791525" flipH="1">
                <a:off x="8535983" y="30715"/>
                <a:ext cx="907153" cy="574529"/>
              </a:xfrm>
              <a:custGeom>
                <a:avLst/>
                <a:gdLst/>
                <a:ahLst/>
                <a:cxnLst/>
                <a:rect l="l" t="t" r="r" b="b"/>
                <a:pathLst>
                  <a:path w="1850" h="1172" extrusionOk="0">
                    <a:moveTo>
                      <a:pt x="293" y="940"/>
                    </a:moveTo>
                    <a:lnTo>
                      <a:pt x="293" y="940"/>
                    </a:lnTo>
                    <a:cubicBezTo>
                      <a:pt x="194" y="1014"/>
                      <a:pt x="96" y="1091"/>
                      <a:pt x="0" y="1171"/>
                    </a:cubicBezTo>
                    <a:lnTo>
                      <a:pt x="23" y="1171"/>
                    </a:lnTo>
                    <a:lnTo>
                      <a:pt x="23" y="1171"/>
                    </a:lnTo>
                    <a:cubicBezTo>
                      <a:pt x="450" y="811"/>
                      <a:pt x="925" y="508"/>
                      <a:pt x="1415" y="240"/>
                    </a:cubicBezTo>
                    <a:lnTo>
                      <a:pt x="1415" y="240"/>
                    </a:lnTo>
                    <a:cubicBezTo>
                      <a:pt x="1559" y="161"/>
                      <a:pt x="1704" y="87"/>
                      <a:pt x="1849" y="14"/>
                    </a:cubicBezTo>
                    <a:lnTo>
                      <a:pt x="1849" y="0"/>
                    </a:lnTo>
                    <a:lnTo>
                      <a:pt x="1849" y="0"/>
                    </a:lnTo>
                    <a:cubicBezTo>
                      <a:pt x="1665" y="93"/>
                      <a:pt x="1482" y="188"/>
                      <a:pt x="1302" y="289"/>
                    </a:cubicBezTo>
                    <a:lnTo>
                      <a:pt x="1302" y="289"/>
                    </a:lnTo>
                    <a:cubicBezTo>
                      <a:pt x="953" y="485"/>
                      <a:pt x="613" y="699"/>
                      <a:pt x="293" y="940"/>
                    </a:cubicBezTo>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639" name="Google Shape;639;p40"/>
          <p:cNvGrpSpPr/>
          <p:nvPr/>
        </p:nvGrpSpPr>
        <p:grpSpPr>
          <a:xfrm rot="5400000" flipH="1">
            <a:off x="-229941" y="-72731"/>
            <a:ext cx="2455265" cy="2275157"/>
            <a:chOff x="6836470" y="2914707"/>
            <a:chExt cx="2455265" cy="2275157"/>
          </a:xfrm>
        </p:grpSpPr>
        <p:sp>
          <p:nvSpPr>
            <p:cNvPr id="640" name="Google Shape;640;p40"/>
            <p:cNvSpPr/>
            <p:nvPr/>
          </p:nvSpPr>
          <p:spPr>
            <a:xfrm rot="10800000" flipH="1">
              <a:off x="8076275" y="2914707"/>
              <a:ext cx="1065949" cy="2228793"/>
            </a:xfrm>
            <a:custGeom>
              <a:avLst/>
              <a:gdLst/>
              <a:ahLst/>
              <a:cxnLst/>
              <a:rect l="l" t="t" r="r" b="b"/>
              <a:pathLst>
                <a:path w="2522" h="5276" extrusionOk="0">
                  <a:moveTo>
                    <a:pt x="2521" y="0"/>
                  </a:moveTo>
                  <a:lnTo>
                    <a:pt x="2521" y="3528"/>
                  </a:lnTo>
                  <a:lnTo>
                    <a:pt x="2301" y="3763"/>
                  </a:lnTo>
                  <a:lnTo>
                    <a:pt x="2301" y="3763"/>
                  </a:lnTo>
                  <a:cubicBezTo>
                    <a:pt x="2144" y="3930"/>
                    <a:pt x="1985" y="4100"/>
                    <a:pt x="1786" y="4214"/>
                  </a:cubicBezTo>
                  <a:lnTo>
                    <a:pt x="1786" y="4214"/>
                  </a:lnTo>
                  <a:cubicBezTo>
                    <a:pt x="1873" y="3877"/>
                    <a:pt x="2082" y="3573"/>
                    <a:pt x="2367" y="3372"/>
                  </a:cubicBezTo>
                  <a:lnTo>
                    <a:pt x="2367" y="3372"/>
                  </a:lnTo>
                  <a:cubicBezTo>
                    <a:pt x="1989" y="3348"/>
                    <a:pt x="1639" y="3596"/>
                    <a:pt x="1413" y="3900"/>
                  </a:cubicBezTo>
                  <a:lnTo>
                    <a:pt x="1413" y="3900"/>
                  </a:lnTo>
                  <a:cubicBezTo>
                    <a:pt x="1186" y="4203"/>
                    <a:pt x="1050" y="4564"/>
                    <a:pt x="870" y="4897"/>
                  </a:cubicBezTo>
                  <a:lnTo>
                    <a:pt x="870" y="4897"/>
                  </a:lnTo>
                  <a:cubicBezTo>
                    <a:pt x="772" y="5077"/>
                    <a:pt x="591" y="5275"/>
                    <a:pt x="400" y="5200"/>
                  </a:cubicBezTo>
                  <a:lnTo>
                    <a:pt x="400" y="5200"/>
                  </a:lnTo>
                  <a:cubicBezTo>
                    <a:pt x="401" y="4838"/>
                    <a:pt x="497" y="4475"/>
                    <a:pt x="676" y="4159"/>
                  </a:cubicBezTo>
                  <a:lnTo>
                    <a:pt x="676" y="4159"/>
                  </a:lnTo>
                  <a:cubicBezTo>
                    <a:pt x="542" y="4389"/>
                    <a:pt x="266" y="4530"/>
                    <a:pt x="0" y="4501"/>
                  </a:cubicBezTo>
                  <a:lnTo>
                    <a:pt x="0" y="4501"/>
                  </a:lnTo>
                  <a:cubicBezTo>
                    <a:pt x="310" y="3873"/>
                    <a:pt x="619" y="3246"/>
                    <a:pt x="928" y="2618"/>
                  </a:cubicBezTo>
                  <a:lnTo>
                    <a:pt x="928" y="2618"/>
                  </a:lnTo>
                  <a:cubicBezTo>
                    <a:pt x="1018" y="2434"/>
                    <a:pt x="1112" y="2245"/>
                    <a:pt x="1121" y="2039"/>
                  </a:cubicBezTo>
                  <a:lnTo>
                    <a:pt x="1121" y="2039"/>
                  </a:lnTo>
                  <a:cubicBezTo>
                    <a:pt x="1133" y="1800"/>
                    <a:pt x="1030" y="1561"/>
                    <a:pt x="1075" y="1324"/>
                  </a:cubicBezTo>
                  <a:lnTo>
                    <a:pt x="1075" y="1324"/>
                  </a:lnTo>
                  <a:cubicBezTo>
                    <a:pt x="1099" y="1204"/>
                    <a:pt x="1160" y="1082"/>
                    <a:pt x="1123" y="964"/>
                  </a:cubicBezTo>
                  <a:lnTo>
                    <a:pt x="1123" y="964"/>
                  </a:lnTo>
                  <a:cubicBezTo>
                    <a:pt x="1089" y="856"/>
                    <a:pt x="984" y="790"/>
                    <a:pt x="909" y="705"/>
                  </a:cubicBezTo>
                  <a:lnTo>
                    <a:pt x="909" y="705"/>
                  </a:lnTo>
                  <a:cubicBezTo>
                    <a:pt x="745" y="516"/>
                    <a:pt x="751" y="251"/>
                    <a:pt x="819" y="0"/>
                  </a:cubicBezTo>
                  <a:lnTo>
                    <a:pt x="2521"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1" name="Google Shape;641;p40"/>
            <p:cNvSpPr/>
            <p:nvPr/>
          </p:nvSpPr>
          <p:spPr>
            <a:xfrm>
              <a:off x="6836470" y="4407432"/>
              <a:ext cx="2455265" cy="782432"/>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nvGrpSpPr>
            <p:cNvPr id="642" name="Google Shape;642;p40"/>
            <p:cNvGrpSpPr/>
            <p:nvPr/>
          </p:nvGrpSpPr>
          <p:grpSpPr>
            <a:xfrm>
              <a:off x="6977112" y="3760212"/>
              <a:ext cx="769938" cy="1085849"/>
              <a:chOff x="7491412" y="3198812"/>
              <a:chExt cx="769938" cy="1085849"/>
            </a:xfrm>
          </p:grpSpPr>
          <p:sp>
            <p:nvSpPr>
              <p:cNvPr id="643" name="Google Shape;643;p40"/>
              <p:cNvSpPr/>
              <p:nvPr/>
            </p:nvSpPr>
            <p:spPr>
              <a:xfrm>
                <a:off x="7656512" y="3535362"/>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4" name="Google Shape;644;p40"/>
              <p:cNvSpPr/>
              <p:nvPr/>
            </p:nvSpPr>
            <p:spPr>
              <a:xfrm>
                <a:off x="7885112" y="3536950"/>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5" name="Google Shape;645;p40"/>
              <p:cNvSpPr/>
              <p:nvPr/>
            </p:nvSpPr>
            <p:spPr>
              <a:xfrm>
                <a:off x="8134350" y="3870325"/>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6" name="Google Shape;646;p40"/>
              <p:cNvSpPr/>
              <p:nvPr/>
            </p:nvSpPr>
            <p:spPr>
              <a:xfrm>
                <a:off x="7715250" y="3198812"/>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7" name="Google Shape;647;p40"/>
              <p:cNvSpPr/>
              <p:nvPr/>
            </p:nvSpPr>
            <p:spPr>
              <a:xfrm>
                <a:off x="7491412" y="3773487"/>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48" name="Google Shape;648;p40"/>
              <p:cNvSpPr/>
              <p:nvPr/>
            </p:nvSpPr>
            <p:spPr>
              <a:xfrm>
                <a:off x="7897812" y="4024312"/>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rgbClr val="FA1F67">
                  <a:alpha val="4545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pic>
        <p:nvPicPr>
          <p:cNvPr id="649" name="Google Shape;649;p40"/>
          <p:cNvPicPr preferRelativeResize="0"/>
          <p:nvPr/>
        </p:nvPicPr>
        <p:blipFill rotWithShape="1">
          <a:blip r:embed="rId3">
            <a:alphaModFix/>
          </a:blip>
          <a:srcRect r="46443"/>
          <a:stretch/>
        </p:blipFill>
        <p:spPr>
          <a:xfrm>
            <a:off x="400325" y="252325"/>
            <a:ext cx="4897198" cy="1241250"/>
          </a:xfrm>
          <a:prstGeom prst="rect">
            <a:avLst/>
          </a:prstGeom>
          <a:noFill/>
          <a:ln>
            <a:noFill/>
          </a:ln>
        </p:spPr>
      </p:pic>
      <p:pic>
        <p:nvPicPr>
          <p:cNvPr id="650" name="Google Shape;650;p40"/>
          <p:cNvPicPr preferRelativeResize="0"/>
          <p:nvPr/>
        </p:nvPicPr>
        <p:blipFill>
          <a:blip r:embed="rId4">
            <a:alphaModFix/>
          </a:blip>
          <a:stretch>
            <a:fillRect/>
          </a:stretch>
        </p:blipFill>
        <p:spPr>
          <a:xfrm>
            <a:off x="400325" y="1493563"/>
            <a:ext cx="2997701" cy="918000"/>
          </a:xfrm>
          <a:prstGeom prst="rect">
            <a:avLst/>
          </a:prstGeom>
          <a:noFill/>
          <a:ln>
            <a:noFill/>
          </a:ln>
        </p:spPr>
      </p:pic>
      <p:pic>
        <p:nvPicPr>
          <p:cNvPr id="651" name="Google Shape;651;p40"/>
          <p:cNvPicPr preferRelativeResize="0"/>
          <p:nvPr/>
        </p:nvPicPr>
        <p:blipFill>
          <a:blip r:embed="rId5">
            <a:alphaModFix/>
          </a:blip>
          <a:stretch>
            <a:fillRect/>
          </a:stretch>
        </p:blipFill>
        <p:spPr>
          <a:xfrm>
            <a:off x="400325" y="2383663"/>
            <a:ext cx="2997700" cy="864572"/>
          </a:xfrm>
          <a:prstGeom prst="rect">
            <a:avLst/>
          </a:prstGeom>
          <a:noFill/>
          <a:ln>
            <a:noFill/>
          </a:ln>
        </p:spPr>
      </p:pic>
      <p:sp>
        <p:nvSpPr>
          <p:cNvPr id="652" name="Google Shape;652;p40"/>
          <p:cNvSpPr txBox="1">
            <a:spLocks noGrp="1"/>
          </p:cNvSpPr>
          <p:nvPr>
            <p:ph type="title"/>
          </p:nvPr>
        </p:nvSpPr>
        <p:spPr>
          <a:xfrm>
            <a:off x="400325" y="3339425"/>
            <a:ext cx="58506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KFold Cross Validation</a:t>
            </a:r>
            <a:endParaRPr/>
          </a:p>
        </p:txBody>
      </p:sp>
      <p:sp>
        <p:nvSpPr>
          <p:cNvPr id="653" name="Google Shape;653;p40"/>
          <p:cNvSpPr txBox="1">
            <a:spLocks noGrp="1"/>
          </p:cNvSpPr>
          <p:nvPr>
            <p:ph type="subTitle" idx="4294967295"/>
          </p:nvPr>
        </p:nvSpPr>
        <p:spPr>
          <a:xfrm>
            <a:off x="5297529" y="3114838"/>
            <a:ext cx="28836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Mean: </a:t>
            </a:r>
            <a:r>
              <a:rPr lang="en" sz="1200" dirty="0">
                <a:highlight>
                  <a:schemeClr val="lt1"/>
                </a:highlight>
              </a:rPr>
              <a:t>0.31</a:t>
            </a:r>
            <a:endParaRPr sz="1200" dirty="0">
              <a:highlight>
                <a:schemeClr val="lt1"/>
              </a:highlight>
            </a:endParaRPr>
          </a:p>
          <a:p>
            <a:pPr marL="0" lvl="0" indent="0" algn="l" rtl="0">
              <a:spcBef>
                <a:spcPts val="1600"/>
              </a:spcBef>
              <a:spcAft>
                <a:spcPts val="1600"/>
              </a:spcAft>
              <a:buNone/>
            </a:pPr>
            <a:r>
              <a:rPr lang="en" sz="1200" dirty="0"/>
              <a:t>Range:0.29 - 0.32</a:t>
            </a:r>
            <a:endParaRPr sz="1200" dirty="0"/>
          </a:p>
        </p:txBody>
      </p:sp>
      <p:pic>
        <p:nvPicPr>
          <p:cNvPr id="654" name="Google Shape;654;p40"/>
          <p:cNvPicPr preferRelativeResize="0"/>
          <p:nvPr/>
        </p:nvPicPr>
        <p:blipFill>
          <a:blip r:embed="rId6">
            <a:alphaModFix/>
          </a:blip>
          <a:stretch>
            <a:fillRect/>
          </a:stretch>
        </p:blipFill>
        <p:spPr>
          <a:xfrm>
            <a:off x="2635674" y="3962525"/>
            <a:ext cx="6450549" cy="1115625"/>
          </a:xfrm>
          <a:prstGeom prst="rect">
            <a:avLst/>
          </a:prstGeom>
          <a:noFill/>
          <a:ln>
            <a:noFill/>
          </a:ln>
        </p:spPr>
      </p:pic>
      <p:pic>
        <p:nvPicPr>
          <p:cNvPr id="655" name="Google Shape;655;p40" title="8.mp3">
            <a:hlinkClick r:id="rId7"/>
          </p:cNvPr>
          <p:cNvPicPr preferRelativeResize="0"/>
          <p:nvPr/>
        </p:nvPicPr>
        <p:blipFill>
          <a:blip r:embed="rId8">
            <a:alphaModFix/>
          </a:blip>
          <a:stretch>
            <a:fillRect/>
          </a:stretch>
        </p:blipFill>
        <p:spPr>
          <a:xfrm>
            <a:off x="8444950" y="367200"/>
            <a:ext cx="160925" cy="16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pSp>
        <p:nvGrpSpPr>
          <p:cNvPr id="660" name="Google Shape;660;p41"/>
          <p:cNvGrpSpPr/>
          <p:nvPr/>
        </p:nvGrpSpPr>
        <p:grpSpPr>
          <a:xfrm>
            <a:off x="4931749" y="-1024179"/>
            <a:ext cx="4718491" cy="2853575"/>
            <a:chOff x="4931750" y="-1024179"/>
            <a:chExt cx="4718491" cy="2853575"/>
          </a:xfrm>
        </p:grpSpPr>
        <p:grpSp>
          <p:nvGrpSpPr>
            <p:cNvPr id="661" name="Google Shape;661;p41"/>
            <p:cNvGrpSpPr/>
            <p:nvPr/>
          </p:nvGrpSpPr>
          <p:grpSpPr>
            <a:xfrm rot="10800000" flipH="1">
              <a:off x="8163012" y="743547"/>
              <a:ext cx="769938" cy="1085849"/>
              <a:chOff x="9773387" y="2220837"/>
              <a:chExt cx="769938" cy="1085849"/>
            </a:xfrm>
          </p:grpSpPr>
          <p:sp>
            <p:nvSpPr>
              <p:cNvPr id="662" name="Google Shape;662;p41"/>
              <p:cNvSpPr/>
              <p:nvPr/>
            </p:nvSpPr>
            <p:spPr>
              <a:xfrm>
                <a:off x="9938487" y="2557387"/>
                <a:ext cx="230187" cy="301625"/>
              </a:xfrm>
              <a:custGeom>
                <a:avLst/>
                <a:gdLst/>
                <a:ahLst/>
                <a:cxnLst/>
                <a:rect l="l" t="t" r="r" b="b"/>
                <a:pathLst>
                  <a:path w="638" h="839" extrusionOk="0">
                    <a:moveTo>
                      <a:pt x="589" y="704"/>
                    </a:moveTo>
                    <a:lnTo>
                      <a:pt x="589" y="704"/>
                    </a:lnTo>
                    <a:cubicBezTo>
                      <a:pt x="528" y="589"/>
                      <a:pt x="468" y="475"/>
                      <a:pt x="407" y="360"/>
                    </a:cubicBezTo>
                    <a:lnTo>
                      <a:pt x="407" y="360"/>
                    </a:lnTo>
                    <a:cubicBezTo>
                      <a:pt x="380" y="310"/>
                      <a:pt x="340" y="261"/>
                      <a:pt x="294" y="226"/>
                    </a:cubicBezTo>
                    <a:lnTo>
                      <a:pt x="294" y="226"/>
                    </a:lnTo>
                    <a:cubicBezTo>
                      <a:pt x="286" y="214"/>
                      <a:pt x="280" y="202"/>
                      <a:pt x="274" y="191"/>
                    </a:cubicBezTo>
                    <a:lnTo>
                      <a:pt x="274" y="191"/>
                    </a:lnTo>
                    <a:cubicBezTo>
                      <a:pt x="238" y="122"/>
                      <a:pt x="163" y="29"/>
                      <a:pt x="82" y="15"/>
                    </a:cubicBezTo>
                    <a:lnTo>
                      <a:pt x="82" y="15"/>
                    </a:lnTo>
                    <a:cubicBezTo>
                      <a:pt x="0" y="0"/>
                      <a:pt x="25" y="91"/>
                      <a:pt x="49" y="135"/>
                    </a:cubicBezTo>
                    <a:lnTo>
                      <a:pt x="49" y="135"/>
                    </a:lnTo>
                    <a:cubicBezTo>
                      <a:pt x="91" y="215"/>
                      <a:pt x="134" y="295"/>
                      <a:pt x="177" y="375"/>
                    </a:cubicBezTo>
                    <a:lnTo>
                      <a:pt x="177" y="375"/>
                    </a:lnTo>
                    <a:cubicBezTo>
                      <a:pt x="202" y="457"/>
                      <a:pt x="250" y="532"/>
                      <a:pt x="311" y="600"/>
                    </a:cubicBezTo>
                    <a:lnTo>
                      <a:pt x="311" y="600"/>
                    </a:lnTo>
                    <a:cubicBezTo>
                      <a:pt x="324" y="613"/>
                      <a:pt x="345" y="636"/>
                      <a:pt x="369" y="656"/>
                    </a:cubicBezTo>
                    <a:lnTo>
                      <a:pt x="369" y="656"/>
                    </a:lnTo>
                    <a:cubicBezTo>
                      <a:pt x="406" y="724"/>
                      <a:pt x="478" y="811"/>
                      <a:pt x="556" y="824"/>
                    </a:cubicBezTo>
                    <a:lnTo>
                      <a:pt x="556" y="824"/>
                    </a:lnTo>
                    <a:cubicBezTo>
                      <a:pt x="637" y="838"/>
                      <a:pt x="613" y="748"/>
                      <a:pt x="589" y="70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3" name="Google Shape;663;p41"/>
              <p:cNvSpPr/>
              <p:nvPr/>
            </p:nvSpPr>
            <p:spPr>
              <a:xfrm>
                <a:off x="10167087" y="2558975"/>
                <a:ext cx="247651" cy="301626"/>
              </a:xfrm>
              <a:custGeom>
                <a:avLst/>
                <a:gdLst/>
                <a:ahLst/>
                <a:cxnLst/>
                <a:rect l="l" t="t" r="r" b="b"/>
                <a:pathLst>
                  <a:path w="689" h="837" extrusionOk="0">
                    <a:moveTo>
                      <a:pt x="635" y="690"/>
                    </a:moveTo>
                    <a:lnTo>
                      <a:pt x="635" y="690"/>
                    </a:lnTo>
                    <a:cubicBezTo>
                      <a:pt x="570" y="608"/>
                      <a:pt x="544" y="508"/>
                      <a:pt x="511" y="411"/>
                    </a:cubicBezTo>
                    <a:lnTo>
                      <a:pt x="511" y="411"/>
                    </a:lnTo>
                    <a:cubicBezTo>
                      <a:pt x="473" y="297"/>
                      <a:pt x="419" y="192"/>
                      <a:pt x="332" y="107"/>
                    </a:cubicBezTo>
                    <a:lnTo>
                      <a:pt x="332" y="107"/>
                    </a:lnTo>
                    <a:cubicBezTo>
                      <a:pt x="274" y="48"/>
                      <a:pt x="166" y="0"/>
                      <a:pt x="82" y="30"/>
                    </a:cubicBezTo>
                    <a:lnTo>
                      <a:pt x="82" y="30"/>
                    </a:lnTo>
                    <a:cubicBezTo>
                      <a:pt x="0" y="60"/>
                      <a:pt x="31" y="147"/>
                      <a:pt x="79" y="194"/>
                    </a:cubicBezTo>
                    <a:lnTo>
                      <a:pt x="79" y="194"/>
                    </a:lnTo>
                    <a:cubicBezTo>
                      <a:pt x="135" y="249"/>
                      <a:pt x="162" y="346"/>
                      <a:pt x="189" y="427"/>
                    </a:cubicBezTo>
                    <a:lnTo>
                      <a:pt x="189" y="427"/>
                    </a:lnTo>
                    <a:cubicBezTo>
                      <a:pt x="223" y="528"/>
                      <a:pt x="261" y="629"/>
                      <a:pt x="328" y="713"/>
                    </a:cubicBezTo>
                    <a:lnTo>
                      <a:pt x="328" y="713"/>
                    </a:lnTo>
                    <a:cubicBezTo>
                      <a:pt x="384" y="783"/>
                      <a:pt x="476" y="836"/>
                      <a:pt x="568" y="828"/>
                    </a:cubicBezTo>
                    <a:lnTo>
                      <a:pt x="568" y="828"/>
                    </a:lnTo>
                    <a:cubicBezTo>
                      <a:pt x="642" y="822"/>
                      <a:pt x="688" y="755"/>
                      <a:pt x="635" y="69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4" name="Google Shape;664;p41"/>
              <p:cNvSpPr/>
              <p:nvPr/>
            </p:nvSpPr>
            <p:spPr>
              <a:xfrm>
                <a:off x="10416325" y="2892350"/>
                <a:ext cx="127000" cy="200024"/>
              </a:xfrm>
              <a:custGeom>
                <a:avLst/>
                <a:gdLst/>
                <a:ahLst/>
                <a:cxnLst/>
                <a:rect l="l" t="t" r="r" b="b"/>
                <a:pathLst>
                  <a:path w="354" h="554" extrusionOk="0">
                    <a:moveTo>
                      <a:pt x="334" y="406"/>
                    </a:moveTo>
                    <a:lnTo>
                      <a:pt x="334" y="406"/>
                    </a:lnTo>
                    <a:cubicBezTo>
                      <a:pt x="333" y="401"/>
                      <a:pt x="332" y="397"/>
                      <a:pt x="331" y="392"/>
                    </a:cubicBezTo>
                    <a:lnTo>
                      <a:pt x="331" y="392"/>
                    </a:lnTo>
                    <a:cubicBezTo>
                      <a:pt x="351" y="307"/>
                      <a:pt x="303" y="200"/>
                      <a:pt x="246" y="136"/>
                    </a:cubicBezTo>
                    <a:lnTo>
                      <a:pt x="246" y="136"/>
                    </a:lnTo>
                    <a:cubicBezTo>
                      <a:pt x="215" y="73"/>
                      <a:pt x="156" y="0"/>
                      <a:pt x="87" y="5"/>
                    </a:cubicBezTo>
                    <a:lnTo>
                      <a:pt x="87" y="5"/>
                    </a:lnTo>
                    <a:cubicBezTo>
                      <a:pt x="0" y="11"/>
                      <a:pt x="18" y="131"/>
                      <a:pt x="37" y="183"/>
                    </a:cubicBezTo>
                    <a:lnTo>
                      <a:pt x="37" y="183"/>
                    </a:lnTo>
                    <a:cubicBezTo>
                      <a:pt x="51" y="219"/>
                      <a:pt x="64" y="256"/>
                      <a:pt x="76" y="292"/>
                    </a:cubicBezTo>
                    <a:lnTo>
                      <a:pt x="76" y="292"/>
                    </a:lnTo>
                    <a:cubicBezTo>
                      <a:pt x="80" y="303"/>
                      <a:pt x="82" y="314"/>
                      <a:pt x="84" y="324"/>
                    </a:cubicBezTo>
                    <a:lnTo>
                      <a:pt x="84" y="324"/>
                    </a:lnTo>
                    <a:cubicBezTo>
                      <a:pt x="98" y="373"/>
                      <a:pt x="115" y="418"/>
                      <a:pt x="145" y="458"/>
                    </a:cubicBezTo>
                    <a:lnTo>
                      <a:pt x="145" y="458"/>
                    </a:lnTo>
                    <a:cubicBezTo>
                      <a:pt x="167" y="486"/>
                      <a:pt x="205" y="524"/>
                      <a:pt x="241" y="533"/>
                    </a:cubicBezTo>
                    <a:lnTo>
                      <a:pt x="241" y="533"/>
                    </a:lnTo>
                    <a:cubicBezTo>
                      <a:pt x="322" y="553"/>
                      <a:pt x="353" y="473"/>
                      <a:pt x="334" y="406"/>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5" name="Google Shape;665;p41"/>
              <p:cNvSpPr/>
              <p:nvPr/>
            </p:nvSpPr>
            <p:spPr>
              <a:xfrm>
                <a:off x="9997225" y="2220837"/>
                <a:ext cx="209551" cy="304801"/>
              </a:xfrm>
              <a:custGeom>
                <a:avLst/>
                <a:gdLst/>
                <a:ahLst/>
                <a:cxnLst/>
                <a:rect l="l" t="t" r="r" b="b"/>
                <a:pathLst>
                  <a:path w="582" h="848" extrusionOk="0">
                    <a:moveTo>
                      <a:pt x="558" y="743"/>
                    </a:moveTo>
                    <a:lnTo>
                      <a:pt x="558" y="743"/>
                    </a:lnTo>
                    <a:cubicBezTo>
                      <a:pt x="477" y="551"/>
                      <a:pt x="420" y="348"/>
                      <a:pt x="354" y="151"/>
                    </a:cubicBezTo>
                    <a:lnTo>
                      <a:pt x="354" y="151"/>
                    </a:lnTo>
                    <a:cubicBezTo>
                      <a:pt x="333" y="82"/>
                      <a:pt x="268" y="29"/>
                      <a:pt x="200" y="7"/>
                    </a:cubicBezTo>
                    <a:lnTo>
                      <a:pt x="200" y="7"/>
                    </a:lnTo>
                    <a:cubicBezTo>
                      <a:pt x="177" y="1"/>
                      <a:pt x="141" y="0"/>
                      <a:pt x="115" y="11"/>
                    </a:cubicBezTo>
                    <a:lnTo>
                      <a:pt x="115" y="11"/>
                    </a:lnTo>
                    <a:cubicBezTo>
                      <a:pt x="76" y="2"/>
                      <a:pt x="48" y="25"/>
                      <a:pt x="32" y="59"/>
                    </a:cubicBezTo>
                    <a:lnTo>
                      <a:pt x="32" y="59"/>
                    </a:lnTo>
                    <a:cubicBezTo>
                      <a:pt x="30" y="61"/>
                      <a:pt x="29" y="63"/>
                      <a:pt x="28" y="66"/>
                    </a:cubicBezTo>
                    <a:lnTo>
                      <a:pt x="28" y="66"/>
                    </a:lnTo>
                    <a:cubicBezTo>
                      <a:pt x="0" y="122"/>
                      <a:pt x="39" y="195"/>
                      <a:pt x="68" y="240"/>
                    </a:cubicBezTo>
                    <a:lnTo>
                      <a:pt x="68" y="240"/>
                    </a:lnTo>
                    <a:cubicBezTo>
                      <a:pt x="71" y="242"/>
                      <a:pt x="72" y="245"/>
                      <a:pt x="74" y="248"/>
                    </a:cubicBezTo>
                    <a:lnTo>
                      <a:pt x="74" y="248"/>
                    </a:lnTo>
                    <a:cubicBezTo>
                      <a:pt x="85" y="263"/>
                      <a:pt x="101" y="280"/>
                      <a:pt x="121" y="291"/>
                    </a:cubicBezTo>
                    <a:lnTo>
                      <a:pt x="121" y="291"/>
                    </a:lnTo>
                    <a:cubicBezTo>
                      <a:pt x="139" y="330"/>
                      <a:pt x="156" y="371"/>
                      <a:pt x="174" y="408"/>
                    </a:cubicBezTo>
                    <a:lnTo>
                      <a:pt x="174" y="408"/>
                    </a:lnTo>
                    <a:cubicBezTo>
                      <a:pt x="200" y="456"/>
                      <a:pt x="224" y="504"/>
                      <a:pt x="249" y="553"/>
                    </a:cubicBezTo>
                    <a:lnTo>
                      <a:pt x="249" y="553"/>
                    </a:lnTo>
                    <a:cubicBezTo>
                      <a:pt x="269" y="608"/>
                      <a:pt x="291" y="664"/>
                      <a:pt x="313" y="719"/>
                    </a:cubicBezTo>
                    <a:lnTo>
                      <a:pt x="313" y="719"/>
                    </a:lnTo>
                    <a:cubicBezTo>
                      <a:pt x="339" y="781"/>
                      <a:pt x="424" y="834"/>
                      <a:pt x="491" y="841"/>
                    </a:cubicBezTo>
                    <a:lnTo>
                      <a:pt x="491" y="841"/>
                    </a:lnTo>
                    <a:cubicBezTo>
                      <a:pt x="558" y="847"/>
                      <a:pt x="581" y="801"/>
                      <a:pt x="558" y="74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6" name="Google Shape;666;p41"/>
              <p:cNvSpPr/>
              <p:nvPr/>
            </p:nvSpPr>
            <p:spPr>
              <a:xfrm>
                <a:off x="9773387" y="2795512"/>
                <a:ext cx="222250" cy="307976"/>
              </a:xfrm>
              <a:custGeom>
                <a:avLst/>
                <a:gdLst/>
                <a:ahLst/>
                <a:cxnLst/>
                <a:rect l="l" t="t" r="r" b="b"/>
                <a:pathLst>
                  <a:path w="618" h="857" extrusionOk="0">
                    <a:moveTo>
                      <a:pt x="588" y="761"/>
                    </a:moveTo>
                    <a:lnTo>
                      <a:pt x="588" y="761"/>
                    </a:lnTo>
                    <a:cubicBezTo>
                      <a:pt x="481" y="553"/>
                      <a:pt x="375" y="345"/>
                      <a:pt x="268" y="137"/>
                    </a:cubicBezTo>
                    <a:lnTo>
                      <a:pt x="268" y="137"/>
                    </a:lnTo>
                    <a:cubicBezTo>
                      <a:pt x="236" y="75"/>
                      <a:pt x="164" y="19"/>
                      <a:pt x="94" y="8"/>
                    </a:cubicBezTo>
                    <a:lnTo>
                      <a:pt x="94" y="8"/>
                    </a:lnTo>
                    <a:cubicBezTo>
                      <a:pt x="34" y="0"/>
                      <a:pt x="0" y="38"/>
                      <a:pt x="31" y="95"/>
                    </a:cubicBezTo>
                    <a:lnTo>
                      <a:pt x="31" y="95"/>
                    </a:lnTo>
                    <a:cubicBezTo>
                      <a:pt x="138" y="303"/>
                      <a:pt x="245" y="511"/>
                      <a:pt x="351" y="719"/>
                    </a:cubicBezTo>
                    <a:lnTo>
                      <a:pt x="351" y="719"/>
                    </a:lnTo>
                    <a:cubicBezTo>
                      <a:pt x="382" y="781"/>
                      <a:pt x="455" y="838"/>
                      <a:pt x="525" y="847"/>
                    </a:cubicBezTo>
                    <a:lnTo>
                      <a:pt x="525" y="847"/>
                    </a:lnTo>
                    <a:cubicBezTo>
                      <a:pt x="584" y="856"/>
                      <a:pt x="617" y="818"/>
                      <a:pt x="588" y="76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7" name="Google Shape;667;p41"/>
              <p:cNvSpPr/>
              <p:nvPr/>
            </p:nvSpPr>
            <p:spPr>
              <a:xfrm>
                <a:off x="10179787" y="3046337"/>
                <a:ext cx="193675" cy="260349"/>
              </a:xfrm>
              <a:custGeom>
                <a:avLst/>
                <a:gdLst/>
                <a:ahLst/>
                <a:cxnLst/>
                <a:rect l="l" t="t" r="r" b="b"/>
                <a:pathLst>
                  <a:path w="538" h="725" extrusionOk="0">
                    <a:moveTo>
                      <a:pt x="458" y="549"/>
                    </a:moveTo>
                    <a:lnTo>
                      <a:pt x="458" y="549"/>
                    </a:lnTo>
                    <a:cubicBezTo>
                      <a:pt x="374" y="410"/>
                      <a:pt x="307" y="264"/>
                      <a:pt x="252" y="112"/>
                    </a:cubicBezTo>
                    <a:lnTo>
                      <a:pt x="252" y="112"/>
                    </a:lnTo>
                    <a:cubicBezTo>
                      <a:pt x="214" y="6"/>
                      <a:pt x="0" y="0"/>
                      <a:pt x="49" y="137"/>
                    </a:cubicBezTo>
                    <a:lnTo>
                      <a:pt x="49" y="137"/>
                    </a:lnTo>
                    <a:cubicBezTo>
                      <a:pt x="109" y="306"/>
                      <a:pt x="188" y="466"/>
                      <a:pt x="281" y="619"/>
                    </a:cubicBezTo>
                    <a:lnTo>
                      <a:pt x="281" y="619"/>
                    </a:lnTo>
                    <a:cubicBezTo>
                      <a:pt x="344" y="724"/>
                      <a:pt x="537" y="678"/>
                      <a:pt x="458" y="549"/>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668" name="Google Shape;668;p41"/>
            <p:cNvGrpSpPr/>
            <p:nvPr/>
          </p:nvGrpSpPr>
          <p:grpSpPr>
            <a:xfrm>
              <a:off x="4931749" y="-1024179"/>
              <a:ext cx="4718491" cy="2601530"/>
              <a:chOff x="4931750" y="-1024179"/>
              <a:chExt cx="4718491" cy="2601530"/>
            </a:xfrm>
          </p:grpSpPr>
          <p:sp>
            <p:nvSpPr>
              <p:cNvPr id="669" name="Google Shape;669;p41"/>
              <p:cNvSpPr/>
              <p:nvPr/>
            </p:nvSpPr>
            <p:spPr>
              <a:xfrm rot="-9791530" flipH="1">
                <a:off x="8835488" y="74639"/>
                <a:ext cx="624204" cy="403901"/>
              </a:xfrm>
              <a:custGeom>
                <a:avLst/>
                <a:gdLst/>
                <a:ahLst/>
                <a:cxnLst/>
                <a:rect l="l" t="t" r="r" b="b"/>
                <a:pathLst>
                  <a:path w="1276" h="825" extrusionOk="0">
                    <a:moveTo>
                      <a:pt x="21" y="824"/>
                    </a:moveTo>
                    <a:lnTo>
                      <a:pt x="21" y="824"/>
                    </a:lnTo>
                    <a:cubicBezTo>
                      <a:pt x="110" y="756"/>
                      <a:pt x="199" y="689"/>
                      <a:pt x="290" y="624"/>
                    </a:cubicBezTo>
                    <a:lnTo>
                      <a:pt x="290" y="624"/>
                    </a:lnTo>
                    <a:cubicBezTo>
                      <a:pt x="605" y="399"/>
                      <a:pt x="935" y="195"/>
                      <a:pt x="1275" y="13"/>
                    </a:cubicBezTo>
                    <a:lnTo>
                      <a:pt x="1275" y="0"/>
                    </a:lnTo>
                    <a:lnTo>
                      <a:pt x="1275" y="0"/>
                    </a:lnTo>
                    <a:cubicBezTo>
                      <a:pt x="828" y="237"/>
                      <a:pt x="401" y="513"/>
                      <a:pt x="0" y="824"/>
                    </a:cubicBezTo>
                    <a:lnTo>
                      <a:pt x="21" y="824"/>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0" name="Google Shape;670;p41"/>
              <p:cNvSpPr/>
              <p:nvPr/>
            </p:nvSpPr>
            <p:spPr>
              <a:xfrm rot="-9791525" flipH="1">
                <a:off x="8535983" y="30715"/>
                <a:ext cx="907153" cy="574529"/>
              </a:xfrm>
              <a:custGeom>
                <a:avLst/>
                <a:gdLst/>
                <a:ahLst/>
                <a:cxnLst/>
                <a:rect l="l" t="t" r="r" b="b"/>
                <a:pathLst>
                  <a:path w="1850" h="1172" extrusionOk="0">
                    <a:moveTo>
                      <a:pt x="293" y="940"/>
                    </a:moveTo>
                    <a:lnTo>
                      <a:pt x="293" y="940"/>
                    </a:lnTo>
                    <a:cubicBezTo>
                      <a:pt x="194" y="1014"/>
                      <a:pt x="96" y="1091"/>
                      <a:pt x="0" y="1171"/>
                    </a:cubicBezTo>
                    <a:lnTo>
                      <a:pt x="23" y="1171"/>
                    </a:lnTo>
                    <a:lnTo>
                      <a:pt x="23" y="1171"/>
                    </a:lnTo>
                    <a:cubicBezTo>
                      <a:pt x="450" y="811"/>
                      <a:pt x="925" y="508"/>
                      <a:pt x="1415" y="240"/>
                    </a:cubicBezTo>
                    <a:lnTo>
                      <a:pt x="1415" y="240"/>
                    </a:lnTo>
                    <a:cubicBezTo>
                      <a:pt x="1559" y="161"/>
                      <a:pt x="1704" y="87"/>
                      <a:pt x="1849" y="14"/>
                    </a:cubicBezTo>
                    <a:lnTo>
                      <a:pt x="1849" y="0"/>
                    </a:lnTo>
                    <a:lnTo>
                      <a:pt x="1849" y="0"/>
                    </a:lnTo>
                    <a:cubicBezTo>
                      <a:pt x="1665" y="93"/>
                      <a:pt x="1482" y="188"/>
                      <a:pt x="1302" y="289"/>
                    </a:cubicBezTo>
                    <a:lnTo>
                      <a:pt x="1302" y="289"/>
                    </a:lnTo>
                    <a:cubicBezTo>
                      <a:pt x="953" y="485"/>
                      <a:pt x="613" y="699"/>
                      <a:pt x="293" y="940"/>
                    </a:cubicBez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1" name="Google Shape;671;p41"/>
              <p:cNvSpPr/>
              <p:nvPr/>
            </p:nvSpPr>
            <p:spPr>
              <a:xfrm rot="-9791519" flipH="1">
                <a:off x="6234982" y="-307065"/>
                <a:ext cx="3192327" cy="1017310"/>
              </a:xfrm>
              <a:custGeom>
                <a:avLst/>
                <a:gdLst/>
                <a:ahLst/>
                <a:cxnLst/>
                <a:rect l="l" t="t" r="r" b="b"/>
                <a:pathLst>
                  <a:path w="6518" h="2079" extrusionOk="0">
                    <a:moveTo>
                      <a:pt x="4294" y="543"/>
                    </a:moveTo>
                    <a:lnTo>
                      <a:pt x="4294" y="543"/>
                    </a:lnTo>
                    <a:cubicBezTo>
                      <a:pt x="3759" y="253"/>
                      <a:pt x="3130" y="272"/>
                      <a:pt x="2543" y="352"/>
                    </a:cubicBezTo>
                    <a:lnTo>
                      <a:pt x="2543" y="352"/>
                    </a:lnTo>
                    <a:cubicBezTo>
                      <a:pt x="1877" y="443"/>
                      <a:pt x="1200" y="580"/>
                      <a:pt x="582" y="852"/>
                    </a:cubicBezTo>
                    <a:lnTo>
                      <a:pt x="582" y="852"/>
                    </a:lnTo>
                    <a:cubicBezTo>
                      <a:pt x="334" y="962"/>
                      <a:pt x="18" y="1130"/>
                      <a:pt x="5" y="1440"/>
                    </a:cubicBezTo>
                    <a:lnTo>
                      <a:pt x="5" y="1440"/>
                    </a:lnTo>
                    <a:cubicBezTo>
                      <a:pt x="5" y="1444"/>
                      <a:pt x="12" y="1446"/>
                      <a:pt x="15" y="1446"/>
                    </a:cubicBezTo>
                    <a:lnTo>
                      <a:pt x="15" y="1446"/>
                    </a:lnTo>
                    <a:cubicBezTo>
                      <a:pt x="699" y="1373"/>
                      <a:pt x="1375" y="1239"/>
                      <a:pt x="2046" y="1087"/>
                    </a:cubicBezTo>
                    <a:lnTo>
                      <a:pt x="2046" y="1087"/>
                    </a:lnTo>
                    <a:cubicBezTo>
                      <a:pt x="2728" y="932"/>
                      <a:pt x="3406" y="765"/>
                      <a:pt x="4085" y="602"/>
                    </a:cubicBezTo>
                    <a:lnTo>
                      <a:pt x="4085" y="602"/>
                    </a:lnTo>
                    <a:cubicBezTo>
                      <a:pt x="4154" y="586"/>
                      <a:pt x="4222" y="570"/>
                      <a:pt x="4289" y="554"/>
                    </a:cubicBezTo>
                    <a:lnTo>
                      <a:pt x="4289" y="554"/>
                    </a:lnTo>
                    <a:cubicBezTo>
                      <a:pt x="4289" y="556"/>
                      <a:pt x="4288" y="558"/>
                      <a:pt x="4287" y="563"/>
                    </a:cubicBezTo>
                    <a:lnTo>
                      <a:pt x="4287" y="563"/>
                    </a:lnTo>
                    <a:cubicBezTo>
                      <a:pt x="4287" y="566"/>
                      <a:pt x="4249" y="581"/>
                      <a:pt x="4249" y="581"/>
                    </a:cubicBezTo>
                    <a:lnTo>
                      <a:pt x="4249" y="581"/>
                    </a:lnTo>
                    <a:cubicBezTo>
                      <a:pt x="4195" y="607"/>
                      <a:pt x="4143" y="630"/>
                      <a:pt x="4089" y="653"/>
                    </a:cubicBezTo>
                    <a:lnTo>
                      <a:pt x="4089" y="653"/>
                    </a:lnTo>
                    <a:cubicBezTo>
                      <a:pt x="3983" y="700"/>
                      <a:pt x="3874" y="742"/>
                      <a:pt x="3764" y="781"/>
                    </a:cubicBezTo>
                    <a:lnTo>
                      <a:pt x="3764" y="781"/>
                    </a:lnTo>
                    <a:cubicBezTo>
                      <a:pt x="3544" y="859"/>
                      <a:pt x="3320" y="928"/>
                      <a:pt x="3097" y="996"/>
                    </a:cubicBezTo>
                    <a:lnTo>
                      <a:pt x="3097" y="996"/>
                    </a:lnTo>
                    <a:cubicBezTo>
                      <a:pt x="2378" y="1218"/>
                      <a:pt x="1602" y="1480"/>
                      <a:pt x="1107" y="2078"/>
                    </a:cubicBezTo>
                    <a:lnTo>
                      <a:pt x="1127" y="2078"/>
                    </a:lnTo>
                    <a:lnTo>
                      <a:pt x="1127" y="2078"/>
                    </a:lnTo>
                    <a:cubicBezTo>
                      <a:pt x="1300" y="1872"/>
                      <a:pt x="1516" y="1699"/>
                      <a:pt x="1746" y="1558"/>
                    </a:cubicBezTo>
                    <a:lnTo>
                      <a:pt x="1746" y="1558"/>
                    </a:lnTo>
                    <a:cubicBezTo>
                      <a:pt x="2242" y="1253"/>
                      <a:pt x="2808" y="1099"/>
                      <a:pt x="3359" y="927"/>
                    </a:cubicBezTo>
                    <a:lnTo>
                      <a:pt x="3359" y="927"/>
                    </a:lnTo>
                    <a:cubicBezTo>
                      <a:pt x="3685" y="824"/>
                      <a:pt x="4010" y="712"/>
                      <a:pt x="4317" y="560"/>
                    </a:cubicBezTo>
                    <a:lnTo>
                      <a:pt x="4317" y="560"/>
                    </a:lnTo>
                    <a:cubicBezTo>
                      <a:pt x="4321" y="559"/>
                      <a:pt x="4317" y="556"/>
                      <a:pt x="4315" y="554"/>
                    </a:cubicBezTo>
                    <a:lnTo>
                      <a:pt x="4315" y="554"/>
                    </a:lnTo>
                    <a:cubicBezTo>
                      <a:pt x="4313" y="552"/>
                      <a:pt x="4310" y="551"/>
                      <a:pt x="4308" y="550"/>
                    </a:cubicBezTo>
                    <a:lnTo>
                      <a:pt x="4308" y="550"/>
                    </a:lnTo>
                    <a:cubicBezTo>
                      <a:pt x="4921" y="404"/>
                      <a:pt x="5534" y="262"/>
                      <a:pt x="6145" y="110"/>
                    </a:cubicBezTo>
                    <a:lnTo>
                      <a:pt x="6145" y="110"/>
                    </a:lnTo>
                    <a:cubicBezTo>
                      <a:pt x="6270" y="78"/>
                      <a:pt x="6394" y="45"/>
                      <a:pt x="6517" y="11"/>
                    </a:cubicBezTo>
                    <a:lnTo>
                      <a:pt x="6517" y="0"/>
                    </a:lnTo>
                    <a:lnTo>
                      <a:pt x="6517" y="0"/>
                    </a:lnTo>
                    <a:cubicBezTo>
                      <a:pt x="6162" y="101"/>
                      <a:pt x="5802" y="182"/>
                      <a:pt x="5444" y="268"/>
                    </a:cubicBezTo>
                    <a:lnTo>
                      <a:pt x="5444" y="268"/>
                    </a:lnTo>
                    <a:cubicBezTo>
                      <a:pt x="5061" y="359"/>
                      <a:pt x="4677" y="451"/>
                      <a:pt x="4294" y="543"/>
                    </a:cubicBezTo>
                    <a:close/>
                    <a:moveTo>
                      <a:pt x="2448" y="982"/>
                    </a:moveTo>
                    <a:lnTo>
                      <a:pt x="2448" y="982"/>
                    </a:lnTo>
                    <a:cubicBezTo>
                      <a:pt x="1954" y="1099"/>
                      <a:pt x="1457" y="1211"/>
                      <a:pt x="958" y="1299"/>
                    </a:cubicBezTo>
                    <a:lnTo>
                      <a:pt x="958" y="1299"/>
                    </a:lnTo>
                    <a:cubicBezTo>
                      <a:pt x="711" y="1344"/>
                      <a:pt x="464" y="1382"/>
                      <a:pt x="217" y="1414"/>
                    </a:cubicBezTo>
                    <a:lnTo>
                      <a:pt x="217" y="1414"/>
                    </a:lnTo>
                    <a:cubicBezTo>
                      <a:pt x="185" y="1417"/>
                      <a:pt x="155" y="1420"/>
                      <a:pt x="123" y="1424"/>
                    </a:cubicBezTo>
                    <a:lnTo>
                      <a:pt x="123" y="1424"/>
                    </a:lnTo>
                    <a:cubicBezTo>
                      <a:pt x="107" y="1426"/>
                      <a:pt x="44" y="1443"/>
                      <a:pt x="31" y="1434"/>
                    </a:cubicBezTo>
                    <a:lnTo>
                      <a:pt x="31" y="1434"/>
                    </a:lnTo>
                    <a:cubicBezTo>
                      <a:pt x="0" y="1417"/>
                      <a:pt x="36" y="1330"/>
                      <a:pt x="48" y="1300"/>
                    </a:cubicBezTo>
                    <a:lnTo>
                      <a:pt x="48" y="1300"/>
                    </a:lnTo>
                    <a:cubicBezTo>
                      <a:pt x="82" y="1214"/>
                      <a:pt x="146" y="1140"/>
                      <a:pt x="217" y="1080"/>
                    </a:cubicBezTo>
                    <a:lnTo>
                      <a:pt x="217" y="1080"/>
                    </a:lnTo>
                    <a:cubicBezTo>
                      <a:pt x="380" y="940"/>
                      <a:pt x="589" y="858"/>
                      <a:pt x="788" y="780"/>
                    </a:cubicBezTo>
                    <a:lnTo>
                      <a:pt x="788" y="780"/>
                    </a:lnTo>
                    <a:cubicBezTo>
                      <a:pt x="1009" y="694"/>
                      <a:pt x="1236" y="626"/>
                      <a:pt x="1466" y="568"/>
                    </a:cubicBezTo>
                    <a:lnTo>
                      <a:pt x="1466" y="568"/>
                    </a:lnTo>
                    <a:cubicBezTo>
                      <a:pt x="1920" y="452"/>
                      <a:pt x="2391" y="367"/>
                      <a:pt x="2859" y="326"/>
                    </a:cubicBezTo>
                    <a:lnTo>
                      <a:pt x="2859" y="326"/>
                    </a:lnTo>
                    <a:cubicBezTo>
                      <a:pt x="3304" y="288"/>
                      <a:pt x="3772" y="305"/>
                      <a:pt x="4185" y="496"/>
                    </a:cubicBezTo>
                    <a:lnTo>
                      <a:pt x="4185" y="496"/>
                    </a:lnTo>
                    <a:cubicBezTo>
                      <a:pt x="4213" y="508"/>
                      <a:pt x="4250" y="520"/>
                      <a:pt x="4273" y="540"/>
                    </a:cubicBezTo>
                    <a:lnTo>
                      <a:pt x="4273" y="540"/>
                    </a:lnTo>
                    <a:cubicBezTo>
                      <a:pt x="4278" y="543"/>
                      <a:pt x="4282" y="544"/>
                      <a:pt x="4284" y="546"/>
                    </a:cubicBezTo>
                    <a:lnTo>
                      <a:pt x="4284" y="546"/>
                    </a:lnTo>
                    <a:cubicBezTo>
                      <a:pt x="3672" y="692"/>
                      <a:pt x="3060" y="838"/>
                      <a:pt x="2448" y="982"/>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2" name="Google Shape;672;p41"/>
              <p:cNvSpPr/>
              <p:nvPr/>
            </p:nvSpPr>
            <p:spPr>
              <a:xfrm rot="-9791528" flipH="1">
                <a:off x="5030676" y="-399459"/>
                <a:ext cx="4520638" cy="1352090"/>
              </a:xfrm>
              <a:custGeom>
                <a:avLst/>
                <a:gdLst/>
                <a:ahLst/>
                <a:cxnLst/>
                <a:rect l="l" t="t" r="r" b="b"/>
                <a:pathLst>
                  <a:path w="9231" h="2762" extrusionOk="0">
                    <a:moveTo>
                      <a:pt x="8891" y="10"/>
                    </a:moveTo>
                    <a:lnTo>
                      <a:pt x="8891" y="10"/>
                    </a:lnTo>
                    <a:cubicBezTo>
                      <a:pt x="8562" y="30"/>
                      <a:pt x="8235" y="78"/>
                      <a:pt x="7910" y="126"/>
                    </a:cubicBezTo>
                    <a:lnTo>
                      <a:pt x="7910" y="126"/>
                    </a:lnTo>
                    <a:cubicBezTo>
                      <a:pt x="7279" y="218"/>
                      <a:pt x="6651" y="336"/>
                      <a:pt x="6031" y="479"/>
                    </a:cubicBezTo>
                    <a:lnTo>
                      <a:pt x="6031" y="479"/>
                    </a:lnTo>
                    <a:cubicBezTo>
                      <a:pt x="4785" y="766"/>
                      <a:pt x="3564" y="1153"/>
                      <a:pt x="2380" y="1634"/>
                    </a:cubicBezTo>
                    <a:lnTo>
                      <a:pt x="2380" y="1634"/>
                    </a:lnTo>
                    <a:cubicBezTo>
                      <a:pt x="1788" y="1876"/>
                      <a:pt x="1204" y="2140"/>
                      <a:pt x="632" y="2430"/>
                    </a:cubicBezTo>
                    <a:lnTo>
                      <a:pt x="632" y="2430"/>
                    </a:lnTo>
                    <a:cubicBezTo>
                      <a:pt x="420" y="2537"/>
                      <a:pt x="209" y="2647"/>
                      <a:pt x="0" y="2761"/>
                    </a:cubicBezTo>
                    <a:lnTo>
                      <a:pt x="25" y="2761"/>
                    </a:lnTo>
                    <a:lnTo>
                      <a:pt x="25" y="2761"/>
                    </a:lnTo>
                    <a:cubicBezTo>
                      <a:pt x="373" y="2573"/>
                      <a:pt x="725" y="2392"/>
                      <a:pt x="1081" y="2222"/>
                    </a:cubicBezTo>
                    <a:lnTo>
                      <a:pt x="1081" y="2222"/>
                    </a:lnTo>
                    <a:cubicBezTo>
                      <a:pt x="1919" y="1821"/>
                      <a:pt x="2782" y="1468"/>
                      <a:pt x="3661" y="1167"/>
                    </a:cubicBezTo>
                    <a:lnTo>
                      <a:pt x="3661" y="1167"/>
                    </a:lnTo>
                    <a:cubicBezTo>
                      <a:pt x="4541" y="866"/>
                      <a:pt x="5440" y="616"/>
                      <a:pt x="6348" y="418"/>
                    </a:cubicBezTo>
                    <a:lnTo>
                      <a:pt x="6348" y="418"/>
                    </a:lnTo>
                    <a:cubicBezTo>
                      <a:pt x="6811" y="318"/>
                      <a:pt x="7277" y="233"/>
                      <a:pt x="7745" y="160"/>
                    </a:cubicBezTo>
                    <a:lnTo>
                      <a:pt x="7745" y="160"/>
                    </a:lnTo>
                    <a:cubicBezTo>
                      <a:pt x="8217" y="87"/>
                      <a:pt x="8698" y="6"/>
                      <a:pt x="9175" y="11"/>
                    </a:cubicBezTo>
                    <a:lnTo>
                      <a:pt x="9175" y="11"/>
                    </a:lnTo>
                    <a:cubicBezTo>
                      <a:pt x="9194" y="11"/>
                      <a:pt x="9211" y="11"/>
                      <a:pt x="9230" y="11"/>
                    </a:cubicBezTo>
                    <a:lnTo>
                      <a:pt x="9230" y="4"/>
                    </a:lnTo>
                    <a:lnTo>
                      <a:pt x="9230" y="4"/>
                    </a:lnTo>
                    <a:cubicBezTo>
                      <a:pt x="9118" y="0"/>
                      <a:pt x="9003" y="4"/>
                      <a:pt x="8891" y="10"/>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3" name="Google Shape;673;p41"/>
              <p:cNvSpPr/>
              <p:nvPr/>
            </p:nvSpPr>
            <p:spPr>
              <a:xfrm rot="-9791523" flipH="1">
                <a:off x="7213293" y="-165010"/>
                <a:ext cx="2224685" cy="790515"/>
              </a:xfrm>
              <a:custGeom>
                <a:avLst/>
                <a:gdLst/>
                <a:ahLst/>
                <a:cxnLst/>
                <a:rect l="l" t="t" r="r" b="b"/>
                <a:pathLst>
                  <a:path w="4543" h="1614" extrusionOk="0">
                    <a:moveTo>
                      <a:pt x="3051" y="407"/>
                    </a:moveTo>
                    <a:lnTo>
                      <a:pt x="3051" y="407"/>
                    </a:lnTo>
                    <a:cubicBezTo>
                      <a:pt x="2100" y="684"/>
                      <a:pt x="1158" y="1012"/>
                      <a:pt x="274" y="1467"/>
                    </a:cubicBezTo>
                    <a:lnTo>
                      <a:pt x="274" y="1467"/>
                    </a:lnTo>
                    <a:cubicBezTo>
                      <a:pt x="182" y="1515"/>
                      <a:pt x="90" y="1563"/>
                      <a:pt x="0" y="1613"/>
                    </a:cubicBezTo>
                    <a:lnTo>
                      <a:pt x="24" y="1613"/>
                    </a:lnTo>
                    <a:lnTo>
                      <a:pt x="24" y="1613"/>
                    </a:lnTo>
                    <a:cubicBezTo>
                      <a:pt x="328" y="1446"/>
                      <a:pt x="641" y="1294"/>
                      <a:pt x="959" y="1155"/>
                    </a:cubicBezTo>
                    <a:lnTo>
                      <a:pt x="959" y="1155"/>
                    </a:lnTo>
                    <a:cubicBezTo>
                      <a:pt x="1714" y="828"/>
                      <a:pt x="2498" y="574"/>
                      <a:pt x="3289" y="349"/>
                    </a:cubicBezTo>
                    <a:lnTo>
                      <a:pt x="3289" y="349"/>
                    </a:lnTo>
                    <a:cubicBezTo>
                      <a:pt x="3689" y="235"/>
                      <a:pt x="4091" y="129"/>
                      <a:pt x="4494" y="25"/>
                    </a:cubicBezTo>
                    <a:lnTo>
                      <a:pt x="4494" y="25"/>
                    </a:lnTo>
                    <a:cubicBezTo>
                      <a:pt x="4511" y="20"/>
                      <a:pt x="4526" y="15"/>
                      <a:pt x="4542" y="12"/>
                    </a:cubicBezTo>
                    <a:lnTo>
                      <a:pt x="4542" y="0"/>
                    </a:lnTo>
                    <a:lnTo>
                      <a:pt x="4542" y="0"/>
                    </a:lnTo>
                    <a:cubicBezTo>
                      <a:pt x="4526" y="5"/>
                      <a:pt x="4511" y="9"/>
                      <a:pt x="4494" y="13"/>
                    </a:cubicBezTo>
                    <a:lnTo>
                      <a:pt x="4494" y="13"/>
                    </a:lnTo>
                    <a:cubicBezTo>
                      <a:pt x="4012" y="138"/>
                      <a:pt x="3530" y="266"/>
                      <a:pt x="3051" y="407"/>
                    </a:cubicBezTo>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sp>
        <p:nvSpPr>
          <p:cNvPr id="674" name="Google Shape;674;p41"/>
          <p:cNvSpPr txBox="1">
            <a:spLocks noGrp="1"/>
          </p:cNvSpPr>
          <p:nvPr>
            <p:ph type="title"/>
          </p:nvPr>
        </p:nvSpPr>
        <p:spPr>
          <a:xfrm>
            <a:off x="355000" y="258475"/>
            <a:ext cx="58506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Classification Report</a:t>
            </a:r>
            <a:endParaRPr sz="2700"/>
          </a:p>
        </p:txBody>
      </p:sp>
      <p:pic>
        <p:nvPicPr>
          <p:cNvPr id="675" name="Google Shape;675;p41"/>
          <p:cNvPicPr preferRelativeResize="0"/>
          <p:nvPr/>
        </p:nvPicPr>
        <p:blipFill>
          <a:blip r:embed="rId3">
            <a:alphaModFix/>
          </a:blip>
          <a:stretch>
            <a:fillRect/>
          </a:stretch>
        </p:blipFill>
        <p:spPr>
          <a:xfrm>
            <a:off x="272200" y="934200"/>
            <a:ext cx="4452224" cy="3113850"/>
          </a:xfrm>
          <a:prstGeom prst="rect">
            <a:avLst/>
          </a:prstGeom>
          <a:noFill/>
          <a:ln>
            <a:noFill/>
          </a:ln>
        </p:spPr>
      </p:pic>
      <p:pic>
        <p:nvPicPr>
          <p:cNvPr id="676" name="Google Shape;676;p41"/>
          <p:cNvPicPr preferRelativeResize="0"/>
          <p:nvPr/>
        </p:nvPicPr>
        <p:blipFill>
          <a:blip r:embed="rId4">
            <a:alphaModFix/>
          </a:blip>
          <a:stretch>
            <a:fillRect/>
          </a:stretch>
        </p:blipFill>
        <p:spPr>
          <a:xfrm>
            <a:off x="4800400" y="258476"/>
            <a:ext cx="4185750" cy="3855300"/>
          </a:xfrm>
          <a:prstGeom prst="rect">
            <a:avLst/>
          </a:prstGeom>
          <a:noFill/>
          <a:ln>
            <a:noFill/>
          </a:ln>
        </p:spPr>
      </p:pic>
      <p:sp>
        <p:nvSpPr>
          <p:cNvPr id="677" name="Google Shape;677;p41"/>
          <p:cNvSpPr txBox="1">
            <a:spLocks noGrp="1"/>
          </p:cNvSpPr>
          <p:nvPr>
            <p:ph type="title"/>
          </p:nvPr>
        </p:nvSpPr>
        <p:spPr>
          <a:xfrm>
            <a:off x="3186125" y="4330550"/>
            <a:ext cx="58506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700"/>
              <a:t>Confusion Matrix Heatmap</a:t>
            </a:r>
            <a:endParaRPr sz="2700"/>
          </a:p>
        </p:txBody>
      </p:sp>
      <p:sp>
        <p:nvSpPr>
          <p:cNvPr id="678" name="Google Shape;678;p41"/>
          <p:cNvSpPr txBox="1"/>
          <p:nvPr/>
        </p:nvSpPr>
        <p:spPr>
          <a:xfrm>
            <a:off x="6981125" y="592963"/>
            <a:ext cx="197400" cy="197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679" name="Google Shape;679;p41"/>
          <p:cNvSpPr txBox="1"/>
          <p:nvPr/>
        </p:nvSpPr>
        <p:spPr>
          <a:xfrm>
            <a:off x="6981125" y="2087425"/>
            <a:ext cx="197400" cy="197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680" name="Google Shape;680;p41"/>
          <p:cNvSpPr txBox="1"/>
          <p:nvPr/>
        </p:nvSpPr>
        <p:spPr>
          <a:xfrm>
            <a:off x="6981125" y="2542850"/>
            <a:ext cx="197400" cy="197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681" name="Google Shape;681;p41"/>
          <p:cNvSpPr txBox="1"/>
          <p:nvPr/>
        </p:nvSpPr>
        <p:spPr>
          <a:xfrm>
            <a:off x="6981125" y="2722163"/>
            <a:ext cx="197400" cy="1974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682" name="Google Shape;682;p41"/>
          <p:cNvSpPr txBox="1"/>
          <p:nvPr/>
        </p:nvSpPr>
        <p:spPr>
          <a:xfrm>
            <a:off x="6783725" y="2087425"/>
            <a:ext cx="197400" cy="197400"/>
          </a:xfrm>
          <a:prstGeom prst="rect">
            <a:avLst/>
          </a:prstGeom>
          <a:noFill/>
          <a:ln w="19050" cap="flat" cmpd="sng">
            <a:solidFill>
              <a:srgbClr val="00C3B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683" name="Google Shape;683;p41"/>
          <p:cNvSpPr txBox="1"/>
          <p:nvPr/>
        </p:nvSpPr>
        <p:spPr>
          <a:xfrm>
            <a:off x="6981125" y="2315138"/>
            <a:ext cx="197400" cy="197400"/>
          </a:xfrm>
          <a:prstGeom prst="rect">
            <a:avLst/>
          </a:prstGeom>
          <a:noFill/>
          <a:ln w="19050" cap="flat" cmpd="sng">
            <a:solidFill>
              <a:srgbClr val="00C3B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684" name="Google Shape;684;p41"/>
          <p:cNvSpPr txBox="1"/>
          <p:nvPr/>
        </p:nvSpPr>
        <p:spPr>
          <a:xfrm>
            <a:off x="7388150" y="2722163"/>
            <a:ext cx="197400" cy="197400"/>
          </a:xfrm>
          <a:prstGeom prst="rect">
            <a:avLst/>
          </a:prstGeom>
          <a:noFill/>
          <a:ln w="19050" cap="flat" cmpd="sng">
            <a:solidFill>
              <a:srgbClr val="00C3B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pic>
        <p:nvPicPr>
          <p:cNvPr id="685" name="Google Shape;685;p41" title="9.mp3">
            <a:hlinkClick r:id="rId5"/>
          </p:cNvPr>
          <p:cNvPicPr preferRelativeResize="0"/>
          <p:nvPr/>
        </p:nvPicPr>
        <p:blipFill>
          <a:blip r:embed="rId6">
            <a:alphaModFix/>
          </a:blip>
          <a:stretch>
            <a:fillRect/>
          </a:stretch>
        </p:blipFill>
        <p:spPr>
          <a:xfrm>
            <a:off x="272200" y="4549375"/>
            <a:ext cx="457200" cy="45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 Presentation Template">
  <a:themeElements>
    <a:clrScheme name="Simple Light">
      <a:dk1>
        <a:srgbClr val="042F46"/>
      </a:dk1>
      <a:lt1>
        <a:srgbClr val="F8EFE0"/>
      </a:lt1>
      <a:dk2>
        <a:srgbClr val="00547F"/>
      </a:dk2>
      <a:lt2>
        <a:srgbClr val="FA1F67"/>
      </a:lt2>
      <a:accent1>
        <a:srgbClr val="FFDE75"/>
      </a:accent1>
      <a:accent2>
        <a:srgbClr val="FFFFFF"/>
      </a:accent2>
      <a:accent3>
        <a:srgbClr val="FFFFFF"/>
      </a:accent3>
      <a:accent4>
        <a:srgbClr val="FFFFFF"/>
      </a:accent4>
      <a:accent5>
        <a:srgbClr val="FFFFFF"/>
      </a:accent5>
      <a:accent6>
        <a:srgbClr val="FFFFFF"/>
      </a:accent6>
      <a:hlink>
        <a:srgbClr val="042F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1398</Words>
  <Application>Microsoft Macintosh PowerPoint</Application>
  <PresentationFormat>全屏显示(16:9)</PresentationFormat>
  <Paragraphs>115</Paragraphs>
  <Slides>23</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Chelsea Market</vt:lpstr>
      <vt:lpstr>Nunito Light</vt:lpstr>
      <vt:lpstr>Bebas Neue</vt:lpstr>
      <vt:lpstr>DM Sans</vt:lpstr>
      <vt:lpstr>Roboto</vt:lpstr>
      <vt:lpstr>Courier New</vt:lpstr>
      <vt:lpstr>My Presentation Template</vt:lpstr>
      <vt:lpstr>MBTI Personality Classification Based on Social Media Posts</vt:lpstr>
      <vt:lpstr>Intention &amp;  Research Questions </vt:lpstr>
      <vt:lpstr>MBTI and Workplace </vt:lpstr>
      <vt:lpstr>To What Extent Can Social Media Posts Predict One’s MBTI Personality Type?</vt:lpstr>
      <vt:lpstr>Data</vt:lpstr>
      <vt:lpstr>Data Preprocessing   —TO CSV File</vt:lpstr>
      <vt:lpstr>Tree-Based Models</vt:lpstr>
      <vt:lpstr>Hyper-Parameter Tuning (gridsearchcv)</vt:lpstr>
      <vt:lpstr>Classification Report</vt:lpstr>
      <vt:lpstr>Evaluation</vt:lpstr>
      <vt:lpstr>Linear Models</vt:lpstr>
      <vt:lpstr>Hyper-Parameter Tuning (gridsearchcv)</vt:lpstr>
      <vt:lpstr>Compare of Confusion Matrix Heatmap</vt:lpstr>
      <vt:lpstr>Comparison of Classification Report</vt:lpstr>
      <vt:lpstr>Evaluation</vt:lpstr>
      <vt:lpstr>Error Analysis 1</vt:lpstr>
      <vt:lpstr>Error Analysis 2</vt:lpstr>
      <vt:lpstr>Truncated SVD</vt:lpstr>
      <vt:lpstr>Performance</vt:lpstr>
      <vt:lpstr>Before            vs         After</vt:lpstr>
      <vt:lpstr>Summary</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MBTI Personality Classification Based on Social Media Posts</dc:title>
  <cp:lastModifiedBy>Zimo Ma</cp:lastModifiedBy>
  <cp:revision>2</cp:revision>
  <dcterms:modified xsi:type="dcterms:W3CDTF">2024-03-08T00:21:01Z</dcterms:modified>
</cp:coreProperties>
</file>