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68" autoAdjust="0"/>
  </p:normalViewPr>
  <p:slideViewPr>
    <p:cSldViewPr>
      <p:cViewPr varScale="1">
        <p:scale>
          <a:sx n="61" d="100"/>
          <a:sy n="61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OWNLOAD\心\STORIES\心镜\95284103_p6 - Copy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0" y="533400"/>
            <a:ext cx="5961888" cy="60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838200"/>
            <a:ext cx="76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0" dirty="0" smtClean="0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心</a:t>
            </a:r>
            <a:endParaRPr lang="en-US" altLang="zh-CN" sz="17000" dirty="0" smtClean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3082766"/>
            <a:ext cx="2364750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7000" dirty="0" smtClean="0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鏡</a:t>
            </a:r>
            <a:endParaRPr lang="zh-CN" altLang="en-US" sz="17000" dirty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11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DOWNLOAD\心\STORIES\心镜\95284103_p6 - Copy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0" y="381000"/>
            <a:ext cx="5961888" cy="60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9700" y="506325"/>
            <a:ext cx="76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心</a:t>
            </a:r>
            <a:endParaRPr lang="en-US" altLang="zh-CN" sz="15000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9700" y="2540943"/>
            <a:ext cx="210826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1328" y="288972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第</a:t>
            </a:r>
            <a:endParaRPr lang="zh-CN" altLang="en-US" sz="8000" dirty="0">
              <a:ln w="25400">
                <a:solidFill>
                  <a:schemeClr val="bg1"/>
                </a:solidFill>
              </a:ln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1328" y="372792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一</a:t>
            </a:r>
            <a:endParaRPr lang="zh-CN" altLang="en-US" sz="8000" dirty="0">
              <a:ln w="25400">
                <a:solidFill>
                  <a:schemeClr val="bg1"/>
                </a:solidFill>
              </a:ln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0579" y="464232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章</a:t>
            </a:r>
            <a:endParaRPr lang="zh-CN" altLang="en-US" sz="8000" dirty="0">
              <a:ln w="25400">
                <a:solidFill>
                  <a:schemeClr val="bg1"/>
                </a:solidFill>
              </a:ln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8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D:\DOWNLOAD\心\STORIES\心镜\95284103_p6 - Copy (2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0" y="381000"/>
            <a:ext cx="5961888" cy="60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49700" y="506325"/>
            <a:ext cx="76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心</a:t>
            </a:r>
            <a:endParaRPr lang="en-US" altLang="zh-CN" sz="15000" dirty="0" smtClean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9700" y="2540943"/>
            <a:ext cx="210826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1328" y="274320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第</a:t>
            </a:r>
            <a:endParaRPr lang="zh-CN" altLang="en-US" sz="8000" dirty="0">
              <a:ln w="25400">
                <a:solidFill>
                  <a:schemeClr val="bg1"/>
                </a:solidFill>
              </a:ln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1328" y="3727922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0579" y="4772561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ln w="25400">
                  <a:solidFill>
                    <a:schemeClr val="bg1"/>
                  </a:solidFill>
                </a:ln>
                <a:latin typeface="ＤＦ超極太楷書体" panose="02010609010101010101" pitchFamily="1" charset="-128"/>
                <a:ea typeface="ＤＦ超極太楷書体" panose="02010609010101010101" pitchFamily="1" charset="-128"/>
              </a:rPr>
              <a:t>章</a:t>
            </a:r>
            <a:endParaRPr lang="zh-CN" altLang="en-US" sz="8000" dirty="0">
              <a:ln w="25400">
                <a:solidFill>
                  <a:schemeClr val="bg1"/>
                </a:solidFill>
              </a:ln>
              <a:latin typeface="ＤＦ超極太楷書体" panose="02010609010101010101" pitchFamily="1" charset="-128"/>
              <a:ea typeface="ＤＦ超極太楷書体" panose="02010609010101010101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24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\WORDPRESS\GITHUB\Q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4" y="40986"/>
            <a:ext cx="3902075" cy="67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WNLOAD\心\S\心兰\Twine\m\78754220_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381000"/>
            <a:ext cx="39751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407"/>
            <a:ext cx="457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4648199" y="1"/>
            <a:ext cx="4495801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</dc:creator>
  <cp:lastModifiedBy>CE</cp:lastModifiedBy>
  <cp:revision>36</cp:revision>
  <dcterms:created xsi:type="dcterms:W3CDTF">2006-08-16T00:00:00Z</dcterms:created>
  <dcterms:modified xsi:type="dcterms:W3CDTF">2022-09-08T09:47:58Z</dcterms:modified>
</cp:coreProperties>
</file>