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25dd6c0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25dd6c0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25dd6c0a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25dd6c0a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25dd6c0a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25dd6c0a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25dd6c0a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25dd6c0a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25dd6c0a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25dd6c0a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BgGNvIsRh7Q" TargetMode="External"/><Relationship Id="rId4" Type="http://schemas.openxmlformats.org/officeDocument/2006/relationships/hyperlink" Target="http://www.youtube.com/watch?v=BgGNvIsRh7Q" TargetMode="External"/><Relationship Id="rId5" Type="http://schemas.openxmlformats.org/officeDocument/2006/relationships/image" Target="../media/image1.jp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7.jpg"/><Relationship Id="rId5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adaptive-intelligent-robotics/Qutee_v2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Qutee Robot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3051950"/>
            <a:ext cx="8520600" cy="18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u="sng">
                <a:solidFill>
                  <a:schemeClr val="hlink"/>
                </a:solidFill>
                <a:hlinkClick r:id="rId3"/>
              </a:rPr>
              <a:t>https://www.youtube.com/watch?v=BgGNvIsRh7Q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descr="Quality-Diversity Optimisation on a Physical Robot Through&#10;Dynamics-Aware and Reset-Free Training&#10;Gecco 2023.&#10;&#10;Learning algorithms, like Quality-Diversity (QD), can be used to&#10;acquire repertoires of diverse robotics skills. This learning is com-&#10;monly done via computer simulation due to the large number of&#10;evaluations required. However, training in a virtual environment&#10;generates a gap between simulation and reality. Here, we build&#10;upon the Reset-Free QD (RF-QD) algorithm to learn controllers&#10;directly on a physical robot. This method uses a dynamics model,&#10;learned from interactions between the robot and the environment,&#10;to predict the robot’s behaviour and improve sample efficiency. A&#10;behaviour selection policy filters out uninteresting or unsafe poli-&#10;cies predicted by the model. RF-QD also includes a recovery policy&#10;that returns the robot to a safe zone when it has walked outside of&#10;it, allowing continuous learning. We demonstrate that our method&#10;enables a physical quadruped robot to learn a repertoire of be-&#10;haviours in two hours without human supervision. We successfully&#10;test the solution repertoire using a maze navigation task. Finally,&#10;we compare our approach to the MAP-Elites algorithm. We show&#10;that dynamics awareness and a recovery policy are required for&#10;training on a physical robot for optimal archive generation." id="62" name="Google Shape;62;p14" title="Training a robot to walk in 2 hours using evolutionary computation with no use of simulation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8276" y="2954000"/>
            <a:ext cx="3636475" cy="20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7348" y="134648"/>
            <a:ext cx="5487799" cy="28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5800"/>
            <a:ext cx="4015821" cy="22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0101" y="395150"/>
            <a:ext cx="3871375" cy="21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800" y="2885700"/>
            <a:ext cx="4015825" cy="22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664325"/>
            <a:ext cx="3740701" cy="210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Quadruped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12 DoF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Sensing: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Proprioception (joint positions)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v2: Exteroception (IMU)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Acting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12 Dynamixel motors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Control: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Onboard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Off-board (wifi) v2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Battery</a:t>
            </a:r>
            <a:r>
              <a:rPr lang="en-GB"/>
              <a:t> power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Hardware and software: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https://github.com/adaptive-intelligent-robotics/Qutee_v2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Python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ROS2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Things to do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3D 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Update design for controller </a:t>
            </a:r>
            <a:r>
              <a:rPr lang="en-GB"/>
              <a:t>Adafruit ESP32-S3 TFT Feather 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Wait for hardware to arrive (already purchased)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Assembly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Software: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Dynamixel Wizard (to control the motors)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Python (to put all together)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ROS2 to connect over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 our repo: git.napier.ac.uk (ask for access)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Clone </a:t>
            </a:r>
            <a:r>
              <a:rPr lang="en-GB"/>
              <a:t>original</a:t>
            </a:r>
            <a:r>
              <a:rPr lang="en-GB"/>
              <a:t> repo, work from there.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Build URDF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3146700"/>
            <a:ext cx="8520600" cy="14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NVidia Isaac Gym for Machine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Reinforcement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Evolutionary Computation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ROS2 packages, for example SLAM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9775" y="2680526"/>
            <a:ext cx="3165150" cy="17804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822600" y="933075"/>
            <a:ext cx="3954600" cy="11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Robust control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Navigation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Optimisation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SLAM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Other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-GB" sz="1800">
                <a:solidFill>
                  <a:schemeClr val="dk2"/>
                </a:solidFill>
              </a:rPr>
              <a:t>Remote interface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-GB" sz="1800">
                <a:solidFill>
                  <a:schemeClr val="dk2"/>
                </a:solidFill>
              </a:rPr>
              <a:t>Add arm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