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79" r:id="rId5"/>
    <p:sldId id="280" r:id="rId6"/>
    <p:sldId id="281" r:id="rId7"/>
    <p:sldId id="258" r:id="rId8"/>
    <p:sldId id="259" r:id="rId9"/>
    <p:sldId id="260" r:id="rId10"/>
    <p:sldId id="261" r:id="rId11"/>
    <p:sldId id="275" r:id="rId12"/>
    <p:sldId id="277" r:id="rId13"/>
    <p:sldId id="262" r:id="rId14"/>
    <p:sldId id="263" r:id="rId15"/>
    <p:sldId id="264" r:id="rId16"/>
    <p:sldId id="265" r:id="rId17"/>
    <p:sldId id="266" r:id="rId18"/>
    <p:sldId id="26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98E41-9581-4765-95A9-97E483A2F31D}" v="5" dt="2024-11-23T17:08:07.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EU ZIN" userId="72d0ffb2-2db9-4379-b0df-43e407192807" providerId="ADAL" clId="{4F998E41-9581-4765-95A9-97E483A2F31D}"/>
    <pc:docChg chg="custSel addSld modSld">
      <pc:chgData name="TAN EU ZIN" userId="72d0ffb2-2db9-4379-b0df-43e407192807" providerId="ADAL" clId="{4F998E41-9581-4765-95A9-97E483A2F31D}" dt="2024-11-29T01:58:40.228" v="2612" actId="20577"/>
      <pc:docMkLst>
        <pc:docMk/>
      </pc:docMkLst>
      <pc:sldChg chg="addSp delSp modSp mod">
        <pc:chgData name="TAN EU ZIN" userId="72d0ffb2-2db9-4379-b0df-43e407192807" providerId="ADAL" clId="{4F998E41-9581-4765-95A9-97E483A2F31D}" dt="2024-11-20T17:20:37.707" v="2" actId="478"/>
        <pc:sldMkLst>
          <pc:docMk/>
          <pc:sldMk cId="3469857150" sldId="256"/>
        </pc:sldMkLst>
      </pc:sldChg>
      <pc:sldChg chg="modSp mod">
        <pc:chgData name="TAN EU ZIN" userId="72d0ffb2-2db9-4379-b0df-43e407192807" providerId="ADAL" clId="{4F998E41-9581-4765-95A9-97E483A2F31D}" dt="2024-11-29T01:50:33.078" v="2527" actId="20577"/>
        <pc:sldMkLst>
          <pc:docMk/>
          <pc:sldMk cId="3217211978" sldId="257"/>
        </pc:sldMkLst>
        <pc:spChg chg="mod">
          <ac:chgData name="TAN EU ZIN" userId="72d0ffb2-2db9-4379-b0df-43e407192807" providerId="ADAL" clId="{4F998E41-9581-4765-95A9-97E483A2F31D}" dt="2024-11-29T01:50:33.078" v="2527" actId="20577"/>
          <ac:spMkLst>
            <pc:docMk/>
            <pc:sldMk cId="3217211978" sldId="257"/>
            <ac:spMk id="9" creationId="{32607026-A475-82AD-DC83-A713DF62AE51}"/>
          </ac:spMkLst>
        </pc:spChg>
      </pc:sldChg>
      <pc:sldChg chg="addSp delSp modSp mod">
        <pc:chgData name="TAN EU ZIN" userId="72d0ffb2-2db9-4379-b0df-43e407192807" providerId="ADAL" clId="{4F998E41-9581-4765-95A9-97E483A2F31D}" dt="2024-11-21T19:43:52.996" v="20" actId="1076"/>
        <pc:sldMkLst>
          <pc:docMk/>
          <pc:sldMk cId="2317172827" sldId="260"/>
        </pc:sldMkLst>
        <pc:picChg chg="add mod">
          <ac:chgData name="TAN EU ZIN" userId="72d0ffb2-2db9-4379-b0df-43e407192807" providerId="ADAL" clId="{4F998E41-9581-4765-95A9-97E483A2F31D}" dt="2024-11-21T19:43:52.996" v="20" actId="1076"/>
          <ac:picMkLst>
            <pc:docMk/>
            <pc:sldMk cId="2317172827" sldId="260"/>
            <ac:picMk id="3" creationId="{6499EE10-4DCA-502F-FF84-6D1723CDD4E6}"/>
          </ac:picMkLst>
        </pc:picChg>
      </pc:sldChg>
      <pc:sldChg chg="modSp mod">
        <pc:chgData name="TAN EU ZIN" userId="72d0ffb2-2db9-4379-b0df-43e407192807" providerId="ADAL" clId="{4F998E41-9581-4765-95A9-97E483A2F31D}" dt="2024-11-23T15:14:22.896" v="432" actId="113"/>
        <pc:sldMkLst>
          <pc:docMk/>
          <pc:sldMk cId="3463160785" sldId="261"/>
        </pc:sldMkLst>
        <pc:spChg chg="mod">
          <ac:chgData name="TAN EU ZIN" userId="72d0ffb2-2db9-4379-b0df-43e407192807" providerId="ADAL" clId="{4F998E41-9581-4765-95A9-97E483A2F31D}" dt="2024-11-23T15:14:22.896" v="432" actId="113"/>
          <ac:spMkLst>
            <pc:docMk/>
            <pc:sldMk cId="3463160785" sldId="261"/>
            <ac:spMk id="12" creationId="{68EB9382-3BB7-7E61-9D98-AF020005B6C0}"/>
          </ac:spMkLst>
        </pc:spChg>
        <pc:picChg chg="mod">
          <ac:chgData name="TAN EU ZIN" userId="72d0ffb2-2db9-4379-b0df-43e407192807" providerId="ADAL" clId="{4F998E41-9581-4765-95A9-97E483A2F31D}" dt="2024-11-21T07:57:43.853" v="8" actId="1076"/>
          <ac:picMkLst>
            <pc:docMk/>
            <pc:sldMk cId="3463160785" sldId="261"/>
            <ac:picMk id="15" creationId="{1485E983-C970-C3B7-2106-D9F290656369}"/>
          </ac:picMkLst>
        </pc:picChg>
      </pc:sldChg>
      <pc:sldChg chg="addSp delSp modSp mod">
        <pc:chgData name="TAN EU ZIN" userId="72d0ffb2-2db9-4379-b0df-43e407192807" providerId="ADAL" clId="{4F998E41-9581-4765-95A9-97E483A2F31D}" dt="2024-11-23T15:17:03.434" v="567" actId="1076"/>
        <pc:sldMkLst>
          <pc:docMk/>
          <pc:sldMk cId="2794198329" sldId="262"/>
        </pc:sldMkLst>
        <pc:spChg chg="mod">
          <ac:chgData name="TAN EU ZIN" userId="72d0ffb2-2db9-4379-b0df-43e407192807" providerId="ADAL" clId="{4F998E41-9581-4765-95A9-97E483A2F31D}" dt="2024-11-23T15:17:03.434" v="567" actId="1076"/>
          <ac:spMkLst>
            <pc:docMk/>
            <pc:sldMk cId="2794198329" sldId="262"/>
            <ac:spMk id="7" creationId="{9126FE62-AD97-5DE8-C680-66F13A868A3D}"/>
          </ac:spMkLst>
        </pc:spChg>
        <pc:picChg chg="add mod">
          <ac:chgData name="TAN EU ZIN" userId="72d0ffb2-2db9-4379-b0df-43e407192807" providerId="ADAL" clId="{4F998E41-9581-4765-95A9-97E483A2F31D}" dt="2024-11-23T15:16:57.530" v="566" actId="1076"/>
          <ac:picMkLst>
            <pc:docMk/>
            <pc:sldMk cId="2794198329" sldId="262"/>
            <ac:picMk id="3" creationId="{4535B3A2-F953-174E-5505-8C0997EC0A8C}"/>
          </ac:picMkLst>
        </pc:picChg>
      </pc:sldChg>
      <pc:sldChg chg="addSp delSp modSp mod">
        <pc:chgData name="TAN EU ZIN" userId="72d0ffb2-2db9-4379-b0df-43e407192807" providerId="ADAL" clId="{4F998E41-9581-4765-95A9-97E483A2F31D}" dt="2024-11-29T01:58:40.228" v="2612" actId="20577"/>
        <pc:sldMkLst>
          <pc:docMk/>
          <pc:sldMk cId="2299475164" sldId="263"/>
        </pc:sldMkLst>
        <pc:spChg chg="mod">
          <ac:chgData name="TAN EU ZIN" userId="72d0ffb2-2db9-4379-b0df-43e407192807" providerId="ADAL" clId="{4F998E41-9581-4765-95A9-97E483A2F31D}" dt="2024-11-29T01:58:40.228" v="2612" actId="20577"/>
          <ac:spMkLst>
            <pc:docMk/>
            <pc:sldMk cId="2299475164" sldId="263"/>
            <ac:spMk id="12" creationId="{ACCCA90E-2C78-4D8E-1DAE-A5099B5E2F26}"/>
          </ac:spMkLst>
        </pc:spChg>
        <pc:picChg chg="add mod ord">
          <ac:chgData name="TAN EU ZIN" userId="72d0ffb2-2db9-4379-b0df-43e407192807" providerId="ADAL" clId="{4F998E41-9581-4765-95A9-97E483A2F31D}" dt="2024-11-23T15:20:15.225" v="839" actId="1076"/>
          <ac:picMkLst>
            <pc:docMk/>
            <pc:sldMk cId="2299475164" sldId="263"/>
            <ac:picMk id="14" creationId="{461DFEE2-708E-9207-9AE6-50318B06EDA7}"/>
          </ac:picMkLst>
        </pc:picChg>
        <pc:picChg chg="add mod">
          <ac:chgData name="TAN EU ZIN" userId="72d0ffb2-2db9-4379-b0df-43e407192807" providerId="ADAL" clId="{4F998E41-9581-4765-95A9-97E483A2F31D}" dt="2024-11-23T15:19:53.509" v="836" actId="1076"/>
          <ac:picMkLst>
            <pc:docMk/>
            <pc:sldMk cId="2299475164" sldId="263"/>
            <ac:picMk id="16" creationId="{3508AE7A-B267-D445-49A2-45B8032C3E13}"/>
          </ac:picMkLst>
        </pc:picChg>
        <pc:picChg chg="add mod">
          <ac:chgData name="TAN EU ZIN" userId="72d0ffb2-2db9-4379-b0df-43e407192807" providerId="ADAL" clId="{4F998E41-9581-4765-95A9-97E483A2F31D}" dt="2024-11-23T15:19:56.152" v="837" actId="1076"/>
          <ac:picMkLst>
            <pc:docMk/>
            <pc:sldMk cId="2299475164" sldId="263"/>
            <ac:picMk id="18" creationId="{7B0FF55C-8AA1-4F06-1CD2-AC292D59C191}"/>
          </ac:picMkLst>
        </pc:picChg>
        <pc:cxnChg chg="add">
          <ac:chgData name="TAN EU ZIN" userId="72d0ffb2-2db9-4379-b0df-43e407192807" providerId="ADAL" clId="{4F998E41-9581-4765-95A9-97E483A2F31D}" dt="2024-11-23T15:20:12.942" v="838" actId="11529"/>
          <ac:cxnSpMkLst>
            <pc:docMk/>
            <pc:sldMk cId="2299475164" sldId="263"/>
            <ac:cxnSpMk id="20" creationId="{AE72432A-33A1-33FA-841D-8CA305122739}"/>
          </ac:cxnSpMkLst>
        </pc:cxnChg>
      </pc:sldChg>
      <pc:sldChg chg="addSp delSp modSp mod">
        <pc:chgData name="TAN EU ZIN" userId="72d0ffb2-2db9-4379-b0df-43e407192807" providerId="ADAL" clId="{4F998E41-9581-4765-95A9-97E483A2F31D}" dt="2024-11-23T15:22:16.223" v="881" actId="1076"/>
        <pc:sldMkLst>
          <pc:docMk/>
          <pc:sldMk cId="3264516607" sldId="264"/>
        </pc:sldMkLst>
        <pc:spChg chg="mod">
          <ac:chgData name="TAN EU ZIN" userId="72d0ffb2-2db9-4379-b0df-43e407192807" providerId="ADAL" clId="{4F998E41-9581-4765-95A9-97E483A2F31D}" dt="2024-11-23T15:22:13.679" v="880" actId="1076"/>
          <ac:spMkLst>
            <pc:docMk/>
            <pc:sldMk cId="3264516607" sldId="264"/>
            <ac:spMk id="2" creationId="{DC1E0D0D-1D69-CCC3-2271-245764BA77F9}"/>
          </ac:spMkLst>
        </pc:spChg>
        <pc:spChg chg="mod">
          <ac:chgData name="TAN EU ZIN" userId="72d0ffb2-2db9-4379-b0df-43e407192807" providerId="ADAL" clId="{4F998E41-9581-4765-95A9-97E483A2F31D}" dt="2024-11-23T15:22:16.223" v="881" actId="1076"/>
          <ac:spMkLst>
            <pc:docMk/>
            <pc:sldMk cId="3264516607" sldId="264"/>
            <ac:spMk id="6" creationId="{516ADDAD-1B49-416D-3137-06314604E2D9}"/>
          </ac:spMkLst>
        </pc:spChg>
        <pc:picChg chg="add mod">
          <ac:chgData name="TAN EU ZIN" userId="72d0ffb2-2db9-4379-b0df-43e407192807" providerId="ADAL" clId="{4F998E41-9581-4765-95A9-97E483A2F31D}" dt="2024-11-23T15:22:10.825" v="879" actId="1076"/>
          <ac:picMkLst>
            <pc:docMk/>
            <pc:sldMk cId="3264516607" sldId="264"/>
            <ac:picMk id="8" creationId="{A358FC7D-5D90-DC43-3CA8-DBA2F719F902}"/>
          </ac:picMkLst>
        </pc:picChg>
      </pc:sldChg>
      <pc:sldChg chg="addSp delSp modSp mod">
        <pc:chgData name="TAN EU ZIN" userId="72d0ffb2-2db9-4379-b0df-43e407192807" providerId="ADAL" clId="{4F998E41-9581-4765-95A9-97E483A2F31D}" dt="2024-11-23T15:24:04.059" v="1152" actId="1076"/>
        <pc:sldMkLst>
          <pc:docMk/>
          <pc:sldMk cId="2184297099" sldId="265"/>
        </pc:sldMkLst>
        <pc:spChg chg="mod">
          <ac:chgData name="TAN EU ZIN" userId="72d0ffb2-2db9-4379-b0df-43e407192807" providerId="ADAL" clId="{4F998E41-9581-4765-95A9-97E483A2F31D}" dt="2024-11-23T15:24:04.059" v="1152" actId="1076"/>
          <ac:spMkLst>
            <pc:docMk/>
            <pc:sldMk cId="2184297099" sldId="265"/>
            <ac:spMk id="8" creationId="{6E00ABAE-7CAB-B62C-F527-05EC9B18F8BE}"/>
          </ac:spMkLst>
        </pc:spChg>
        <pc:picChg chg="add mod">
          <ac:chgData name="TAN EU ZIN" userId="72d0ffb2-2db9-4379-b0df-43e407192807" providerId="ADAL" clId="{4F998E41-9581-4765-95A9-97E483A2F31D}" dt="2024-11-23T15:22:33.462" v="885" actId="1076"/>
          <ac:picMkLst>
            <pc:docMk/>
            <pc:sldMk cId="2184297099" sldId="265"/>
            <ac:picMk id="3" creationId="{BD8B77CB-D5AD-DA8A-B460-34BE868D0C1F}"/>
          </ac:picMkLst>
        </pc:picChg>
        <pc:picChg chg="add mod">
          <ac:chgData name="TAN EU ZIN" userId="72d0ffb2-2db9-4379-b0df-43e407192807" providerId="ADAL" clId="{4F998E41-9581-4765-95A9-97E483A2F31D}" dt="2024-11-23T15:21:32.660" v="874" actId="1076"/>
          <ac:picMkLst>
            <pc:docMk/>
            <pc:sldMk cId="2184297099" sldId="265"/>
            <ac:picMk id="6" creationId="{B90198C1-4D2A-94B2-E09B-1E3FFD2E0202}"/>
          </ac:picMkLst>
        </pc:picChg>
        <pc:picChg chg="add mod">
          <ac:chgData name="TAN EU ZIN" userId="72d0ffb2-2db9-4379-b0df-43e407192807" providerId="ADAL" clId="{4F998E41-9581-4765-95A9-97E483A2F31D}" dt="2024-11-23T15:22:39.849" v="888" actId="1076"/>
          <ac:picMkLst>
            <pc:docMk/>
            <pc:sldMk cId="2184297099" sldId="265"/>
            <ac:picMk id="10" creationId="{5E844090-DEDC-FE37-B3FB-13EB6FB9F941}"/>
          </ac:picMkLst>
        </pc:picChg>
      </pc:sldChg>
      <pc:sldChg chg="addSp delSp modSp mod">
        <pc:chgData name="TAN EU ZIN" userId="72d0ffb2-2db9-4379-b0df-43e407192807" providerId="ADAL" clId="{4F998E41-9581-4765-95A9-97E483A2F31D}" dt="2024-11-23T15:28:14.162" v="1655" actId="20577"/>
        <pc:sldMkLst>
          <pc:docMk/>
          <pc:sldMk cId="1158014484" sldId="266"/>
        </pc:sldMkLst>
        <pc:spChg chg="mod">
          <ac:chgData name="TAN EU ZIN" userId="72d0ffb2-2db9-4379-b0df-43e407192807" providerId="ADAL" clId="{4F998E41-9581-4765-95A9-97E483A2F31D}" dt="2024-11-23T15:24:14.729" v="1179" actId="20577"/>
          <ac:spMkLst>
            <pc:docMk/>
            <pc:sldMk cId="1158014484" sldId="266"/>
            <ac:spMk id="6" creationId="{4C9F9010-FE2D-9447-6133-66FDA923B948}"/>
          </ac:spMkLst>
        </pc:spChg>
        <pc:spChg chg="mod">
          <ac:chgData name="TAN EU ZIN" userId="72d0ffb2-2db9-4379-b0df-43e407192807" providerId="ADAL" clId="{4F998E41-9581-4765-95A9-97E483A2F31D}" dt="2024-11-23T15:28:14.162" v="1655" actId="20577"/>
          <ac:spMkLst>
            <pc:docMk/>
            <pc:sldMk cId="1158014484" sldId="266"/>
            <ac:spMk id="8" creationId="{A438CFC2-46D4-D818-64D9-F2989BCED01D}"/>
          </ac:spMkLst>
        </pc:spChg>
        <pc:picChg chg="add mod">
          <ac:chgData name="TAN EU ZIN" userId="72d0ffb2-2db9-4379-b0df-43e407192807" providerId="ADAL" clId="{4F998E41-9581-4765-95A9-97E483A2F31D}" dt="2024-11-23T15:24:42.109" v="1184" actId="14100"/>
          <ac:picMkLst>
            <pc:docMk/>
            <pc:sldMk cId="1158014484" sldId="266"/>
            <ac:picMk id="10" creationId="{2EC0B749-2117-BBEE-CF7F-C3C7A9FE6955}"/>
          </ac:picMkLst>
        </pc:picChg>
      </pc:sldChg>
      <pc:sldChg chg="addSp delSp modSp mod">
        <pc:chgData name="TAN EU ZIN" userId="72d0ffb2-2db9-4379-b0df-43e407192807" providerId="ADAL" clId="{4F998E41-9581-4765-95A9-97E483A2F31D}" dt="2024-11-23T15:29:52.667" v="1717" actId="20577"/>
        <pc:sldMkLst>
          <pc:docMk/>
          <pc:sldMk cId="2710961205" sldId="267"/>
        </pc:sldMkLst>
        <pc:spChg chg="mod">
          <ac:chgData name="TAN EU ZIN" userId="72d0ffb2-2db9-4379-b0df-43e407192807" providerId="ADAL" clId="{4F998E41-9581-4765-95A9-97E483A2F31D}" dt="2024-11-23T15:28:50.240" v="1684" actId="20577"/>
          <ac:spMkLst>
            <pc:docMk/>
            <pc:sldMk cId="2710961205" sldId="267"/>
            <ac:spMk id="6" creationId="{0AC72141-30A9-73A4-D728-38F7F4098820}"/>
          </ac:spMkLst>
        </pc:spChg>
        <pc:spChg chg="mod">
          <ac:chgData name="TAN EU ZIN" userId="72d0ffb2-2db9-4379-b0df-43e407192807" providerId="ADAL" clId="{4F998E41-9581-4765-95A9-97E483A2F31D}" dt="2024-11-23T15:29:52.667" v="1717" actId="20577"/>
          <ac:spMkLst>
            <pc:docMk/>
            <pc:sldMk cId="2710961205" sldId="267"/>
            <ac:spMk id="8" creationId="{350B4ACC-1F66-6EFE-BEF3-F94D30F98C8C}"/>
          </ac:spMkLst>
        </pc:spChg>
        <pc:picChg chg="add mod">
          <ac:chgData name="TAN EU ZIN" userId="72d0ffb2-2db9-4379-b0df-43e407192807" providerId="ADAL" clId="{4F998E41-9581-4765-95A9-97E483A2F31D}" dt="2024-11-23T15:29:27.957" v="1691" actId="1076"/>
          <ac:picMkLst>
            <pc:docMk/>
            <pc:sldMk cId="2710961205" sldId="267"/>
            <ac:picMk id="3" creationId="{11242889-F8C8-62C1-9EA6-6EF3C167D28A}"/>
          </ac:picMkLst>
        </pc:picChg>
        <pc:picChg chg="add mod">
          <ac:chgData name="TAN EU ZIN" userId="72d0ffb2-2db9-4379-b0df-43e407192807" providerId="ADAL" clId="{4F998E41-9581-4765-95A9-97E483A2F31D}" dt="2024-11-23T15:29:25.855" v="1690" actId="1076"/>
          <ac:picMkLst>
            <pc:docMk/>
            <pc:sldMk cId="2710961205" sldId="267"/>
            <ac:picMk id="10" creationId="{93839FA1-FD76-9FE4-2D8C-AEADAA2164DB}"/>
          </ac:picMkLst>
        </pc:picChg>
      </pc:sldChg>
      <pc:sldChg chg="addSp delSp modSp mod">
        <pc:chgData name="TAN EU ZIN" userId="72d0ffb2-2db9-4379-b0df-43e407192807" providerId="ADAL" clId="{4F998E41-9581-4765-95A9-97E483A2F31D}" dt="2024-11-23T15:16:06.952" v="547" actId="1076"/>
        <pc:sldMkLst>
          <pc:docMk/>
          <pc:sldMk cId="2549365062" sldId="275"/>
        </pc:sldMkLst>
        <pc:spChg chg="mod">
          <ac:chgData name="TAN EU ZIN" userId="72d0ffb2-2db9-4379-b0df-43e407192807" providerId="ADAL" clId="{4F998E41-9581-4765-95A9-97E483A2F31D}" dt="2024-11-23T15:15:46.936" v="541" actId="1076"/>
          <ac:spMkLst>
            <pc:docMk/>
            <pc:sldMk cId="2549365062" sldId="275"/>
            <ac:spMk id="5" creationId="{146D382A-4590-CD42-8D03-A4609742C662}"/>
          </ac:spMkLst>
        </pc:spChg>
        <pc:spChg chg="mod">
          <ac:chgData name="TAN EU ZIN" userId="72d0ffb2-2db9-4379-b0df-43e407192807" providerId="ADAL" clId="{4F998E41-9581-4765-95A9-97E483A2F31D}" dt="2024-11-23T15:15:50.182" v="542" actId="1076"/>
          <ac:spMkLst>
            <pc:docMk/>
            <pc:sldMk cId="2549365062" sldId="275"/>
            <ac:spMk id="9" creationId="{37D273C8-64AD-D8D2-E0FA-D8912A16E272}"/>
          </ac:spMkLst>
        </pc:spChg>
        <pc:picChg chg="add mod">
          <ac:chgData name="TAN EU ZIN" userId="72d0ffb2-2db9-4379-b0df-43e407192807" providerId="ADAL" clId="{4F998E41-9581-4765-95A9-97E483A2F31D}" dt="2024-11-23T15:16:06.952" v="547" actId="1076"/>
          <ac:picMkLst>
            <pc:docMk/>
            <pc:sldMk cId="2549365062" sldId="275"/>
            <ac:picMk id="6" creationId="{D43510CC-55CC-7E41-A2C6-8536CB30FED8}"/>
          </ac:picMkLst>
        </pc:picChg>
      </pc:sldChg>
      <pc:sldChg chg="addSp delSp modSp new mod setBg">
        <pc:chgData name="TAN EU ZIN" userId="72d0ffb2-2db9-4379-b0df-43e407192807" providerId="ADAL" clId="{4F998E41-9581-4765-95A9-97E483A2F31D}" dt="2024-11-23T16:20:35.535" v="1771" actId="27636"/>
        <pc:sldMkLst>
          <pc:docMk/>
          <pc:sldMk cId="1265125706" sldId="276"/>
        </pc:sldMkLst>
        <pc:spChg chg="mod">
          <ac:chgData name="TAN EU ZIN" userId="72d0ffb2-2db9-4379-b0df-43e407192807" providerId="ADAL" clId="{4F998E41-9581-4765-95A9-97E483A2F31D}" dt="2024-11-23T16:20:35.535" v="1771" actId="27636"/>
          <ac:spMkLst>
            <pc:docMk/>
            <pc:sldMk cId="1265125706" sldId="276"/>
            <ac:spMk id="2" creationId="{7EBF8482-A8FF-BEBE-08C4-C2488CD9DC55}"/>
          </ac:spMkLst>
        </pc:spChg>
        <pc:spChg chg="add">
          <ac:chgData name="TAN EU ZIN" userId="72d0ffb2-2db9-4379-b0df-43e407192807" providerId="ADAL" clId="{4F998E41-9581-4765-95A9-97E483A2F31D}" dt="2024-11-20T17:20:59.851" v="7" actId="26606"/>
          <ac:spMkLst>
            <pc:docMk/>
            <pc:sldMk cId="1265125706" sldId="276"/>
            <ac:spMk id="7" creationId="{4522B21E-B2B9-4C72-9A71-C87EFD137480}"/>
          </ac:spMkLst>
        </pc:spChg>
        <pc:spChg chg="add">
          <ac:chgData name="TAN EU ZIN" userId="72d0ffb2-2db9-4379-b0df-43e407192807" providerId="ADAL" clId="{4F998E41-9581-4765-95A9-97E483A2F31D}" dt="2024-11-20T17:20:59.851" v="7" actId="26606"/>
          <ac:spMkLst>
            <pc:docMk/>
            <pc:sldMk cId="1265125706" sldId="276"/>
            <ac:spMk id="9" creationId="{5EB7D2A2-F448-44D4-938C-DC84CBCB3B1E}"/>
          </ac:spMkLst>
        </pc:spChg>
        <pc:spChg chg="add">
          <ac:chgData name="TAN EU ZIN" userId="72d0ffb2-2db9-4379-b0df-43e407192807" providerId="ADAL" clId="{4F998E41-9581-4765-95A9-97E483A2F31D}" dt="2024-11-20T17:20:59.851" v="7" actId="26606"/>
          <ac:spMkLst>
            <pc:docMk/>
            <pc:sldMk cId="1265125706" sldId="276"/>
            <ac:spMk id="11" creationId="{871AEA07-1E14-44B4-8E55-64EF049CD66F}"/>
          </ac:spMkLst>
        </pc:spChg>
        <pc:cxnChg chg="add">
          <ac:chgData name="TAN EU ZIN" userId="72d0ffb2-2db9-4379-b0df-43e407192807" providerId="ADAL" clId="{4F998E41-9581-4765-95A9-97E483A2F31D}" dt="2024-11-20T17:20:59.851" v="7" actId="26606"/>
          <ac:cxnSpMkLst>
            <pc:docMk/>
            <pc:sldMk cId="1265125706" sldId="276"/>
            <ac:cxnSpMk id="13" creationId="{F7C8EA93-3210-4C62-99E9-153C275E3A87}"/>
          </ac:cxnSpMkLst>
        </pc:cxnChg>
      </pc:sldChg>
      <pc:sldChg chg="addSp delSp modSp new mod">
        <pc:chgData name="TAN EU ZIN" userId="72d0ffb2-2db9-4379-b0df-43e407192807" providerId="ADAL" clId="{4F998E41-9581-4765-95A9-97E483A2F31D}" dt="2024-11-23T15:18:28.751" v="819" actId="1076"/>
        <pc:sldMkLst>
          <pc:docMk/>
          <pc:sldMk cId="1663723536" sldId="277"/>
        </pc:sldMkLst>
        <pc:spChg chg="mod">
          <ac:chgData name="TAN EU ZIN" userId="72d0ffb2-2db9-4379-b0df-43e407192807" providerId="ADAL" clId="{4F998E41-9581-4765-95A9-97E483A2F31D}" dt="2024-11-23T15:18:28.751" v="819" actId="1076"/>
          <ac:spMkLst>
            <pc:docMk/>
            <pc:sldMk cId="1663723536" sldId="277"/>
            <ac:spMk id="3" creationId="{99093ED8-6252-1688-8739-89D6DABD97BF}"/>
          </ac:spMkLst>
        </pc:spChg>
        <pc:picChg chg="add mod">
          <ac:chgData name="TAN EU ZIN" userId="72d0ffb2-2db9-4379-b0df-43e407192807" providerId="ADAL" clId="{4F998E41-9581-4765-95A9-97E483A2F31D}" dt="2024-11-23T15:18:24.398" v="818" actId="1076"/>
          <ac:picMkLst>
            <pc:docMk/>
            <pc:sldMk cId="1663723536" sldId="277"/>
            <ac:picMk id="5" creationId="{5F0C8B05-C57F-6BDE-2447-616BD92A0072}"/>
          </ac:picMkLst>
        </pc:picChg>
      </pc:sldChg>
      <pc:sldChg chg="delSp modSp new mod">
        <pc:chgData name="TAN EU ZIN" userId="72d0ffb2-2db9-4379-b0df-43e407192807" providerId="ADAL" clId="{4F998E41-9581-4765-95A9-97E483A2F31D}" dt="2024-11-23T15:30:26.489" v="1729" actId="1076"/>
        <pc:sldMkLst>
          <pc:docMk/>
          <pc:sldMk cId="1946421247" sldId="278"/>
        </pc:sldMkLst>
        <pc:spChg chg="mod">
          <ac:chgData name="TAN EU ZIN" userId="72d0ffb2-2db9-4379-b0df-43e407192807" providerId="ADAL" clId="{4F998E41-9581-4765-95A9-97E483A2F31D}" dt="2024-11-23T15:30:26.489" v="1729" actId="1076"/>
          <ac:spMkLst>
            <pc:docMk/>
            <pc:sldMk cId="1946421247" sldId="278"/>
            <ac:spMk id="2" creationId="{C9221713-6AB9-376E-F6AE-3E24C53C5E39}"/>
          </ac:spMkLst>
        </pc:spChg>
      </pc:sldChg>
      <pc:sldChg chg="addSp delSp modSp new mod">
        <pc:chgData name="TAN EU ZIN" userId="72d0ffb2-2db9-4379-b0df-43e407192807" providerId="ADAL" clId="{4F998E41-9581-4765-95A9-97E483A2F31D}" dt="2024-11-23T17:07:15.765" v="1991" actId="1076"/>
        <pc:sldMkLst>
          <pc:docMk/>
          <pc:sldMk cId="3366666177" sldId="279"/>
        </pc:sldMkLst>
        <pc:spChg chg="add mod">
          <ac:chgData name="TAN EU ZIN" userId="72d0ffb2-2db9-4379-b0df-43e407192807" providerId="ADAL" clId="{4F998E41-9581-4765-95A9-97E483A2F31D}" dt="2024-11-23T17:07:15.765" v="1991" actId="1076"/>
          <ac:spMkLst>
            <pc:docMk/>
            <pc:sldMk cId="3366666177" sldId="279"/>
            <ac:spMk id="6" creationId="{83621E60-5986-4B9A-B32B-C668B0C9C211}"/>
          </ac:spMkLst>
        </pc:spChg>
        <pc:picChg chg="add mod">
          <ac:chgData name="TAN EU ZIN" userId="72d0ffb2-2db9-4379-b0df-43e407192807" providerId="ADAL" clId="{4F998E41-9581-4765-95A9-97E483A2F31D}" dt="2024-11-23T17:06:17.318" v="1776" actId="1076"/>
          <ac:picMkLst>
            <pc:docMk/>
            <pc:sldMk cId="3366666177" sldId="279"/>
            <ac:picMk id="5" creationId="{574A7B3C-F9FA-57BF-53F5-FD6B7ADE14D7}"/>
          </ac:picMkLst>
        </pc:picChg>
      </pc:sldChg>
      <pc:sldChg chg="addSp delSp modSp new mod">
        <pc:chgData name="TAN EU ZIN" userId="72d0ffb2-2db9-4379-b0df-43e407192807" providerId="ADAL" clId="{4F998E41-9581-4765-95A9-97E483A2F31D}" dt="2024-11-23T17:08:46.961" v="2101" actId="1076"/>
        <pc:sldMkLst>
          <pc:docMk/>
          <pc:sldMk cId="952839406" sldId="280"/>
        </pc:sldMkLst>
        <pc:spChg chg="add mod">
          <ac:chgData name="TAN EU ZIN" userId="72d0ffb2-2db9-4379-b0df-43e407192807" providerId="ADAL" clId="{4F998E41-9581-4765-95A9-97E483A2F31D}" dt="2024-11-23T17:08:46.961" v="2101" actId="1076"/>
          <ac:spMkLst>
            <pc:docMk/>
            <pc:sldMk cId="952839406" sldId="280"/>
            <ac:spMk id="17" creationId="{2E00173F-8229-BB34-6011-F8A2D20971E9}"/>
          </ac:spMkLst>
        </pc:spChg>
        <pc:grpChg chg="mod">
          <ac:chgData name="TAN EU ZIN" userId="72d0ffb2-2db9-4379-b0df-43e407192807" providerId="ADAL" clId="{4F998E41-9581-4765-95A9-97E483A2F31D}" dt="2024-11-23T17:08:03.030" v="2006"/>
          <ac:grpSpMkLst>
            <pc:docMk/>
            <pc:sldMk cId="952839406" sldId="280"/>
            <ac:grpSpMk id="15" creationId="{A1626923-FD72-4A69-030A-8B196B738D19}"/>
          </ac:grpSpMkLst>
        </pc:grpChg>
        <pc:grpChg chg="mod">
          <ac:chgData name="TAN EU ZIN" userId="72d0ffb2-2db9-4379-b0df-43e407192807" providerId="ADAL" clId="{4F998E41-9581-4765-95A9-97E483A2F31D}" dt="2024-11-23T17:08:03.030" v="2006"/>
          <ac:grpSpMkLst>
            <pc:docMk/>
            <pc:sldMk cId="952839406" sldId="280"/>
            <ac:grpSpMk id="16" creationId="{1B919011-65EC-3956-0483-C81E6F14C322}"/>
          </ac:grpSpMkLst>
        </pc:grpChg>
        <pc:picChg chg="add mod">
          <ac:chgData name="TAN EU ZIN" userId="72d0ffb2-2db9-4379-b0df-43e407192807" providerId="ADAL" clId="{4F998E41-9581-4765-95A9-97E483A2F31D}" dt="2024-11-23T17:07:43.381" v="1996" actId="1076"/>
          <ac:picMkLst>
            <pc:docMk/>
            <pc:sldMk cId="952839406" sldId="280"/>
            <ac:picMk id="5" creationId="{F269FACA-7CEC-A0B7-3431-A6971F0C9626}"/>
          </ac:picMkLst>
        </pc:picChg>
        <pc:picChg chg="add mod">
          <ac:chgData name="TAN EU ZIN" userId="72d0ffb2-2db9-4379-b0df-43e407192807" providerId="ADAL" clId="{4F998E41-9581-4765-95A9-97E483A2F31D}" dt="2024-11-23T17:07:53.083" v="1998" actId="1076"/>
          <ac:picMkLst>
            <pc:docMk/>
            <pc:sldMk cId="952839406" sldId="280"/>
            <ac:picMk id="7" creationId="{47A739AC-A888-8892-7029-8DB6A80E6E0F}"/>
          </ac:picMkLst>
        </pc:picChg>
        <pc:inkChg chg="add">
          <ac:chgData name="TAN EU ZIN" userId="72d0ffb2-2db9-4379-b0df-43e407192807" providerId="ADAL" clId="{4F998E41-9581-4765-95A9-97E483A2F31D}" dt="2024-11-23T17:07:57.572" v="1999" actId="9405"/>
          <ac:inkMkLst>
            <pc:docMk/>
            <pc:sldMk cId="952839406" sldId="280"/>
            <ac:inkMk id="8" creationId="{64BBF5F4-974D-850A-7324-192E97E1FF82}"/>
          </ac:inkMkLst>
        </pc:inkChg>
        <pc:inkChg chg="add">
          <ac:chgData name="TAN EU ZIN" userId="72d0ffb2-2db9-4379-b0df-43e407192807" providerId="ADAL" clId="{4F998E41-9581-4765-95A9-97E483A2F31D}" dt="2024-11-23T17:07:58.717" v="2000" actId="9405"/>
          <ac:inkMkLst>
            <pc:docMk/>
            <pc:sldMk cId="952839406" sldId="280"/>
            <ac:inkMk id="9" creationId="{4B46D167-9BD6-EED1-C52E-4323372149EA}"/>
          </ac:inkMkLst>
        </pc:inkChg>
        <pc:inkChg chg="add">
          <ac:chgData name="TAN EU ZIN" userId="72d0ffb2-2db9-4379-b0df-43e407192807" providerId="ADAL" clId="{4F998E41-9581-4765-95A9-97E483A2F31D}" dt="2024-11-23T17:07:59.808" v="2001" actId="9405"/>
          <ac:inkMkLst>
            <pc:docMk/>
            <pc:sldMk cId="952839406" sldId="280"/>
            <ac:inkMk id="10" creationId="{2D33EBDD-9CE7-AAF9-7154-F1B81FD78C75}"/>
          </ac:inkMkLst>
        </pc:inkChg>
        <pc:inkChg chg="add mod">
          <ac:chgData name="TAN EU ZIN" userId="72d0ffb2-2db9-4379-b0df-43e407192807" providerId="ADAL" clId="{4F998E41-9581-4765-95A9-97E483A2F31D}" dt="2024-11-23T17:08:03.030" v="2006"/>
          <ac:inkMkLst>
            <pc:docMk/>
            <pc:sldMk cId="952839406" sldId="280"/>
            <ac:inkMk id="11" creationId="{A355B62B-ABEA-1893-FB22-B2A6999AC5F5}"/>
          </ac:inkMkLst>
        </pc:inkChg>
        <pc:inkChg chg="add mod">
          <ac:chgData name="TAN EU ZIN" userId="72d0ffb2-2db9-4379-b0df-43e407192807" providerId="ADAL" clId="{4F998E41-9581-4765-95A9-97E483A2F31D}" dt="2024-11-23T17:08:03.030" v="2006"/>
          <ac:inkMkLst>
            <pc:docMk/>
            <pc:sldMk cId="952839406" sldId="280"/>
            <ac:inkMk id="12" creationId="{0E417237-8B81-026E-5E6B-B8A4F28494FD}"/>
          </ac:inkMkLst>
        </pc:inkChg>
        <pc:inkChg chg="add mod">
          <ac:chgData name="TAN EU ZIN" userId="72d0ffb2-2db9-4379-b0df-43e407192807" providerId="ADAL" clId="{4F998E41-9581-4765-95A9-97E483A2F31D}" dt="2024-11-23T17:08:03.030" v="2006"/>
          <ac:inkMkLst>
            <pc:docMk/>
            <pc:sldMk cId="952839406" sldId="280"/>
            <ac:inkMk id="13" creationId="{36365D50-0D18-CAB0-35D1-673175C8848D}"/>
          </ac:inkMkLst>
        </pc:inkChg>
        <pc:inkChg chg="add mod">
          <ac:chgData name="TAN EU ZIN" userId="72d0ffb2-2db9-4379-b0df-43e407192807" providerId="ADAL" clId="{4F998E41-9581-4765-95A9-97E483A2F31D}" dt="2024-11-23T17:08:03.030" v="2006"/>
          <ac:inkMkLst>
            <pc:docMk/>
            <pc:sldMk cId="952839406" sldId="280"/>
            <ac:inkMk id="14" creationId="{B6286806-11A2-EB66-FFFE-5ED73B9E7E95}"/>
          </ac:inkMkLst>
        </pc:inkChg>
      </pc:sldChg>
      <pc:sldChg chg="delSp modSp new mod">
        <pc:chgData name="TAN EU ZIN" userId="72d0ffb2-2db9-4379-b0df-43e407192807" providerId="ADAL" clId="{4F998E41-9581-4765-95A9-97E483A2F31D}" dt="2024-11-23T17:11:30.884" v="2461" actId="13926"/>
        <pc:sldMkLst>
          <pc:docMk/>
          <pc:sldMk cId="1659274652" sldId="281"/>
        </pc:sldMkLst>
        <pc:spChg chg="mod">
          <ac:chgData name="TAN EU ZIN" userId="72d0ffb2-2db9-4379-b0df-43e407192807" providerId="ADAL" clId="{4F998E41-9581-4765-95A9-97E483A2F31D}" dt="2024-11-23T17:11:30.884" v="2461" actId="13926"/>
          <ac:spMkLst>
            <pc:docMk/>
            <pc:sldMk cId="1659274652" sldId="281"/>
            <ac:spMk id="3" creationId="{73B1B3FA-A019-BC22-3EE6-4EB1155ADF7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7:57.559"/>
    </inkml:context>
    <inkml:brush xml:id="br0">
      <inkml:brushProperty name="width" value="0.035" units="cm"/>
      <inkml:brushProperty name="height" value="0.035" units="cm"/>
    </inkml:brush>
  </inkml:definitions>
  <inkml:trace contextRef="#ctx0" brushRef="#br0">1 1 24575,'2'17'0,"1"0"0,1 0 0,1-1 0,0 1 0,1-1 0,9 19 0,-9-22 0,1 3 0,-1-1 0,0 1 0,-1 0 0,-1 1 0,0 0 0,-1-1 0,1 30 0,-7 105 0,5 90 0,0-230 22,0 0 1,1 0-1,0 0 0,1 0 0,9 18 0,-7-16-521,0 0-1,5 22 1,-7-16-6327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7:58.715"/>
    </inkml:context>
    <inkml:brush xml:id="br0">
      <inkml:brushProperty name="width" value="0.035" units="cm"/>
      <inkml:brushProperty name="height" value="0.035" units="cm"/>
    </inkml:brush>
  </inkml:definitions>
  <inkml:trace contextRef="#ctx0" brushRef="#br0">0 113 24575,'42'-2'0,"74"-13"0,-50 5 0,57-18 0,-83 17 0,51-7 0,-53 13 0,48-6 0,97 0 0,-103 10 0,89 4 0,-165-3 0,0 0 0,0 0 0,-1 1 0,1 0 0,0 0 0,-1 0 0,1 0 0,-1 1 0,1-1 0,-1 1 0,0 0 0,1 0 0,-1 0 0,0 0 0,0 1 0,0-1 0,-1 1 0,1 0 0,-1 0 0,1-1 0,-1 2 0,2 3 0,-1-1 0,-1 1 0,0-1 0,0 1 0,0 0 0,-1 0 0,0-1 0,-1 1 0,1 0 0,-1 0 0,-1 0 0,0 9 0,-3 5 0,-2 1 0,0 0 0,-1-1 0,-1 0 0,-1-1 0,-19 34 0,5-10 0,-61 95 0,71-115 0,-1 0 0,-1-1 0,-1 0 0,-1-1 0,-1-1 0,-1-1 0,-1 0 0,-40 30 0,1 2 0,14-10 0,19-24 0,0 0 0,-1-2 0,-39 17 0,37-19 0,-14 6 0,-1-2 0,-1-2 0,-64 14 0,232-29 0,-84-2 0,0-1 0,66-12 0,-67 8 0,-1 2 0,1 2 0,55 4 0,55-4 0,-77-11 0,-52 8 0,0 1 0,24-2 0,208 5 0,-163 2 0,-96 0-273,0 0 0,0 0 0,1 1 0,-15 4 0,3 1-6553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7:59.807"/>
    </inkml:context>
    <inkml:brush xml:id="br0">
      <inkml:brushProperty name="width" value="0.035" units="cm"/>
      <inkml:brushProperty name="height" value="0.035" units="cm"/>
    </inkml:brush>
  </inkml:definitions>
  <inkml:trace contextRef="#ctx0" brushRef="#br0">1 1 24575,'699'0'0,"-690"0"0,-1 0 0,0 1 0,0 0 0,0 1 0,0 0 0,0 0 0,0 1 0,0-1 0,0 2 0,-1-1 0,1 1 0,-1 1 0,0-1 0,-1 1 0,10 8 0,-12-9 0,-1-1 0,0 1 0,0 0 0,0 0 0,0 1 0,0-1 0,-1 1 0,0-1 0,0 1 0,0 0 0,-1-1 0,1 1 0,-1 0 0,-1 0 0,1 0 0,0 0 0,-1 0 0,0 0 0,0 1 0,-1-1 0,0 0 0,1 0 0,-2 0 0,1-1 0,0 1 0,-4 6 0,2-3 0,-1-1 0,1 0 0,-2-1 0,1 1 0,-1-1 0,0 1 0,0-1 0,-11 9 0,-4 1 0,-31 19 0,32-23 0,-36 30 0,48-36 0,-1-1 0,0 1 0,0-2 0,-15 7 0,15-7 0,-1 0 0,1 0 0,0 1 0,0 0 0,-14 12 0,20-15 0,1 0 0,-1 0 0,1 0 0,-1 0 0,1 0 0,-1 1 0,1-1 0,0 0 0,0 1 0,1-1 0,-1 1 0,0-1 0,1 1 0,-1-1 0,1 1 0,0 0 0,0-1 0,0 1 0,0 0 0,0-1 0,1 1 0,-1-1 0,1 1 0,0-1 0,1 5 0,0-2 0,1 0 0,-1 0 0,1-1 0,0 1 0,0-1 0,0 0 0,0 0 0,1 0 0,0 0 0,0-1 0,0 0 0,6 5 0,7 2 0,1 0 0,18 7 0,5 3 0,92 41 0,-125-58 0,132 53 0,-135-54 0,0 0 0,1 1 0,-1-1 0,0 1 0,0 0 0,-1 0 0,1 1 0,-1-1 0,1 1 0,-1 0 0,0 0 0,0 0 0,-1 1 0,0 0 0,1-1 0,-1 1 0,-1 0 0,1 1 0,-1-1 0,0 0 0,0 1 0,0-1 0,-1 1 0,0-1 0,0 1 0,-1 0 0,1-1 0,-1 9 0,1 0 0,-1 0 0,0 0 0,-1 0 0,0 0 0,-2-1 0,1 1 0,-1 0 0,-1-1 0,-1 1 0,0-1 0,0 0 0,-1-1 0,-1 1 0,0-1 0,-16 19 0,-21 21 0,-71 64 0,75-80 0,-2-1 0,-1-3 0,-2-1 0,-63 32 0,30-20 0,42-22 0,-45 19 0,64-33 0,-83 30 0,87-34 0,1 0 0,-1-1 0,0 0 0,0-1 0,1 0 0,-17-1 0,26 0 6,1-1-1,-1 1 1,1 0-1,0-1 0,-1 0 1,1 1-1,0-1 1,0 0-1,0 0 1,-1 0-1,1-1 1,0 1-1,0 0 0,0-1 1,1 1-1,-1-1 1,0 0-1,1 1 1,-1-1-1,1 0 1,-2-3-1,0 1-170,1-1 0,0 0 0,1 0 0,-1 0 0,1 0 0,0 0 0,0 0 0,0-9 0,1-10-6661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8:00.781"/>
    </inkml:context>
    <inkml:brush xml:id="br0">
      <inkml:brushProperty name="width" value="0.035" units="cm"/>
      <inkml:brushProperty name="height" value="0.035" units="cm"/>
    </inkml:brush>
  </inkml:definitions>
  <inkml:trace contextRef="#ctx0" brushRef="#br0">167 1 24575,'1'17'0,"0"0"0,2 0 0,5 21 0,-3-18 0,4 38 0,-8 135 0,-2-105 0,0-69 0,-1-1 0,-1 0 0,-1-1 0,0 1 0,-1 0 0,-1-1 0,-1 0 0,-15 28 0,15-30 0,-32 91 0,27-70 0,-15 34 0,12-42 0,-17 42 0,30-66 0,1 1 0,0-1 0,0 1 0,0-1 0,0 1 0,0-1 0,1 1 0,0-1 0,0 1 0,0 0 0,1-1 0,0 1 0,1 4 0,-1-6 0,1-1 0,-1 1 0,1-1 0,0 0 0,-1 1 0,1-1 0,0 0 0,0 0 0,1 0 0,-1-1 0,0 1 0,1 0 0,-1-1 0,1 0 0,-1 1 0,1-1 0,0 0 0,0 0 0,-1-1 0,1 1 0,0-1 0,0 1 0,3-1 0,12 2 0,-1-2 0,30-1 0,-27 0 0,107 0 0,57-3 0,-169 3 0,-1-2 0,1 0 0,-1-1 0,0 0 0,0-1 0,0 0 0,-1-1 0,0-1 0,23-16 0,5 4 81,-33 16-371,0 0 1,0-1 0,-1 0 0,13-9 0,-7 2-6537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8:01.158"/>
    </inkml:context>
    <inkml:brush xml:id="br0">
      <inkml:brushProperty name="width" value="0.035" units="cm"/>
      <inkml:brushProperty name="height" value="0.035" units="cm"/>
    </inkml:brush>
  </inkml:definitions>
  <inkml:trace contextRef="#ctx0" brushRef="#br0">222 0 24575,'-1'0'0,"0"0"0,1 1 0,-1-1 0,0 0 0,0 0 0,0 1 0,1-1 0,-1 1 0,0-1 0,0 1 0,1-1 0,-1 1 0,0-1 0,1 1 0,-1 0 0,1-1 0,-1 1 0,1 0 0,-1-1 0,1 1 0,-1 0 0,0 1 0,-8 22 0,4-11 0,-3 8 0,2 0 0,0 0 0,-7 42 0,3-5 0,6-36 0,-2 37 0,5-40 0,0 0 0,-9 36 0,-25 106 0,31-136 0,0 0 0,1 36 0,2-34 0,-8 48 0,-32 69 0,21-81 0,14-41-1365,2-1-5461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8:01.805"/>
    </inkml:context>
    <inkml:brush xml:id="br0">
      <inkml:brushProperty name="width" value="0.035" units="cm"/>
      <inkml:brushProperty name="height" value="0.035" units="cm"/>
    </inkml:brush>
  </inkml:definitions>
  <inkml:trace contextRef="#ctx0" brushRef="#br0">0 1 24575,'1201'0'-1949,"-1177"0"-4293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17:08:02.441"/>
    </inkml:context>
    <inkml:brush xml:id="br0">
      <inkml:brushProperty name="width" value="0.035" units="cm"/>
      <inkml:brushProperty name="height" value="0.035" units="cm"/>
    </inkml:brush>
  </inkml:definitions>
  <inkml:trace contextRef="#ctx0" brushRef="#br0">394 1 24575,'1'22'0,"1"-1"0,1 1 0,1-1 0,1 0 0,16 41 0,-16-42 0,0 1 0,-2-1 0,0 1 0,0 38 0,0-5 0,-3-51 0,0 1 0,0-1 0,1 0 0,-1 1 0,1-1 0,0 0 0,0 0 0,0 1 0,0-1 0,1 0 0,0 0 0,-1 0 0,1 0 0,0-1 0,0 1 0,0 0 0,1-1 0,-1 0 0,1 1 0,-1-1 0,1 0 0,0 0 0,0-1 0,3 3 0,4 0 0,1-1 0,-1 0 0,1-1 0,0 0 0,22 1 0,-30-3 0,73 11 0,-49-6 0,43 2 0,-46-6 0,27 0 0,98 13 0,-55-1 0,18 3 0,-65-8 0,-34-6 0,1 0 0,0 1 0,-1 0 0,14 6 0,-11-2 0,1 0 0,1 1 0,-1 0 0,30 20 0,-43-24 0,1-1 0,-1 1 0,0 0 0,0 0 0,-1 1 0,1-1 0,-1 1 0,0-1 0,0 1 0,0 0 0,-1 0 0,1 1 0,-1-1 0,-1 0 0,1 1 0,-1-1 0,1 10 0,1 22 0,-2 0 0,-6 56 0,3-84 0,1 0 0,-2 0 0,0 0 0,0 0 0,0-1 0,-1 1 0,0-1 0,-1 0 0,0 0 0,0 0 0,-1-1 0,-8 9 0,-7 6 0,-1-2 0,-36 27 0,18-8 0,32-30 0,0 0 0,0 0 0,-13 8 0,-3-1 0,-41 19 0,11-6 0,14-8 0,-1-3 0,-64 21 0,28-12 0,53-20 0,0-1 0,0-1 0,-1-1 0,1-1 0,-49-2 0,-6 2 0,10 10 0,-3 0 0,-154-12 0,118-2 0,101 1 24,1 0 0,-1 0 0,1-1 0,-13-3 0,17 4-107,0-1 1,0 0-1,0 0 1,0 0-1,0 0 1,0 0-1,0-1 1,0 1-1,0 0 1,1-1-1,-1 0 1,1 1-1,-1-1 1,1 0-1,-1 0 1,1 1-1,-2-4 1,-3-13-6744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DF17-D8C8-2B50-883D-4D27821FB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DA36E09-8249-B434-728A-41E20FE0E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A7654B6-8DC3-4CE3-45F0-DD6695C1620A}"/>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07251D32-D720-7331-7FFF-C8954787D5F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4A1158-9F0A-6E0A-F957-AA05A16066C9}"/>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39228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85D0-452C-F0F4-89E4-EDE89D22956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0D0ED83-EE70-4E3A-FAD0-6E5503B64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5A0454-AD65-9A46-0A7C-E52E51DB2ED6}"/>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81F87BE4-76E2-82BC-F516-838F6FA454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F9507D-BD97-AFF8-5809-0671EFD8C6E6}"/>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13029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91E7C-D37F-8322-3785-E2A59D2491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F6A18BB-6095-2009-6E93-60652E628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018202E-7209-4EFB-463D-62949EC98185}"/>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2D07E25D-A883-B46F-9AA0-80AECF1180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E08FF9B-B1EF-BB33-E244-65C5D8ECCB5D}"/>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377339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4E4F-0B42-1B26-1DDF-72EB8AE3B1E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2ABAD8A-CC8E-2489-5261-317C53F03C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59E0F20-5296-DD08-356D-6FAF6FF1FA6C}"/>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EF93909D-529F-0941-8867-BFCE7DB50D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94AD823-F584-A528-CC86-DB97A19D75B3}"/>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67557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CE25B-EEB5-FFCF-ABE0-7B326C293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664852F-491B-CA05-B0A2-C3E7FC7E0E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ADDB8-34B9-6089-5A07-A34E101D74A1}"/>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1BB09239-AB41-BFA5-3F82-DE7606EB46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5C0A8B-E614-7D2C-0373-0AC5599AD1F9}"/>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666286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CBA2-AB4C-3C4C-D71E-AA2FA08FC16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8C16A9A-3001-59F3-2B28-7B973F9406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063B65F-0956-C765-AC83-EFA0370955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0EA930C5-B85F-9376-E469-1D5C55913F51}"/>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6" name="Footer Placeholder 5">
            <a:extLst>
              <a:ext uri="{FF2B5EF4-FFF2-40B4-BE49-F238E27FC236}">
                <a16:creationId xmlns:a16="http://schemas.microsoft.com/office/drawing/2014/main" id="{E4CB090C-958F-19BA-564A-5CAA8322C08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A89E1E1-DA73-6503-8AA2-754CF2D9966C}"/>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68351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B75D-9AF8-026D-7FB5-EC4FD6034C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BBD37B5-FD73-0E5A-9C2F-FC6BAD5EE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185A1-F9E1-1862-3DEA-F8E460CAFB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DB5E729-A176-DCA7-B0AA-9B405096D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FFB86E-EECB-D8F1-E8EF-1C0B68B3EA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3B79D23-A7DA-04D5-026E-9480FAC5380E}"/>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8" name="Footer Placeholder 7">
            <a:extLst>
              <a:ext uri="{FF2B5EF4-FFF2-40B4-BE49-F238E27FC236}">
                <a16:creationId xmlns:a16="http://schemas.microsoft.com/office/drawing/2014/main" id="{1C105723-4DC0-1E5F-D5A0-3952C6F27B3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0458BF2-52F9-2D56-BEA1-BC6F607F6A2E}"/>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1315924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BBA4-CC9B-CB51-E0B1-28B8598D637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9B0D886-6DE5-4F35-16F7-C16F4164329D}"/>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4" name="Footer Placeholder 3">
            <a:extLst>
              <a:ext uri="{FF2B5EF4-FFF2-40B4-BE49-F238E27FC236}">
                <a16:creationId xmlns:a16="http://schemas.microsoft.com/office/drawing/2014/main" id="{79214039-1A3D-64F6-24E8-456E739BD46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3906F00-E968-82C8-E549-E4A76E93B018}"/>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92121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4355E-7C9D-28D0-DB28-71954CF37130}"/>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3" name="Footer Placeholder 2">
            <a:extLst>
              <a:ext uri="{FF2B5EF4-FFF2-40B4-BE49-F238E27FC236}">
                <a16:creationId xmlns:a16="http://schemas.microsoft.com/office/drawing/2014/main" id="{0BB1782F-3DEA-D404-EA8C-C7FA1378BF4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33BAA2B-E5E8-EC47-8D4F-0560DB3C9510}"/>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1473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D73E-A267-E0A7-DA64-E3C19A932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378AA76-24BC-A6C1-DCDC-0EE55B480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05C4528-7E8D-F127-71B3-0AE1EC7C0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20F97-2109-F243-D82B-DDD2B155CD5E}"/>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6" name="Footer Placeholder 5">
            <a:extLst>
              <a:ext uri="{FF2B5EF4-FFF2-40B4-BE49-F238E27FC236}">
                <a16:creationId xmlns:a16="http://schemas.microsoft.com/office/drawing/2014/main" id="{40F1F811-6735-46C1-87AE-1FD79466FA5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E151B05-B5F4-6043-6AE5-B62C37AA50CF}"/>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383948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247D8-FC9F-0B77-54CD-83DE3D4F1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7A576E2-4CE5-C753-146A-33EB7D492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AF10FC9-C67C-2A82-1C0F-126A09CFCE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B977A-ACB8-9CD5-D827-6961DF1BFE62}"/>
              </a:ext>
            </a:extLst>
          </p:cNvPr>
          <p:cNvSpPr>
            <a:spLocks noGrp="1"/>
          </p:cNvSpPr>
          <p:nvPr>
            <p:ph type="dt" sz="half" idx="10"/>
          </p:nvPr>
        </p:nvSpPr>
        <p:spPr/>
        <p:txBody>
          <a:bodyPr/>
          <a:lstStyle/>
          <a:p>
            <a:fld id="{67E9A6A4-1A17-493A-96EA-1933E3EA0D49}" type="datetimeFigureOut">
              <a:rPr lang="en-SG" smtClean="0"/>
              <a:t>29/11/2024</a:t>
            </a:fld>
            <a:endParaRPr lang="en-SG"/>
          </a:p>
        </p:txBody>
      </p:sp>
      <p:sp>
        <p:nvSpPr>
          <p:cNvPr id="6" name="Footer Placeholder 5">
            <a:extLst>
              <a:ext uri="{FF2B5EF4-FFF2-40B4-BE49-F238E27FC236}">
                <a16:creationId xmlns:a16="http://schemas.microsoft.com/office/drawing/2014/main" id="{55A4FCEB-C281-08B6-D842-8141D3962D2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9D58CB-3870-447E-7E2B-AD5DC69258BD}"/>
              </a:ext>
            </a:extLst>
          </p:cNvPr>
          <p:cNvSpPr>
            <a:spLocks noGrp="1"/>
          </p:cNvSpPr>
          <p:nvPr>
            <p:ph type="sldNum" sz="quarter" idx="12"/>
          </p:nvPr>
        </p:nvSpPr>
        <p:spPr/>
        <p:txBody>
          <a:bodyPr/>
          <a:lstStyle/>
          <a:p>
            <a:fld id="{60EEBD42-914B-4F85-8880-1142B47DA31E}" type="slidenum">
              <a:rPr lang="en-SG" smtClean="0"/>
              <a:t>‹#›</a:t>
            </a:fld>
            <a:endParaRPr lang="en-SG"/>
          </a:p>
        </p:txBody>
      </p:sp>
    </p:spTree>
    <p:extLst>
      <p:ext uri="{BB962C8B-B14F-4D97-AF65-F5344CB8AC3E}">
        <p14:creationId xmlns:p14="http://schemas.microsoft.com/office/powerpoint/2010/main" val="296770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77D73-F83F-F662-E61B-CCD90DEA6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ED1931E-C327-32D1-DDB3-4522E3F5C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E14595-B61D-FF38-E1D5-15BED52D35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E9A6A4-1A17-493A-96EA-1933E3EA0D49}" type="datetimeFigureOut">
              <a:rPr lang="en-SG" smtClean="0"/>
              <a:t>29/11/2024</a:t>
            </a:fld>
            <a:endParaRPr lang="en-SG"/>
          </a:p>
        </p:txBody>
      </p:sp>
      <p:sp>
        <p:nvSpPr>
          <p:cNvPr id="5" name="Footer Placeholder 4">
            <a:extLst>
              <a:ext uri="{FF2B5EF4-FFF2-40B4-BE49-F238E27FC236}">
                <a16:creationId xmlns:a16="http://schemas.microsoft.com/office/drawing/2014/main" id="{85B8A817-C10F-1DFA-5D8E-4D7C358DF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5DE4D5DA-3F0A-543C-5A00-5AC196CAC9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EEBD42-914B-4F85-8880-1142B47DA31E}" type="slidenum">
              <a:rPr lang="en-SG" smtClean="0"/>
              <a:t>‹#›</a:t>
            </a:fld>
            <a:endParaRPr lang="en-SG"/>
          </a:p>
        </p:txBody>
      </p:sp>
    </p:spTree>
    <p:extLst>
      <p:ext uri="{BB962C8B-B14F-4D97-AF65-F5344CB8AC3E}">
        <p14:creationId xmlns:p14="http://schemas.microsoft.com/office/powerpoint/2010/main" val="2107933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17" Type="http://schemas.openxmlformats.org/officeDocument/2006/relationships/image" Target="../media/image14.png"/><Relationship Id="rId2" Type="http://schemas.openxmlformats.org/officeDocument/2006/relationships/image" Target="../media/image6.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F8482-A8FF-BEBE-08C4-C2488CD9DC55}"/>
              </a:ext>
            </a:extLst>
          </p:cNvPr>
          <p:cNvSpPr>
            <a:spLocks noGrp="1"/>
          </p:cNvSpPr>
          <p:nvPr>
            <p:ph type="ctrTitle"/>
          </p:nvPr>
        </p:nvSpPr>
        <p:spPr>
          <a:xfrm>
            <a:off x="1524000" y="1293337"/>
            <a:ext cx="9144000" cy="3877173"/>
          </a:xfrm>
        </p:spPr>
        <p:txBody>
          <a:bodyPr anchor="ctr">
            <a:normAutofit/>
          </a:bodyPr>
          <a:lstStyle/>
          <a:p>
            <a:r>
              <a:rPr lang="en-SG" sz="7200" b="1" dirty="0"/>
              <a:t>AIML CA1 Part A : Classification </a:t>
            </a:r>
            <a:br>
              <a:rPr lang="en-SG" sz="7200" b="1" dirty="0"/>
            </a:br>
            <a:br>
              <a:rPr lang="en-SG" sz="7200" b="1" dirty="0"/>
            </a:br>
            <a:r>
              <a:rPr lang="en-SG" sz="1800" b="1" dirty="0"/>
              <a:t>DAAA1B03 / Tan Eu Zin / P2415927</a:t>
            </a:r>
            <a:br>
              <a:rPr lang="en-SG" sz="1800" b="1" dirty="0"/>
            </a:br>
            <a:endParaRPr lang="en-SG" sz="1800" dirty="0"/>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12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8EB9382-3BB7-7E61-9D98-AF020005B6C0}"/>
              </a:ext>
            </a:extLst>
          </p:cNvPr>
          <p:cNvSpPr txBox="1"/>
          <p:nvPr/>
        </p:nvSpPr>
        <p:spPr>
          <a:xfrm>
            <a:off x="7409333" y="1182659"/>
            <a:ext cx="4448369" cy="4801314"/>
          </a:xfrm>
          <a:prstGeom prst="rect">
            <a:avLst/>
          </a:prstGeom>
          <a:noFill/>
        </p:spPr>
        <p:txBody>
          <a:bodyPr wrap="square" rtlCol="0">
            <a:spAutoFit/>
          </a:bodyPr>
          <a:lstStyle/>
          <a:p>
            <a:r>
              <a:rPr lang="en-SG" dirty="0"/>
              <a:t>Now, we place all the models to use in a dictionary, then train each model and evaluate its </a:t>
            </a:r>
            <a:r>
              <a:rPr lang="en-SG" dirty="0">
                <a:highlight>
                  <a:srgbClr val="FFFF00"/>
                </a:highlight>
              </a:rPr>
              <a:t>f1 score </a:t>
            </a:r>
            <a:r>
              <a:rPr lang="en-SG" dirty="0"/>
              <a:t>and </a:t>
            </a:r>
            <a:r>
              <a:rPr lang="en-SG" dirty="0">
                <a:highlight>
                  <a:srgbClr val="FFFF00"/>
                </a:highlight>
              </a:rPr>
              <a:t>recall </a:t>
            </a:r>
            <a:r>
              <a:rPr lang="en-SG" dirty="0"/>
              <a:t>in a for loop. We </a:t>
            </a:r>
            <a:r>
              <a:rPr lang="en-SG" dirty="0">
                <a:highlight>
                  <a:srgbClr val="FFFF00"/>
                </a:highlight>
              </a:rPr>
              <a:t>do not use accuracy</a:t>
            </a:r>
            <a:r>
              <a:rPr lang="en-SG" dirty="0"/>
              <a:t> as the data is skewed towards 0s, meaning if a model guesses all to be 0s, the accuracy can be very high even if the model is not trained well. We use </a:t>
            </a:r>
            <a:r>
              <a:rPr lang="en-SG" dirty="0">
                <a:highlight>
                  <a:srgbClr val="FFFF00"/>
                </a:highlight>
              </a:rPr>
              <a:t>recall as our main measure </a:t>
            </a:r>
            <a:r>
              <a:rPr lang="en-SG" dirty="0"/>
              <a:t>of a model’s performance as </a:t>
            </a:r>
            <a:r>
              <a:rPr lang="en-SG" b="1" dirty="0"/>
              <a:t>True Positives are the most important</a:t>
            </a:r>
            <a:r>
              <a:rPr lang="en-SG" dirty="0"/>
              <a:t> in this context as the model is trying to predict working machines in population with mostly non-working machines. We use </a:t>
            </a:r>
            <a:r>
              <a:rPr lang="en-SG" dirty="0">
                <a:highlight>
                  <a:srgbClr val="FFFF00"/>
                </a:highlight>
              </a:rPr>
              <a:t>f1-score</a:t>
            </a:r>
            <a:r>
              <a:rPr lang="en-SG" dirty="0"/>
              <a:t> as a </a:t>
            </a:r>
            <a:r>
              <a:rPr lang="en-US" dirty="0"/>
              <a:t>secondary measure as it is a </a:t>
            </a:r>
            <a:r>
              <a:rPr lang="en-US" b="1" dirty="0"/>
              <a:t>balance of recall and precision</a:t>
            </a:r>
            <a:r>
              <a:rPr lang="en-US" dirty="0"/>
              <a:t>, which can be used as a rough idea of a model’s performance in general</a:t>
            </a:r>
            <a:endParaRPr lang="en-SG" dirty="0"/>
          </a:p>
        </p:txBody>
      </p:sp>
      <p:pic>
        <p:nvPicPr>
          <p:cNvPr id="15" name="Picture 14">
            <a:extLst>
              <a:ext uri="{FF2B5EF4-FFF2-40B4-BE49-F238E27FC236}">
                <a16:creationId xmlns:a16="http://schemas.microsoft.com/office/drawing/2014/main" id="{1485E983-C970-C3B7-2106-D9F290656369}"/>
              </a:ext>
            </a:extLst>
          </p:cNvPr>
          <p:cNvPicPr>
            <a:picLocks noChangeAspect="1"/>
          </p:cNvPicPr>
          <p:nvPr/>
        </p:nvPicPr>
        <p:blipFill>
          <a:blip r:embed="rId2"/>
          <a:stretch>
            <a:fillRect/>
          </a:stretch>
        </p:blipFill>
        <p:spPr>
          <a:xfrm>
            <a:off x="176251" y="1182659"/>
            <a:ext cx="6884039" cy="4490251"/>
          </a:xfrm>
          <a:prstGeom prst="rect">
            <a:avLst/>
          </a:prstGeom>
        </p:spPr>
      </p:pic>
    </p:spTree>
    <p:extLst>
      <p:ext uri="{BB962C8B-B14F-4D97-AF65-F5344CB8AC3E}">
        <p14:creationId xmlns:p14="http://schemas.microsoft.com/office/powerpoint/2010/main" val="346316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15DBF-5900-0D70-C827-D8B582A67272}"/>
              </a:ext>
            </a:extLst>
          </p:cNvPr>
          <p:cNvSpPr>
            <a:spLocks noGrp="1"/>
          </p:cNvSpPr>
          <p:nvPr>
            <p:ph idx="1"/>
          </p:nvPr>
        </p:nvSpPr>
        <p:spPr>
          <a:xfrm>
            <a:off x="258097" y="864778"/>
            <a:ext cx="5857568" cy="5128444"/>
          </a:xfrm>
        </p:spPr>
        <p:txBody>
          <a:bodyPr>
            <a:normAutofit fontScale="55000" lnSpcReduction="20000"/>
          </a:bodyPr>
          <a:lstStyle/>
          <a:p>
            <a:pPr marL="0" indent="0">
              <a:buNone/>
            </a:pPr>
            <a:r>
              <a:rPr lang="en-SG" sz="4400" b="1" u="sng" dirty="0"/>
              <a:t>Reasons for selecting models…</a:t>
            </a:r>
          </a:p>
          <a:p>
            <a:endParaRPr lang="en-SG" sz="2900" dirty="0">
              <a:highlight>
                <a:srgbClr val="FFFF00"/>
              </a:highlight>
            </a:endParaRPr>
          </a:p>
          <a:p>
            <a:r>
              <a:rPr lang="en-SG" sz="2800" dirty="0">
                <a:highlight>
                  <a:srgbClr val="FFFF00"/>
                </a:highlight>
              </a:rPr>
              <a:t>Logistic Regression </a:t>
            </a:r>
            <a:r>
              <a:rPr lang="en-SG" sz="2800" dirty="0"/>
              <a:t>: Handles linearly separable data well in case the data provides a clear linear relationship.</a:t>
            </a:r>
          </a:p>
          <a:p>
            <a:endParaRPr lang="en-SG" sz="2800" dirty="0"/>
          </a:p>
          <a:p>
            <a:r>
              <a:rPr lang="en-SG" sz="2800" dirty="0">
                <a:highlight>
                  <a:srgbClr val="FFFF00"/>
                </a:highlight>
              </a:rPr>
              <a:t>Decision Tree </a:t>
            </a:r>
            <a:r>
              <a:rPr lang="en-SG" sz="2800" dirty="0"/>
              <a:t>: Handles non-linear relationships well in case there is no linear pattern to be found.</a:t>
            </a:r>
          </a:p>
          <a:p>
            <a:endParaRPr lang="en-SG" sz="2800" dirty="0"/>
          </a:p>
          <a:p>
            <a:r>
              <a:rPr lang="en-SG" sz="2800" dirty="0">
                <a:highlight>
                  <a:srgbClr val="FFFF00"/>
                </a:highlight>
              </a:rPr>
              <a:t>Random Forest </a:t>
            </a:r>
            <a:r>
              <a:rPr lang="en-SG" sz="2800" dirty="0"/>
              <a:t>: Reduces overfitting compared to individual tree and has better generalization and accuracy in non-linear datasets. </a:t>
            </a:r>
          </a:p>
          <a:p>
            <a:endParaRPr lang="en-SG" sz="2800" dirty="0"/>
          </a:p>
          <a:p>
            <a:r>
              <a:rPr lang="en-SG" sz="2800" dirty="0">
                <a:highlight>
                  <a:srgbClr val="FFFF00"/>
                </a:highlight>
              </a:rPr>
              <a:t>Support Vector Machine </a:t>
            </a:r>
            <a:r>
              <a:rPr lang="en-SG" sz="2800" dirty="0"/>
              <a:t>: Effective in high-dimensional spaces and for data that might not have a clear linear relationship. </a:t>
            </a:r>
          </a:p>
          <a:p>
            <a:endParaRPr lang="en-SG" sz="2800" dirty="0"/>
          </a:p>
          <a:p>
            <a:r>
              <a:rPr lang="en-SG" sz="2800" dirty="0" err="1">
                <a:highlight>
                  <a:srgbClr val="FFFF00"/>
                </a:highlight>
              </a:rPr>
              <a:t>KNearestNeighbors</a:t>
            </a:r>
            <a:r>
              <a:rPr lang="en-SG" sz="2800" dirty="0"/>
              <a:t> : Adapts well to patterns in data to look for patterns in identifying machine status. </a:t>
            </a:r>
          </a:p>
          <a:p>
            <a:endParaRPr lang="en-SG" sz="2800" dirty="0"/>
          </a:p>
          <a:p>
            <a:r>
              <a:rPr lang="en-SG" sz="2800" dirty="0">
                <a:highlight>
                  <a:srgbClr val="FFFF00"/>
                </a:highlight>
              </a:rPr>
              <a:t>Gradient Boosting </a:t>
            </a:r>
            <a:r>
              <a:rPr lang="en-SG" sz="2800" dirty="0"/>
              <a:t>: Works well with both structured and not that structured data, and that it is more accurate but more difficult to understand.</a:t>
            </a:r>
          </a:p>
          <a:p>
            <a:pPr marL="0" indent="0">
              <a:buNone/>
            </a:pPr>
            <a:endParaRPr lang="en-SG" dirty="0"/>
          </a:p>
          <a:p>
            <a:pPr marL="0" indent="0">
              <a:buNone/>
            </a:pPr>
            <a:endParaRPr lang="en-SG" dirty="0"/>
          </a:p>
        </p:txBody>
      </p:sp>
      <p:sp>
        <p:nvSpPr>
          <p:cNvPr id="5" name="TextBox 4">
            <a:extLst>
              <a:ext uri="{FF2B5EF4-FFF2-40B4-BE49-F238E27FC236}">
                <a16:creationId xmlns:a16="http://schemas.microsoft.com/office/drawing/2014/main" id="{146D382A-4590-CD42-8D03-A4609742C662}"/>
              </a:ext>
            </a:extLst>
          </p:cNvPr>
          <p:cNvSpPr txBox="1"/>
          <p:nvPr/>
        </p:nvSpPr>
        <p:spPr>
          <a:xfrm>
            <a:off x="6718565" y="0"/>
            <a:ext cx="5126167" cy="369332"/>
          </a:xfrm>
          <a:prstGeom prst="rect">
            <a:avLst/>
          </a:prstGeom>
          <a:noFill/>
        </p:spPr>
        <p:txBody>
          <a:bodyPr wrap="square" rtlCol="0">
            <a:spAutoFit/>
          </a:bodyPr>
          <a:lstStyle/>
          <a:p>
            <a:r>
              <a:rPr lang="en-SG" dirty="0"/>
              <a:t>Results of each model after training and predicting</a:t>
            </a:r>
          </a:p>
        </p:txBody>
      </p:sp>
      <p:cxnSp>
        <p:nvCxnSpPr>
          <p:cNvPr id="7" name="Straight Connector 6">
            <a:extLst>
              <a:ext uri="{FF2B5EF4-FFF2-40B4-BE49-F238E27FC236}">
                <a16:creationId xmlns:a16="http://schemas.microsoft.com/office/drawing/2014/main" id="{AEE3B610-1DB9-39EF-FFB4-339CDCE44345}"/>
              </a:ext>
            </a:extLst>
          </p:cNvPr>
          <p:cNvCxnSpPr>
            <a:cxnSpLocks/>
          </p:cNvCxnSpPr>
          <p:nvPr/>
        </p:nvCxnSpPr>
        <p:spPr>
          <a:xfrm>
            <a:off x="6115665"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37D273C8-64AD-D8D2-E0FA-D8912A16E272}"/>
              </a:ext>
            </a:extLst>
          </p:cNvPr>
          <p:cNvSpPr txBox="1"/>
          <p:nvPr/>
        </p:nvSpPr>
        <p:spPr>
          <a:xfrm>
            <a:off x="6971068" y="5380672"/>
            <a:ext cx="4621160" cy="1477328"/>
          </a:xfrm>
          <a:prstGeom prst="rect">
            <a:avLst/>
          </a:prstGeom>
          <a:noFill/>
        </p:spPr>
        <p:txBody>
          <a:bodyPr wrap="square" rtlCol="0">
            <a:spAutoFit/>
          </a:bodyPr>
          <a:lstStyle/>
          <a:p>
            <a:r>
              <a:rPr lang="en-SG" dirty="0"/>
              <a:t>Out of all 6 models, the best one is</a:t>
            </a:r>
            <a:r>
              <a:rPr lang="en-SG" dirty="0">
                <a:highlight>
                  <a:srgbClr val="FFFF00"/>
                </a:highlight>
              </a:rPr>
              <a:t> Decision Tree </a:t>
            </a:r>
            <a:r>
              <a:rPr lang="en-SG" dirty="0"/>
              <a:t>as it has the </a:t>
            </a:r>
            <a:r>
              <a:rPr lang="en-SG" dirty="0">
                <a:highlight>
                  <a:srgbClr val="FFFF00"/>
                </a:highlight>
              </a:rPr>
              <a:t>highest f1 </a:t>
            </a:r>
            <a:r>
              <a:rPr lang="en-SG" dirty="0"/>
              <a:t>score, and the </a:t>
            </a:r>
            <a:r>
              <a:rPr lang="en-SG" dirty="0">
                <a:highlight>
                  <a:srgbClr val="FFFF00"/>
                </a:highlight>
              </a:rPr>
              <a:t>highest recall score</a:t>
            </a:r>
            <a:r>
              <a:rPr lang="en-SG" dirty="0"/>
              <a:t>. We choose </a:t>
            </a:r>
            <a:r>
              <a:rPr lang="en-SG" u="sng" dirty="0">
                <a:highlight>
                  <a:srgbClr val="00FFFF"/>
                </a:highlight>
              </a:rPr>
              <a:t>based on recall </a:t>
            </a:r>
            <a:r>
              <a:rPr lang="en-SG" dirty="0"/>
              <a:t> mainly as recall is the most important measure. </a:t>
            </a:r>
          </a:p>
        </p:txBody>
      </p:sp>
      <p:pic>
        <p:nvPicPr>
          <p:cNvPr id="6" name="Picture 5">
            <a:extLst>
              <a:ext uri="{FF2B5EF4-FFF2-40B4-BE49-F238E27FC236}">
                <a16:creationId xmlns:a16="http://schemas.microsoft.com/office/drawing/2014/main" id="{D43510CC-55CC-7E41-A2C6-8536CB30FED8}"/>
              </a:ext>
            </a:extLst>
          </p:cNvPr>
          <p:cNvPicPr>
            <a:picLocks noChangeAspect="1"/>
          </p:cNvPicPr>
          <p:nvPr/>
        </p:nvPicPr>
        <p:blipFill>
          <a:blip r:embed="rId2"/>
          <a:stretch>
            <a:fillRect/>
          </a:stretch>
        </p:blipFill>
        <p:spPr>
          <a:xfrm>
            <a:off x="7948155" y="369332"/>
            <a:ext cx="2666985" cy="4976670"/>
          </a:xfrm>
          <a:prstGeom prst="rect">
            <a:avLst/>
          </a:prstGeom>
        </p:spPr>
      </p:pic>
    </p:spTree>
    <p:extLst>
      <p:ext uri="{BB962C8B-B14F-4D97-AF65-F5344CB8AC3E}">
        <p14:creationId xmlns:p14="http://schemas.microsoft.com/office/powerpoint/2010/main" val="2549365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93ED8-6252-1688-8739-89D6DABD97BF}"/>
              </a:ext>
            </a:extLst>
          </p:cNvPr>
          <p:cNvSpPr>
            <a:spLocks noGrp="1"/>
          </p:cNvSpPr>
          <p:nvPr>
            <p:ph idx="1"/>
          </p:nvPr>
        </p:nvSpPr>
        <p:spPr>
          <a:xfrm>
            <a:off x="838200" y="3703828"/>
            <a:ext cx="10515600" cy="2303052"/>
          </a:xfrm>
        </p:spPr>
        <p:txBody>
          <a:bodyPr/>
          <a:lstStyle/>
          <a:p>
            <a:pPr marL="0" indent="0">
              <a:buNone/>
            </a:pPr>
            <a:r>
              <a:rPr lang="en-SG" dirty="0"/>
              <a:t>Before improving the best model the original training data is merged back with the validation data as it will give a larger dataset to train the model which can make it more well-trained.</a:t>
            </a:r>
          </a:p>
        </p:txBody>
      </p:sp>
      <p:pic>
        <p:nvPicPr>
          <p:cNvPr id="5" name="Picture 4">
            <a:extLst>
              <a:ext uri="{FF2B5EF4-FFF2-40B4-BE49-F238E27FC236}">
                <a16:creationId xmlns:a16="http://schemas.microsoft.com/office/drawing/2014/main" id="{5F0C8B05-C57F-6BDE-2447-616BD92A0072}"/>
              </a:ext>
            </a:extLst>
          </p:cNvPr>
          <p:cNvPicPr>
            <a:picLocks noChangeAspect="1"/>
          </p:cNvPicPr>
          <p:nvPr/>
        </p:nvPicPr>
        <p:blipFill>
          <a:blip r:embed="rId2"/>
          <a:stretch>
            <a:fillRect/>
          </a:stretch>
        </p:blipFill>
        <p:spPr>
          <a:xfrm>
            <a:off x="838200" y="1570858"/>
            <a:ext cx="10515600" cy="1583315"/>
          </a:xfrm>
          <a:prstGeom prst="rect">
            <a:avLst/>
          </a:prstGeom>
        </p:spPr>
      </p:pic>
    </p:spTree>
    <p:extLst>
      <p:ext uri="{BB962C8B-B14F-4D97-AF65-F5344CB8AC3E}">
        <p14:creationId xmlns:p14="http://schemas.microsoft.com/office/powerpoint/2010/main" val="1663723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126FE62-AD97-5DE8-C680-66F13A868A3D}"/>
              </a:ext>
            </a:extLst>
          </p:cNvPr>
          <p:cNvSpPr txBox="1"/>
          <p:nvPr/>
        </p:nvSpPr>
        <p:spPr>
          <a:xfrm>
            <a:off x="2285998" y="5388079"/>
            <a:ext cx="7619999" cy="923330"/>
          </a:xfrm>
          <a:prstGeom prst="rect">
            <a:avLst/>
          </a:prstGeom>
          <a:noFill/>
        </p:spPr>
        <p:txBody>
          <a:bodyPr wrap="square" rtlCol="0">
            <a:spAutoFit/>
          </a:bodyPr>
          <a:lstStyle/>
          <a:p>
            <a:r>
              <a:rPr lang="en-SG" dirty="0"/>
              <a:t>After deciding that the Decision Tree </a:t>
            </a:r>
            <a:r>
              <a:rPr lang="en-SG" dirty="0">
                <a:highlight>
                  <a:srgbClr val="00FFFF"/>
                </a:highlight>
              </a:rPr>
              <a:t>is the best model</a:t>
            </a:r>
            <a:r>
              <a:rPr lang="en-SG" dirty="0"/>
              <a:t>, we tune its hyperparameters. After doing so, we train the model with the best performing hyperparameters and the </a:t>
            </a:r>
            <a:r>
              <a:rPr lang="en-SG" dirty="0" err="1"/>
              <a:t>X_train</a:t>
            </a:r>
            <a:r>
              <a:rPr lang="en-SG" dirty="0"/>
              <a:t> and </a:t>
            </a:r>
            <a:r>
              <a:rPr lang="en-SG" dirty="0" err="1"/>
              <a:t>y_train</a:t>
            </a:r>
            <a:r>
              <a:rPr lang="en-SG" dirty="0"/>
              <a:t> data.</a:t>
            </a:r>
          </a:p>
        </p:txBody>
      </p:sp>
      <p:pic>
        <p:nvPicPr>
          <p:cNvPr id="3" name="Picture 2">
            <a:extLst>
              <a:ext uri="{FF2B5EF4-FFF2-40B4-BE49-F238E27FC236}">
                <a16:creationId xmlns:a16="http://schemas.microsoft.com/office/drawing/2014/main" id="{4535B3A2-F953-174E-5505-8C0997EC0A8C}"/>
              </a:ext>
            </a:extLst>
          </p:cNvPr>
          <p:cNvPicPr>
            <a:picLocks noChangeAspect="1"/>
          </p:cNvPicPr>
          <p:nvPr/>
        </p:nvPicPr>
        <p:blipFill>
          <a:blip r:embed="rId2"/>
          <a:stretch>
            <a:fillRect/>
          </a:stretch>
        </p:blipFill>
        <p:spPr>
          <a:xfrm>
            <a:off x="2066361" y="344258"/>
            <a:ext cx="8059275" cy="4753638"/>
          </a:xfrm>
          <a:prstGeom prst="rect">
            <a:avLst/>
          </a:prstGeom>
        </p:spPr>
      </p:pic>
    </p:spTree>
    <p:extLst>
      <p:ext uri="{BB962C8B-B14F-4D97-AF65-F5344CB8AC3E}">
        <p14:creationId xmlns:p14="http://schemas.microsoft.com/office/powerpoint/2010/main" val="279419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9DD826-8C0D-3AE0-AB28-68E1B78F80E4}"/>
              </a:ext>
            </a:extLst>
          </p:cNvPr>
          <p:cNvSpPr txBox="1"/>
          <p:nvPr/>
        </p:nvSpPr>
        <p:spPr>
          <a:xfrm>
            <a:off x="521109" y="4414683"/>
            <a:ext cx="4601496" cy="1200329"/>
          </a:xfrm>
          <a:prstGeom prst="rect">
            <a:avLst/>
          </a:prstGeom>
          <a:noFill/>
        </p:spPr>
        <p:txBody>
          <a:bodyPr wrap="square" rtlCol="0">
            <a:spAutoFit/>
          </a:bodyPr>
          <a:lstStyle/>
          <a:p>
            <a:r>
              <a:rPr lang="en-SG" dirty="0"/>
              <a:t>After tuning hyperparameters, the models performance has </a:t>
            </a:r>
            <a:r>
              <a:rPr lang="en-SG" dirty="0">
                <a:highlight>
                  <a:srgbClr val="00FFFF"/>
                </a:highlight>
              </a:rPr>
              <a:t>increased</a:t>
            </a:r>
            <a:r>
              <a:rPr lang="en-SG" dirty="0"/>
              <a:t> in both recall and f1 score, which made the model </a:t>
            </a:r>
            <a:r>
              <a:rPr lang="en-SG" dirty="0">
                <a:highlight>
                  <a:srgbClr val="00FFFF"/>
                </a:highlight>
              </a:rPr>
              <a:t>perform better.</a:t>
            </a:r>
          </a:p>
        </p:txBody>
      </p:sp>
      <p:sp>
        <p:nvSpPr>
          <p:cNvPr id="12" name="TextBox 11">
            <a:extLst>
              <a:ext uri="{FF2B5EF4-FFF2-40B4-BE49-F238E27FC236}">
                <a16:creationId xmlns:a16="http://schemas.microsoft.com/office/drawing/2014/main" id="{ACCCA90E-2C78-4D8E-1DAE-A5099B5E2F26}"/>
              </a:ext>
            </a:extLst>
          </p:cNvPr>
          <p:cNvSpPr txBox="1"/>
          <p:nvPr/>
        </p:nvSpPr>
        <p:spPr>
          <a:xfrm>
            <a:off x="9714132" y="2898737"/>
            <a:ext cx="2277273" cy="1754326"/>
          </a:xfrm>
          <a:prstGeom prst="rect">
            <a:avLst/>
          </a:prstGeom>
          <a:noFill/>
        </p:spPr>
        <p:txBody>
          <a:bodyPr wrap="square" rtlCol="0">
            <a:spAutoFit/>
          </a:bodyPr>
          <a:lstStyle/>
          <a:p>
            <a:r>
              <a:rPr lang="en-SG" dirty="0"/>
              <a:t>Classification report and confusion matrix shows that there are </a:t>
            </a:r>
            <a:r>
              <a:rPr lang="en-SG" dirty="0">
                <a:highlight>
                  <a:srgbClr val="00FFFF"/>
                </a:highlight>
              </a:rPr>
              <a:t>21 false negatives </a:t>
            </a:r>
            <a:r>
              <a:rPr lang="en-SG" dirty="0"/>
              <a:t>and </a:t>
            </a:r>
            <a:r>
              <a:rPr lang="en-SG" dirty="0">
                <a:highlight>
                  <a:srgbClr val="00FFFF"/>
                </a:highlight>
              </a:rPr>
              <a:t>21 </a:t>
            </a:r>
            <a:r>
              <a:rPr lang="en-SG">
                <a:highlight>
                  <a:srgbClr val="00FFFF"/>
                </a:highlight>
              </a:rPr>
              <a:t>false positives</a:t>
            </a:r>
            <a:endParaRPr lang="en-SG" b="1" dirty="0"/>
          </a:p>
        </p:txBody>
      </p:sp>
      <p:pic>
        <p:nvPicPr>
          <p:cNvPr id="14" name="Content Placeholder 13">
            <a:extLst>
              <a:ext uri="{FF2B5EF4-FFF2-40B4-BE49-F238E27FC236}">
                <a16:creationId xmlns:a16="http://schemas.microsoft.com/office/drawing/2014/main" id="{461DFEE2-708E-9207-9AE6-50318B06EDA7}"/>
              </a:ext>
            </a:extLst>
          </p:cNvPr>
          <p:cNvPicPr>
            <a:picLocks noGrp="1" noChangeAspect="1"/>
          </p:cNvPicPr>
          <p:nvPr>
            <p:ph idx="1"/>
          </p:nvPr>
        </p:nvPicPr>
        <p:blipFill>
          <a:blip r:embed="rId2"/>
          <a:stretch>
            <a:fillRect/>
          </a:stretch>
        </p:blipFill>
        <p:spPr>
          <a:xfrm>
            <a:off x="360852" y="497374"/>
            <a:ext cx="4922010" cy="3694024"/>
          </a:xfrm>
        </p:spPr>
      </p:pic>
      <p:pic>
        <p:nvPicPr>
          <p:cNvPr id="16" name="Picture 15">
            <a:extLst>
              <a:ext uri="{FF2B5EF4-FFF2-40B4-BE49-F238E27FC236}">
                <a16:creationId xmlns:a16="http://schemas.microsoft.com/office/drawing/2014/main" id="{3508AE7A-B267-D445-49A2-45B8032C3E13}"/>
              </a:ext>
            </a:extLst>
          </p:cNvPr>
          <p:cNvPicPr>
            <a:picLocks noChangeAspect="1"/>
          </p:cNvPicPr>
          <p:nvPr/>
        </p:nvPicPr>
        <p:blipFill>
          <a:blip r:embed="rId3"/>
          <a:stretch>
            <a:fillRect/>
          </a:stretch>
        </p:blipFill>
        <p:spPr>
          <a:xfrm>
            <a:off x="5751871" y="497375"/>
            <a:ext cx="3810532" cy="2000529"/>
          </a:xfrm>
          <a:prstGeom prst="rect">
            <a:avLst/>
          </a:prstGeom>
        </p:spPr>
      </p:pic>
      <p:pic>
        <p:nvPicPr>
          <p:cNvPr id="18" name="Picture 17">
            <a:extLst>
              <a:ext uri="{FF2B5EF4-FFF2-40B4-BE49-F238E27FC236}">
                <a16:creationId xmlns:a16="http://schemas.microsoft.com/office/drawing/2014/main" id="{7B0FF55C-8AA1-4F06-1CD2-AC292D59C191}"/>
              </a:ext>
            </a:extLst>
          </p:cNvPr>
          <p:cNvPicPr>
            <a:picLocks noChangeAspect="1"/>
          </p:cNvPicPr>
          <p:nvPr/>
        </p:nvPicPr>
        <p:blipFill>
          <a:blip r:embed="rId4"/>
          <a:stretch>
            <a:fillRect/>
          </a:stretch>
        </p:blipFill>
        <p:spPr>
          <a:xfrm>
            <a:off x="5751871" y="2661582"/>
            <a:ext cx="3810533" cy="3896251"/>
          </a:xfrm>
          <a:prstGeom prst="rect">
            <a:avLst/>
          </a:prstGeom>
        </p:spPr>
      </p:pic>
      <p:cxnSp>
        <p:nvCxnSpPr>
          <p:cNvPr id="20" name="Straight Connector 19">
            <a:extLst>
              <a:ext uri="{FF2B5EF4-FFF2-40B4-BE49-F238E27FC236}">
                <a16:creationId xmlns:a16="http://schemas.microsoft.com/office/drawing/2014/main" id="{AE72432A-33A1-33FA-841D-8CA305122739}"/>
              </a:ext>
            </a:extLst>
          </p:cNvPr>
          <p:cNvCxnSpPr/>
          <p:nvPr/>
        </p:nvCxnSpPr>
        <p:spPr>
          <a:xfrm>
            <a:off x="5456903" y="0"/>
            <a:ext cx="0" cy="6858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947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0D0D-1D69-CCC3-2271-245764BA77F9}"/>
              </a:ext>
            </a:extLst>
          </p:cNvPr>
          <p:cNvSpPr>
            <a:spLocks noGrp="1"/>
          </p:cNvSpPr>
          <p:nvPr>
            <p:ph type="title"/>
          </p:nvPr>
        </p:nvSpPr>
        <p:spPr>
          <a:xfrm>
            <a:off x="5123834" y="523793"/>
            <a:ext cx="1944329" cy="391959"/>
          </a:xfrm>
        </p:spPr>
        <p:txBody>
          <a:bodyPr>
            <a:normAutofit fontScale="90000"/>
          </a:bodyPr>
          <a:lstStyle/>
          <a:p>
            <a:r>
              <a:rPr lang="en-SG" dirty="0"/>
              <a:t>Dummy</a:t>
            </a:r>
          </a:p>
        </p:txBody>
      </p:sp>
      <p:sp>
        <p:nvSpPr>
          <p:cNvPr id="6" name="TextBox 5">
            <a:extLst>
              <a:ext uri="{FF2B5EF4-FFF2-40B4-BE49-F238E27FC236}">
                <a16:creationId xmlns:a16="http://schemas.microsoft.com/office/drawing/2014/main" id="{516ADDAD-1B49-416D-3137-06314604E2D9}"/>
              </a:ext>
            </a:extLst>
          </p:cNvPr>
          <p:cNvSpPr txBox="1"/>
          <p:nvPr/>
        </p:nvSpPr>
        <p:spPr>
          <a:xfrm>
            <a:off x="3883740" y="5275951"/>
            <a:ext cx="4424516" cy="646331"/>
          </a:xfrm>
          <a:prstGeom prst="rect">
            <a:avLst/>
          </a:prstGeom>
          <a:noFill/>
        </p:spPr>
        <p:txBody>
          <a:bodyPr wrap="square" rtlCol="0">
            <a:spAutoFit/>
          </a:bodyPr>
          <a:lstStyle/>
          <a:p>
            <a:r>
              <a:rPr lang="en-SG" dirty="0"/>
              <a:t>Training dummy with same training data and predicting on same testing data.</a:t>
            </a:r>
          </a:p>
        </p:txBody>
      </p:sp>
      <p:pic>
        <p:nvPicPr>
          <p:cNvPr id="8" name="Picture 7">
            <a:extLst>
              <a:ext uri="{FF2B5EF4-FFF2-40B4-BE49-F238E27FC236}">
                <a16:creationId xmlns:a16="http://schemas.microsoft.com/office/drawing/2014/main" id="{A358FC7D-5D90-DC43-3CA8-DBA2F719F902}"/>
              </a:ext>
            </a:extLst>
          </p:cNvPr>
          <p:cNvPicPr>
            <a:picLocks noChangeAspect="1"/>
          </p:cNvPicPr>
          <p:nvPr/>
        </p:nvPicPr>
        <p:blipFill>
          <a:blip r:embed="rId2"/>
          <a:stretch>
            <a:fillRect/>
          </a:stretch>
        </p:blipFill>
        <p:spPr>
          <a:xfrm>
            <a:off x="1132084" y="1995075"/>
            <a:ext cx="9927830" cy="2651611"/>
          </a:xfrm>
          <a:prstGeom prst="rect">
            <a:avLst/>
          </a:prstGeom>
        </p:spPr>
      </p:pic>
    </p:spTree>
    <p:extLst>
      <p:ext uri="{BB962C8B-B14F-4D97-AF65-F5344CB8AC3E}">
        <p14:creationId xmlns:p14="http://schemas.microsoft.com/office/powerpoint/2010/main" val="3264516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E00ABAE-7CAB-B62C-F527-05EC9B18F8BE}"/>
              </a:ext>
            </a:extLst>
          </p:cNvPr>
          <p:cNvSpPr txBox="1"/>
          <p:nvPr/>
        </p:nvSpPr>
        <p:spPr>
          <a:xfrm>
            <a:off x="739394" y="4562167"/>
            <a:ext cx="4715533" cy="2031325"/>
          </a:xfrm>
          <a:prstGeom prst="rect">
            <a:avLst/>
          </a:prstGeom>
          <a:noFill/>
        </p:spPr>
        <p:txBody>
          <a:bodyPr wrap="square" rtlCol="0">
            <a:spAutoFit/>
          </a:bodyPr>
          <a:lstStyle/>
          <a:p>
            <a:r>
              <a:rPr lang="en-SG" dirty="0"/>
              <a:t>Dummy predicted all values to be 0s, resulting in 0.00% recall score as there were no positives predicted correctly. The model has a high f1 score as generally, the model performed quite well because it predicted most of its data correctly by just predicting everything as the average : 0</a:t>
            </a:r>
          </a:p>
        </p:txBody>
      </p:sp>
      <p:pic>
        <p:nvPicPr>
          <p:cNvPr id="3" name="Picture 2">
            <a:extLst>
              <a:ext uri="{FF2B5EF4-FFF2-40B4-BE49-F238E27FC236}">
                <a16:creationId xmlns:a16="http://schemas.microsoft.com/office/drawing/2014/main" id="{BD8B77CB-D5AD-DA8A-B460-34BE868D0C1F}"/>
              </a:ext>
            </a:extLst>
          </p:cNvPr>
          <p:cNvPicPr>
            <a:picLocks noChangeAspect="1"/>
          </p:cNvPicPr>
          <p:nvPr/>
        </p:nvPicPr>
        <p:blipFill>
          <a:blip r:embed="rId2"/>
          <a:stretch>
            <a:fillRect/>
          </a:stretch>
        </p:blipFill>
        <p:spPr>
          <a:xfrm>
            <a:off x="604405" y="395718"/>
            <a:ext cx="4985516" cy="2696493"/>
          </a:xfrm>
          <a:prstGeom prst="rect">
            <a:avLst/>
          </a:prstGeom>
        </p:spPr>
      </p:pic>
      <p:pic>
        <p:nvPicPr>
          <p:cNvPr id="6" name="Picture 5">
            <a:extLst>
              <a:ext uri="{FF2B5EF4-FFF2-40B4-BE49-F238E27FC236}">
                <a16:creationId xmlns:a16="http://schemas.microsoft.com/office/drawing/2014/main" id="{B90198C1-4D2A-94B2-E09B-1E3FFD2E0202}"/>
              </a:ext>
            </a:extLst>
          </p:cNvPr>
          <p:cNvPicPr>
            <a:picLocks noChangeAspect="1"/>
          </p:cNvPicPr>
          <p:nvPr/>
        </p:nvPicPr>
        <p:blipFill>
          <a:blip r:embed="rId3"/>
          <a:stretch>
            <a:fillRect/>
          </a:stretch>
        </p:blipFill>
        <p:spPr>
          <a:xfrm>
            <a:off x="6256334" y="614095"/>
            <a:ext cx="5331260" cy="5629810"/>
          </a:xfrm>
          <a:prstGeom prst="rect">
            <a:avLst/>
          </a:prstGeom>
        </p:spPr>
      </p:pic>
      <p:pic>
        <p:nvPicPr>
          <p:cNvPr id="10" name="Picture 9">
            <a:extLst>
              <a:ext uri="{FF2B5EF4-FFF2-40B4-BE49-F238E27FC236}">
                <a16:creationId xmlns:a16="http://schemas.microsoft.com/office/drawing/2014/main" id="{5E844090-DEDC-FE37-B3FB-13EB6FB9F941}"/>
              </a:ext>
            </a:extLst>
          </p:cNvPr>
          <p:cNvPicPr>
            <a:picLocks noChangeAspect="1"/>
          </p:cNvPicPr>
          <p:nvPr/>
        </p:nvPicPr>
        <p:blipFill>
          <a:blip r:embed="rId4"/>
          <a:stretch>
            <a:fillRect/>
          </a:stretch>
        </p:blipFill>
        <p:spPr>
          <a:xfrm>
            <a:off x="739395" y="4155386"/>
            <a:ext cx="4715533" cy="266737"/>
          </a:xfrm>
          <a:prstGeom prst="rect">
            <a:avLst/>
          </a:prstGeom>
        </p:spPr>
      </p:pic>
    </p:spTree>
    <p:extLst>
      <p:ext uri="{BB962C8B-B14F-4D97-AF65-F5344CB8AC3E}">
        <p14:creationId xmlns:p14="http://schemas.microsoft.com/office/powerpoint/2010/main" val="218429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4AD9C6-8C5E-FFB0-5E57-2ED6048427DA}"/>
              </a:ext>
            </a:extLst>
          </p:cNvPr>
          <p:cNvPicPr>
            <a:picLocks noChangeAspect="1"/>
          </p:cNvPicPr>
          <p:nvPr/>
        </p:nvPicPr>
        <p:blipFill>
          <a:blip r:embed="rId2"/>
          <a:stretch>
            <a:fillRect/>
          </a:stretch>
        </p:blipFill>
        <p:spPr>
          <a:xfrm>
            <a:off x="495835" y="4117258"/>
            <a:ext cx="5255207" cy="2420322"/>
          </a:xfrm>
          <a:prstGeom prst="rect">
            <a:avLst/>
          </a:prstGeom>
        </p:spPr>
      </p:pic>
      <p:sp>
        <p:nvSpPr>
          <p:cNvPr id="6" name="TextBox 5">
            <a:extLst>
              <a:ext uri="{FF2B5EF4-FFF2-40B4-BE49-F238E27FC236}">
                <a16:creationId xmlns:a16="http://schemas.microsoft.com/office/drawing/2014/main" id="{4C9F9010-FE2D-9447-6133-66FDA923B948}"/>
              </a:ext>
            </a:extLst>
          </p:cNvPr>
          <p:cNvSpPr txBox="1"/>
          <p:nvPr/>
        </p:nvSpPr>
        <p:spPr>
          <a:xfrm>
            <a:off x="639096" y="320420"/>
            <a:ext cx="3775587" cy="369332"/>
          </a:xfrm>
          <a:prstGeom prst="rect">
            <a:avLst/>
          </a:prstGeom>
          <a:noFill/>
        </p:spPr>
        <p:txBody>
          <a:bodyPr wrap="square" rtlCol="0">
            <a:spAutoFit/>
          </a:bodyPr>
          <a:lstStyle/>
          <a:p>
            <a:r>
              <a:rPr lang="en-SG" dirty="0"/>
              <a:t>Decision Tree</a:t>
            </a:r>
          </a:p>
        </p:txBody>
      </p:sp>
      <p:sp>
        <p:nvSpPr>
          <p:cNvPr id="7" name="TextBox 6">
            <a:extLst>
              <a:ext uri="{FF2B5EF4-FFF2-40B4-BE49-F238E27FC236}">
                <a16:creationId xmlns:a16="http://schemas.microsoft.com/office/drawing/2014/main" id="{9D3D4BE7-8521-E8E6-1BA7-112C537960AC}"/>
              </a:ext>
            </a:extLst>
          </p:cNvPr>
          <p:cNvSpPr txBox="1"/>
          <p:nvPr/>
        </p:nvSpPr>
        <p:spPr>
          <a:xfrm>
            <a:off x="561354" y="3647768"/>
            <a:ext cx="2309665" cy="369332"/>
          </a:xfrm>
          <a:prstGeom prst="rect">
            <a:avLst/>
          </a:prstGeom>
          <a:noFill/>
        </p:spPr>
        <p:txBody>
          <a:bodyPr wrap="square" rtlCol="0">
            <a:spAutoFit/>
          </a:bodyPr>
          <a:lstStyle/>
          <a:p>
            <a:r>
              <a:rPr lang="en-SG" dirty="0"/>
              <a:t>Dummy</a:t>
            </a:r>
          </a:p>
        </p:txBody>
      </p:sp>
      <p:sp>
        <p:nvSpPr>
          <p:cNvPr id="8" name="TextBox 7">
            <a:extLst>
              <a:ext uri="{FF2B5EF4-FFF2-40B4-BE49-F238E27FC236}">
                <a16:creationId xmlns:a16="http://schemas.microsoft.com/office/drawing/2014/main" id="{A438CFC2-46D4-D818-64D9-F2989BCED01D}"/>
              </a:ext>
            </a:extLst>
          </p:cNvPr>
          <p:cNvSpPr txBox="1"/>
          <p:nvPr/>
        </p:nvSpPr>
        <p:spPr>
          <a:xfrm>
            <a:off x="7167716" y="689752"/>
            <a:ext cx="4886632" cy="5693866"/>
          </a:xfrm>
          <a:prstGeom prst="rect">
            <a:avLst/>
          </a:prstGeom>
          <a:noFill/>
        </p:spPr>
        <p:txBody>
          <a:bodyPr wrap="square" rtlCol="0">
            <a:spAutoFit/>
          </a:bodyPr>
          <a:lstStyle/>
          <a:p>
            <a:r>
              <a:rPr lang="en-SG" sz="2800" dirty="0"/>
              <a:t>Comparing classification reports, the dummy </a:t>
            </a:r>
            <a:r>
              <a:rPr lang="en-SG" sz="2800" dirty="0">
                <a:highlight>
                  <a:srgbClr val="00FFFF"/>
                </a:highlight>
              </a:rPr>
              <a:t>fared much worse</a:t>
            </a:r>
            <a:r>
              <a:rPr lang="en-SG" sz="2800" dirty="0"/>
              <a:t> than the Decision Tree at predicting 1s as the f1 and recall were much lower than that of Decision Tree’s. However, the dummy fared pretty well and was slightly worse than the Decision Tree at predicting 0s as dummy was only 0.01 behind Decision Tree when looking at f1 scores for 0s.</a:t>
            </a:r>
          </a:p>
        </p:txBody>
      </p:sp>
      <p:pic>
        <p:nvPicPr>
          <p:cNvPr id="10" name="Picture 9">
            <a:extLst>
              <a:ext uri="{FF2B5EF4-FFF2-40B4-BE49-F238E27FC236}">
                <a16:creationId xmlns:a16="http://schemas.microsoft.com/office/drawing/2014/main" id="{2EC0B749-2117-BBEE-CF7F-C3C7A9FE6955}"/>
              </a:ext>
            </a:extLst>
          </p:cNvPr>
          <p:cNvPicPr>
            <a:picLocks noChangeAspect="1"/>
          </p:cNvPicPr>
          <p:nvPr/>
        </p:nvPicPr>
        <p:blipFill>
          <a:blip r:embed="rId3"/>
          <a:stretch>
            <a:fillRect/>
          </a:stretch>
        </p:blipFill>
        <p:spPr>
          <a:xfrm>
            <a:off x="639095" y="874626"/>
            <a:ext cx="5183145" cy="2554373"/>
          </a:xfrm>
          <a:prstGeom prst="rect">
            <a:avLst/>
          </a:prstGeom>
        </p:spPr>
      </p:pic>
    </p:spTree>
    <p:extLst>
      <p:ext uri="{BB962C8B-B14F-4D97-AF65-F5344CB8AC3E}">
        <p14:creationId xmlns:p14="http://schemas.microsoft.com/office/powerpoint/2010/main" val="115801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C72141-30A9-73A4-D728-38F7F4098820}"/>
              </a:ext>
            </a:extLst>
          </p:cNvPr>
          <p:cNvSpPr txBox="1"/>
          <p:nvPr/>
        </p:nvSpPr>
        <p:spPr>
          <a:xfrm>
            <a:off x="2182760" y="117987"/>
            <a:ext cx="2330245" cy="369332"/>
          </a:xfrm>
          <a:prstGeom prst="rect">
            <a:avLst/>
          </a:prstGeom>
          <a:noFill/>
        </p:spPr>
        <p:txBody>
          <a:bodyPr wrap="square" rtlCol="0">
            <a:spAutoFit/>
          </a:bodyPr>
          <a:lstStyle/>
          <a:p>
            <a:r>
              <a:rPr lang="en-SG" dirty="0"/>
              <a:t>Decision Tree </a:t>
            </a:r>
          </a:p>
        </p:txBody>
      </p:sp>
      <p:sp>
        <p:nvSpPr>
          <p:cNvPr id="7" name="TextBox 6">
            <a:extLst>
              <a:ext uri="{FF2B5EF4-FFF2-40B4-BE49-F238E27FC236}">
                <a16:creationId xmlns:a16="http://schemas.microsoft.com/office/drawing/2014/main" id="{6AD7ACC4-D75A-FCE7-04B7-DE80FF9202BC}"/>
              </a:ext>
            </a:extLst>
          </p:cNvPr>
          <p:cNvSpPr txBox="1"/>
          <p:nvPr/>
        </p:nvSpPr>
        <p:spPr>
          <a:xfrm>
            <a:off x="6931742" y="117987"/>
            <a:ext cx="2792361" cy="369332"/>
          </a:xfrm>
          <a:prstGeom prst="rect">
            <a:avLst/>
          </a:prstGeom>
          <a:noFill/>
        </p:spPr>
        <p:txBody>
          <a:bodyPr wrap="square" rtlCol="0">
            <a:spAutoFit/>
          </a:bodyPr>
          <a:lstStyle/>
          <a:p>
            <a:r>
              <a:rPr lang="en-SG" dirty="0"/>
              <a:t>dummy</a:t>
            </a:r>
          </a:p>
        </p:txBody>
      </p:sp>
      <p:sp>
        <p:nvSpPr>
          <p:cNvPr id="8" name="TextBox 7">
            <a:extLst>
              <a:ext uri="{FF2B5EF4-FFF2-40B4-BE49-F238E27FC236}">
                <a16:creationId xmlns:a16="http://schemas.microsoft.com/office/drawing/2014/main" id="{350B4ACC-1F66-6EFE-BEF3-F94D30F98C8C}"/>
              </a:ext>
            </a:extLst>
          </p:cNvPr>
          <p:cNvSpPr txBox="1"/>
          <p:nvPr/>
        </p:nvSpPr>
        <p:spPr>
          <a:xfrm>
            <a:off x="1848215" y="5338916"/>
            <a:ext cx="9163914" cy="923330"/>
          </a:xfrm>
          <a:prstGeom prst="rect">
            <a:avLst/>
          </a:prstGeom>
          <a:noFill/>
        </p:spPr>
        <p:txBody>
          <a:bodyPr wrap="square" rtlCol="0">
            <a:spAutoFit/>
          </a:bodyPr>
          <a:lstStyle/>
          <a:p>
            <a:r>
              <a:rPr lang="en-SG" dirty="0"/>
              <a:t>By confusion matrix, Decision Tree only has a total of </a:t>
            </a:r>
            <a:r>
              <a:rPr lang="en-SG" b="1" u="sng" dirty="0"/>
              <a:t>42</a:t>
            </a:r>
            <a:r>
              <a:rPr lang="en-SG" dirty="0"/>
              <a:t> errors (21 false negative + 21 true positive) and dummy has </a:t>
            </a:r>
            <a:r>
              <a:rPr lang="en-SG" b="1" u="sng" dirty="0"/>
              <a:t>119 </a:t>
            </a:r>
            <a:r>
              <a:rPr lang="en-SG" dirty="0"/>
              <a:t>errors (119 false negatives). Hence, </a:t>
            </a:r>
            <a:r>
              <a:rPr lang="en-SG" dirty="0">
                <a:highlight>
                  <a:srgbClr val="00FFFF"/>
                </a:highlight>
              </a:rPr>
              <a:t>it can be concluded that the dummy fared much worse.</a:t>
            </a:r>
          </a:p>
        </p:txBody>
      </p:sp>
      <p:pic>
        <p:nvPicPr>
          <p:cNvPr id="3" name="Picture 2">
            <a:extLst>
              <a:ext uri="{FF2B5EF4-FFF2-40B4-BE49-F238E27FC236}">
                <a16:creationId xmlns:a16="http://schemas.microsoft.com/office/drawing/2014/main" id="{11242889-F8C8-62C1-9EA6-6EF3C167D28A}"/>
              </a:ext>
            </a:extLst>
          </p:cNvPr>
          <p:cNvPicPr>
            <a:picLocks noChangeAspect="1"/>
          </p:cNvPicPr>
          <p:nvPr/>
        </p:nvPicPr>
        <p:blipFill>
          <a:blip r:embed="rId2"/>
          <a:stretch>
            <a:fillRect/>
          </a:stretch>
        </p:blipFill>
        <p:spPr>
          <a:xfrm>
            <a:off x="1426570" y="499541"/>
            <a:ext cx="4620270" cy="4839375"/>
          </a:xfrm>
          <a:prstGeom prst="rect">
            <a:avLst/>
          </a:prstGeom>
        </p:spPr>
      </p:pic>
      <p:pic>
        <p:nvPicPr>
          <p:cNvPr id="10" name="Picture 9">
            <a:extLst>
              <a:ext uri="{FF2B5EF4-FFF2-40B4-BE49-F238E27FC236}">
                <a16:creationId xmlns:a16="http://schemas.microsoft.com/office/drawing/2014/main" id="{93839FA1-FD76-9FE4-2D8C-AEADAA2164DB}"/>
              </a:ext>
            </a:extLst>
          </p:cNvPr>
          <p:cNvPicPr>
            <a:picLocks noChangeAspect="1"/>
          </p:cNvPicPr>
          <p:nvPr/>
        </p:nvPicPr>
        <p:blipFill>
          <a:blip r:embed="rId3"/>
          <a:stretch>
            <a:fillRect/>
          </a:stretch>
        </p:blipFill>
        <p:spPr>
          <a:xfrm>
            <a:off x="6145161" y="487318"/>
            <a:ext cx="4229690" cy="4839375"/>
          </a:xfrm>
          <a:prstGeom prst="rect">
            <a:avLst/>
          </a:prstGeom>
        </p:spPr>
      </p:pic>
    </p:spTree>
    <p:extLst>
      <p:ext uri="{BB962C8B-B14F-4D97-AF65-F5344CB8AC3E}">
        <p14:creationId xmlns:p14="http://schemas.microsoft.com/office/powerpoint/2010/main" val="271096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1713-6AB9-376E-F6AE-3E24C53C5E39}"/>
              </a:ext>
            </a:extLst>
          </p:cNvPr>
          <p:cNvSpPr>
            <a:spLocks noGrp="1"/>
          </p:cNvSpPr>
          <p:nvPr>
            <p:ph type="title"/>
          </p:nvPr>
        </p:nvSpPr>
        <p:spPr>
          <a:xfrm>
            <a:off x="5015680" y="2766218"/>
            <a:ext cx="2160639" cy="1325563"/>
          </a:xfrm>
        </p:spPr>
        <p:txBody>
          <a:bodyPr/>
          <a:lstStyle/>
          <a:p>
            <a:r>
              <a:rPr lang="en-SG" dirty="0"/>
              <a:t>The End</a:t>
            </a:r>
          </a:p>
        </p:txBody>
      </p:sp>
    </p:spTree>
    <p:extLst>
      <p:ext uri="{BB962C8B-B14F-4D97-AF65-F5344CB8AC3E}">
        <p14:creationId xmlns:p14="http://schemas.microsoft.com/office/powerpoint/2010/main" val="194642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E1D26-82E4-24F2-B0A0-F327D8AA9A3B}"/>
              </a:ext>
            </a:extLst>
          </p:cNvPr>
          <p:cNvPicPr>
            <a:picLocks noChangeAspect="1"/>
          </p:cNvPicPr>
          <p:nvPr/>
        </p:nvPicPr>
        <p:blipFill>
          <a:blip r:embed="rId2"/>
          <a:stretch>
            <a:fillRect/>
          </a:stretch>
        </p:blipFill>
        <p:spPr>
          <a:xfrm>
            <a:off x="342883" y="626123"/>
            <a:ext cx="4067227" cy="4154382"/>
          </a:xfrm>
          <a:prstGeom prst="rect">
            <a:avLst/>
          </a:prstGeom>
        </p:spPr>
      </p:pic>
      <p:sp>
        <p:nvSpPr>
          <p:cNvPr id="7" name="Title 6">
            <a:extLst>
              <a:ext uri="{FF2B5EF4-FFF2-40B4-BE49-F238E27FC236}">
                <a16:creationId xmlns:a16="http://schemas.microsoft.com/office/drawing/2014/main" id="{00C6D4E4-DFF1-EFE4-421A-C9ECC9674F9A}"/>
              </a:ext>
            </a:extLst>
          </p:cNvPr>
          <p:cNvSpPr>
            <a:spLocks noGrp="1"/>
          </p:cNvSpPr>
          <p:nvPr>
            <p:ph type="ctrTitle"/>
          </p:nvPr>
        </p:nvSpPr>
        <p:spPr>
          <a:xfrm>
            <a:off x="229470" y="4855514"/>
            <a:ext cx="4180640" cy="1376363"/>
          </a:xfrm>
        </p:spPr>
        <p:txBody>
          <a:bodyPr>
            <a:noAutofit/>
          </a:bodyPr>
          <a:lstStyle/>
          <a:p>
            <a:r>
              <a:rPr lang="en-SG" sz="1600" dirty="0"/>
              <a:t>First, load data into </a:t>
            </a:r>
            <a:r>
              <a:rPr lang="en-SG" sz="1600" dirty="0" err="1"/>
              <a:t>jupyter</a:t>
            </a:r>
            <a:r>
              <a:rPr lang="en-SG" sz="1600" dirty="0"/>
              <a:t> notebook and save as </a:t>
            </a:r>
            <a:r>
              <a:rPr lang="en-SG" sz="1600" dirty="0" err="1"/>
              <a:t>factoryData</a:t>
            </a:r>
            <a:r>
              <a:rPr lang="en-SG" sz="1600" dirty="0"/>
              <a:t>, and using factoryData.info() we see the header of each column and the type of data inside. Looking at the data, Unique ID and Product ID is not in </a:t>
            </a:r>
            <a:r>
              <a:rPr lang="en-SG" sz="1600" dirty="0" err="1"/>
              <a:t>interger</a:t>
            </a:r>
            <a:r>
              <a:rPr lang="en-SG" sz="1600" dirty="0"/>
              <a:t> or float form which cannot be used to train the model</a:t>
            </a:r>
          </a:p>
        </p:txBody>
      </p:sp>
      <p:pic>
        <p:nvPicPr>
          <p:cNvPr id="9" name="Picture 8">
            <a:extLst>
              <a:ext uri="{FF2B5EF4-FFF2-40B4-BE49-F238E27FC236}">
                <a16:creationId xmlns:a16="http://schemas.microsoft.com/office/drawing/2014/main" id="{AF5F6790-F36B-5082-C17C-B579F96AD8CB}"/>
              </a:ext>
            </a:extLst>
          </p:cNvPr>
          <p:cNvPicPr>
            <a:picLocks noChangeAspect="1"/>
          </p:cNvPicPr>
          <p:nvPr/>
        </p:nvPicPr>
        <p:blipFill>
          <a:blip r:embed="rId3"/>
          <a:stretch>
            <a:fillRect/>
          </a:stretch>
        </p:blipFill>
        <p:spPr>
          <a:xfrm>
            <a:off x="5518878" y="1273449"/>
            <a:ext cx="6320408" cy="3982480"/>
          </a:xfrm>
          <a:prstGeom prst="rect">
            <a:avLst/>
          </a:prstGeom>
        </p:spPr>
      </p:pic>
      <p:sp>
        <p:nvSpPr>
          <p:cNvPr id="10" name="TextBox 9">
            <a:extLst>
              <a:ext uri="{FF2B5EF4-FFF2-40B4-BE49-F238E27FC236}">
                <a16:creationId xmlns:a16="http://schemas.microsoft.com/office/drawing/2014/main" id="{D83049E3-66CF-D14F-477E-BE3E4497AF17}"/>
              </a:ext>
            </a:extLst>
          </p:cNvPr>
          <p:cNvSpPr txBox="1"/>
          <p:nvPr/>
        </p:nvSpPr>
        <p:spPr>
          <a:xfrm>
            <a:off x="5447070" y="442452"/>
            <a:ext cx="6392216" cy="830997"/>
          </a:xfrm>
          <a:prstGeom prst="rect">
            <a:avLst/>
          </a:prstGeom>
          <a:noFill/>
        </p:spPr>
        <p:txBody>
          <a:bodyPr wrap="square" rtlCol="0">
            <a:spAutoFit/>
          </a:bodyPr>
          <a:lstStyle/>
          <a:p>
            <a:r>
              <a:rPr lang="en-SG" sz="1600" dirty="0"/>
              <a:t>Using .describe(), we can see the statistics of the data, such as count, mean, standard deviation, min, max, 25 50 and 75 percentile for each respective column.</a:t>
            </a:r>
            <a:r>
              <a:rPr lang="en-SG" sz="1600" baseline="30000" dirty="0"/>
              <a:t> </a:t>
            </a:r>
          </a:p>
        </p:txBody>
      </p:sp>
      <p:sp>
        <p:nvSpPr>
          <p:cNvPr id="11" name="TextBox 10">
            <a:extLst>
              <a:ext uri="{FF2B5EF4-FFF2-40B4-BE49-F238E27FC236}">
                <a16:creationId xmlns:a16="http://schemas.microsoft.com/office/drawing/2014/main" id="{9BFD3656-A954-A5D2-0723-47C226022CD7}"/>
              </a:ext>
            </a:extLst>
          </p:cNvPr>
          <p:cNvSpPr txBox="1"/>
          <p:nvPr/>
        </p:nvSpPr>
        <p:spPr>
          <a:xfrm>
            <a:off x="5447070" y="5255929"/>
            <a:ext cx="6320408" cy="1477328"/>
          </a:xfrm>
          <a:prstGeom prst="rect">
            <a:avLst/>
          </a:prstGeom>
          <a:noFill/>
        </p:spPr>
        <p:txBody>
          <a:bodyPr wrap="square" rtlCol="0">
            <a:spAutoFit/>
          </a:bodyPr>
          <a:lstStyle/>
          <a:p>
            <a:r>
              <a:rPr lang="en-SG" dirty="0"/>
              <a:t>Using .shape, we see the dimensions of the data which is 20000 rows by 9 columns, and by printing the </a:t>
            </a:r>
            <a:r>
              <a:rPr lang="en-SG" dirty="0" err="1"/>
              <a:t>value_counts</a:t>
            </a:r>
            <a:r>
              <a:rPr lang="en-SG" dirty="0"/>
              <a:t>() in Machine Status column, we see the number of 0s and 1s in the column, and it is clear that the number of 0s far outweigh the number of 1s in the column.</a:t>
            </a:r>
          </a:p>
        </p:txBody>
      </p:sp>
    </p:spTree>
    <p:extLst>
      <p:ext uri="{BB962C8B-B14F-4D97-AF65-F5344CB8AC3E}">
        <p14:creationId xmlns:p14="http://schemas.microsoft.com/office/powerpoint/2010/main" val="346985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0C28FA-76F4-EA22-F59A-EB6B5543DAF4}"/>
              </a:ext>
            </a:extLst>
          </p:cNvPr>
          <p:cNvPicPr>
            <a:picLocks noChangeAspect="1"/>
          </p:cNvPicPr>
          <p:nvPr/>
        </p:nvPicPr>
        <p:blipFill>
          <a:blip r:embed="rId2"/>
          <a:stretch>
            <a:fillRect/>
          </a:stretch>
        </p:blipFill>
        <p:spPr>
          <a:xfrm>
            <a:off x="57792" y="88492"/>
            <a:ext cx="6038208" cy="4572838"/>
          </a:xfrm>
          <a:prstGeom prst="rect">
            <a:avLst/>
          </a:prstGeom>
        </p:spPr>
      </p:pic>
      <p:pic>
        <p:nvPicPr>
          <p:cNvPr id="7" name="Picture 6">
            <a:extLst>
              <a:ext uri="{FF2B5EF4-FFF2-40B4-BE49-F238E27FC236}">
                <a16:creationId xmlns:a16="http://schemas.microsoft.com/office/drawing/2014/main" id="{04BF0CA7-4626-026F-574A-A8EC522ED00F}"/>
              </a:ext>
            </a:extLst>
          </p:cNvPr>
          <p:cNvPicPr>
            <a:picLocks noChangeAspect="1"/>
          </p:cNvPicPr>
          <p:nvPr/>
        </p:nvPicPr>
        <p:blipFill>
          <a:blip r:embed="rId3"/>
          <a:stretch>
            <a:fillRect/>
          </a:stretch>
        </p:blipFill>
        <p:spPr>
          <a:xfrm>
            <a:off x="6249265" y="88491"/>
            <a:ext cx="5824747" cy="4572839"/>
          </a:xfrm>
          <a:prstGeom prst="rect">
            <a:avLst/>
          </a:prstGeom>
        </p:spPr>
      </p:pic>
      <p:sp>
        <p:nvSpPr>
          <p:cNvPr id="8" name="TextBox 7">
            <a:extLst>
              <a:ext uri="{FF2B5EF4-FFF2-40B4-BE49-F238E27FC236}">
                <a16:creationId xmlns:a16="http://schemas.microsoft.com/office/drawing/2014/main" id="{626B38DE-7EBB-C0FD-BE79-514B5336B6D4}"/>
              </a:ext>
            </a:extLst>
          </p:cNvPr>
          <p:cNvSpPr txBox="1"/>
          <p:nvPr/>
        </p:nvSpPr>
        <p:spPr>
          <a:xfrm>
            <a:off x="57792" y="4847303"/>
            <a:ext cx="6038208" cy="1631216"/>
          </a:xfrm>
          <a:prstGeom prst="rect">
            <a:avLst/>
          </a:prstGeom>
          <a:noFill/>
        </p:spPr>
        <p:txBody>
          <a:bodyPr wrap="square" rtlCol="0">
            <a:spAutoFit/>
          </a:bodyPr>
          <a:lstStyle/>
          <a:p>
            <a:r>
              <a:rPr lang="en-SG" sz="2000" dirty="0"/>
              <a:t>By plotting a scatter plot of the process temperature against the ambient temperature, we see that when the process temperature increases, the ambient temperature increases too and that it is directly proportional.</a:t>
            </a:r>
          </a:p>
        </p:txBody>
      </p:sp>
      <p:sp>
        <p:nvSpPr>
          <p:cNvPr id="9" name="TextBox 8">
            <a:extLst>
              <a:ext uri="{FF2B5EF4-FFF2-40B4-BE49-F238E27FC236}">
                <a16:creationId xmlns:a16="http://schemas.microsoft.com/office/drawing/2014/main" id="{32607026-A475-82AD-DC83-A713DF62AE51}"/>
              </a:ext>
            </a:extLst>
          </p:cNvPr>
          <p:cNvSpPr txBox="1"/>
          <p:nvPr/>
        </p:nvSpPr>
        <p:spPr>
          <a:xfrm>
            <a:off x="6249265" y="4955458"/>
            <a:ext cx="5824747" cy="1323439"/>
          </a:xfrm>
          <a:prstGeom prst="rect">
            <a:avLst/>
          </a:prstGeom>
          <a:noFill/>
        </p:spPr>
        <p:txBody>
          <a:bodyPr wrap="square" rtlCol="0">
            <a:spAutoFit/>
          </a:bodyPr>
          <a:lstStyle/>
          <a:p>
            <a:r>
              <a:rPr lang="en-SG" sz="2000" dirty="0"/>
              <a:t>By plotting a line plot of rotation speed against torque, we see that when the torque increases, the rotation speed decreases, showing a linear downward trend</a:t>
            </a:r>
          </a:p>
        </p:txBody>
      </p:sp>
    </p:spTree>
    <p:extLst>
      <p:ext uri="{BB962C8B-B14F-4D97-AF65-F5344CB8AC3E}">
        <p14:creationId xmlns:p14="http://schemas.microsoft.com/office/powerpoint/2010/main" val="32172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4A7B3C-F9FA-57BF-53F5-FD6B7ADE14D7}"/>
              </a:ext>
            </a:extLst>
          </p:cNvPr>
          <p:cNvPicPr>
            <a:picLocks noChangeAspect="1"/>
          </p:cNvPicPr>
          <p:nvPr/>
        </p:nvPicPr>
        <p:blipFill>
          <a:blip r:embed="rId2"/>
          <a:stretch>
            <a:fillRect/>
          </a:stretch>
        </p:blipFill>
        <p:spPr>
          <a:xfrm>
            <a:off x="1737704" y="108853"/>
            <a:ext cx="8716591" cy="5401429"/>
          </a:xfrm>
          <a:prstGeom prst="rect">
            <a:avLst/>
          </a:prstGeom>
        </p:spPr>
      </p:pic>
      <p:sp>
        <p:nvSpPr>
          <p:cNvPr id="6" name="TextBox 5">
            <a:extLst>
              <a:ext uri="{FF2B5EF4-FFF2-40B4-BE49-F238E27FC236}">
                <a16:creationId xmlns:a16="http://schemas.microsoft.com/office/drawing/2014/main" id="{83621E60-5986-4B9A-B32B-C668B0C9C211}"/>
              </a:ext>
            </a:extLst>
          </p:cNvPr>
          <p:cNvSpPr txBox="1"/>
          <p:nvPr/>
        </p:nvSpPr>
        <p:spPr>
          <a:xfrm>
            <a:off x="2284696" y="5771536"/>
            <a:ext cx="7622605" cy="646331"/>
          </a:xfrm>
          <a:prstGeom prst="rect">
            <a:avLst/>
          </a:prstGeom>
          <a:noFill/>
        </p:spPr>
        <p:txBody>
          <a:bodyPr wrap="square" rtlCol="0">
            <a:spAutoFit/>
          </a:bodyPr>
          <a:lstStyle/>
          <a:p>
            <a:r>
              <a:rPr lang="en-SG" dirty="0"/>
              <a:t>5 scatter plots with machine status against each feature is plotted to see which features are more influential of machine working.</a:t>
            </a:r>
          </a:p>
        </p:txBody>
      </p:sp>
    </p:spTree>
    <p:extLst>
      <p:ext uri="{BB962C8B-B14F-4D97-AF65-F5344CB8AC3E}">
        <p14:creationId xmlns:p14="http://schemas.microsoft.com/office/powerpoint/2010/main" val="336666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69FACA-7CEC-A0B7-3431-A6971F0C9626}"/>
              </a:ext>
            </a:extLst>
          </p:cNvPr>
          <p:cNvPicPr>
            <a:picLocks noChangeAspect="1"/>
          </p:cNvPicPr>
          <p:nvPr/>
        </p:nvPicPr>
        <p:blipFill>
          <a:blip r:embed="rId2"/>
          <a:stretch>
            <a:fillRect/>
          </a:stretch>
        </p:blipFill>
        <p:spPr>
          <a:xfrm>
            <a:off x="1192026" y="866417"/>
            <a:ext cx="4124901" cy="5125165"/>
          </a:xfrm>
          <a:prstGeom prst="rect">
            <a:avLst/>
          </a:prstGeom>
        </p:spPr>
      </p:pic>
      <p:pic>
        <p:nvPicPr>
          <p:cNvPr id="7" name="Picture 6">
            <a:extLst>
              <a:ext uri="{FF2B5EF4-FFF2-40B4-BE49-F238E27FC236}">
                <a16:creationId xmlns:a16="http://schemas.microsoft.com/office/drawing/2014/main" id="{47A739AC-A888-8892-7029-8DB6A80E6E0F}"/>
              </a:ext>
            </a:extLst>
          </p:cNvPr>
          <p:cNvPicPr>
            <a:picLocks noChangeAspect="1"/>
          </p:cNvPicPr>
          <p:nvPr/>
        </p:nvPicPr>
        <p:blipFill>
          <a:blip r:embed="rId3"/>
          <a:stretch>
            <a:fillRect/>
          </a:stretch>
        </p:blipFill>
        <p:spPr>
          <a:xfrm>
            <a:off x="6486456" y="866417"/>
            <a:ext cx="3982006" cy="3458058"/>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4BBF5F4-974D-850A-7324-192E97E1FF82}"/>
                  </a:ext>
                </a:extLst>
              </p14:cNvPr>
              <p14:cNvContentPartPr/>
              <p14:nvPr/>
            </p14:nvContentPartPr>
            <p14:xfrm>
              <a:off x="703131" y="1074905"/>
              <a:ext cx="50400" cy="311400"/>
            </p14:xfrm>
          </p:contentPart>
        </mc:Choice>
        <mc:Fallback xmlns="">
          <p:pic>
            <p:nvPicPr>
              <p:cNvPr id="8" name="Ink 7">
                <a:extLst>
                  <a:ext uri="{FF2B5EF4-FFF2-40B4-BE49-F238E27FC236}">
                    <a16:creationId xmlns:a16="http://schemas.microsoft.com/office/drawing/2014/main" id="{64BBF5F4-974D-850A-7324-192E97E1FF82}"/>
                  </a:ext>
                </a:extLst>
              </p:cNvPr>
              <p:cNvPicPr/>
              <p:nvPr/>
            </p:nvPicPr>
            <p:blipFill>
              <a:blip r:embed="rId5"/>
              <a:stretch>
                <a:fillRect/>
              </a:stretch>
            </p:blipFill>
            <p:spPr>
              <a:xfrm>
                <a:off x="697011" y="1068785"/>
                <a:ext cx="6264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B46D167-9BD6-EED1-C52E-4323372149EA}"/>
                  </a:ext>
                </a:extLst>
              </p14:cNvPr>
              <p14:cNvContentPartPr/>
              <p14:nvPr/>
            </p14:nvContentPartPr>
            <p14:xfrm>
              <a:off x="602691" y="2732345"/>
              <a:ext cx="499320" cy="362880"/>
            </p14:xfrm>
          </p:contentPart>
        </mc:Choice>
        <mc:Fallback xmlns="">
          <p:pic>
            <p:nvPicPr>
              <p:cNvPr id="9" name="Ink 8">
                <a:extLst>
                  <a:ext uri="{FF2B5EF4-FFF2-40B4-BE49-F238E27FC236}">
                    <a16:creationId xmlns:a16="http://schemas.microsoft.com/office/drawing/2014/main" id="{4B46D167-9BD6-EED1-C52E-4323372149EA}"/>
                  </a:ext>
                </a:extLst>
              </p:cNvPr>
              <p:cNvPicPr/>
              <p:nvPr/>
            </p:nvPicPr>
            <p:blipFill>
              <a:blip r:embed="rId7"/>
              <a:stretch>
                <a:fillRect/>
              </a:stretch>
            </p:blipFill>
            <p:spPr>
              <a:xfrm>
                <a:off x="596571" y="2726225"/>
                <a:ext cx="51156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D33EBDD-9CE7-AAF9-7154-F1B81FD78C75}"/>
                  </a:ext>
                </a:extLst>
              </p14:cNvPr>
              <p14:cNvContentPartPr/>
              <p14:nvPr/>
            </p14:nvContentPartPr>
            <p14:xfrm>
              <a:off x="472011" y="4340465"/>
              <a:ext cx="383760" cy="583920"/>
            </p14:xfrm>
          </p:contentPart>
        </mc:Choice>
        <mc:Fallback xmlns="">
          <p:pic>
            <p:nvPicPr>
              <p:cNvPr id="10" name="Ink 9">
                <a:extLst>
                  <a:ext uri="{FF2B5EF4-FFF2-40B4-BE49-F238E27FC236}">
                    <a16:creationId xmlns:a16="http://schemas.microsoft.com/office/drawing/2014/main" id="{2D33EBDD-9CE7-AAF9-7154-F1B81FD78C75}"/>
                  </a:ext>
                </a:extLst>
              </p:cNvPr>
              <p:cNvPicPr/>
              <p:nvPr/>
            </p:nvPicPr>
            <p:blipFill>
              <a:blip r:embed="rId9"/>
              <a:stretch>
                <a:fillRect/>
              </a:stretch>
            </p:blipFill>
            <p:spPr>
              <a:xfrm>
                <a:off x="465891" y="4334345"/>
                <a:ext cx="396000" cy="596160"/>
              </a:xfrm>
              <a:prstGeom prst="rect">
                <a:avLst/>
              </a:prstGeom>
            </p:spPr>
          </p:pic>
        </mc:Fallback>
      </mc:AlternateContent>
      <p:grpSp>
        <p:nvGrpSpPr>
          <p:cNvPr id="16" name="Group 15">
            <a:extLst>
              <a:ext uri="{FF2B5EF4-FFF2-40B4-BE49-F238E27FC236}">
                <a16:creationId xmlns:a16="http://schemas.microsoft.com/office/drawing/2014/main" id="{1B919011-65EC-3956-0483-C81E6F14C322}"/>
              </a:ext>
            </a:extLst>
          </p:cNvPr>
          <p:cNvGrpSpPr/>
          <p:nvPr/>
        </p:nvGrpSpPr>
        <p:grpSpPr>
          <a:xfrm>
            <a:off x="5868771" y="1145105"/>
            <a:ext cx="271080" cy="684000"/>
            <a:chOff x="5868771" y="1145105"/>
            <a:chExt cx="271080" cy="68400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355B62B-ABEA-1893-FB22-B2A6999AC5F5}"/>
                    </a:ext>
                  </a:extLst>
                </p14:cNvPr>
                <p14:cNvContentPartPr/>
                <p14:nvPr/>
              </p14:nvContentPartPr>
              <p14:xfrm>
                <a:off x="5868771" y="1145105"/>
                <a:ext cx="267480" cy="384840"/>
              </p14:xfrm>
            </p:contentPart>
          </mc:Choice>
          <mc:Fallback xmlns="">
            <p:pic>
              <p:nvPicPr>
                <p:cNvPr id="11" name="Ink 10">
                  <a:extLst>
                    <a:ext uri="{FF2B5EF4-FFF2-40B4-BE49-F238E27FC236}">
                      <a16:creationId xmlns:a16="http://schemas.microsoft.com/office/drawing/2014/main" id="{A355B62B-ABEA-1893-FB22-B2A6999AC5F5}"/>
                    </a:ext>
                  </a:extLst>
                </p:cNvPr>
                <p:cNvPicPr/>
                <p:nvPr/>
              </p:nvPicPr>
              <p:blipFill>
                <a:blip r:embed="rId11"/>
                <a:stretch>
                  <a:fillRect/>
                </a:stretch>
              </p:blipFill>
              <p:spPr>
                <a:xfrm>
                  <a:off x="5862651" y="1138985"/>
                  <a:ext cx="27972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E417237-8B81-026E-5E6B-B8A4F28494FD}"/>
                    </a:ext>
                  </a:extLst>
                </p14:cNvPr>
                <p14:cNvContentPartPr/>
                <p14:nvPr/>
              </p14:nvContentPartPr>
              <p14:xfrm>
                <a:off x="6059571" y="1457225"/>
                <a:ext cx="80280" cy="371880"/>
              </p14:xfrm>
            </p:contentPart>
          </mc:Choice>
          <mc:Fallback xmlns="">
            <p:pic>
              <p:nvPicPr>
                <p:cNvPr id="12" name="Ink 11">
                  <a:extLst>
                    <a:ext uri="{FF2B5EF4-FFF2-40B4-BE49-F238E27FC236}">
                      <a16:creationId xmlns:a16="http://schemas.microsoft.com/office/drawing/2014/main" id="{0E417237-8B81-026E-5E6B-B8A4F28494FD}"/>
                    </a:ext>
                  </a:extLst>
                </p:cNvPr>
                <p:cNvPicPr/>
                <p:nvPr/>
              </p:nvPicPr>
              <p:blipFill>
                <a:blip r:embed="rId13"/>
                <a:stretch>
                  <a:fillRect/>
                </a:stretch>
              </p:blipFill>
              <p:spPr>
                <a:xfrm>
                  <a:off x="6053451" y="1451105"/>
                  <a:ext cx="92520" cy="384120"/>
                </a:xfrm>
                <a:prstGeom prst="rect">
                  <a:avLst/>
                </a:prstGeom>
              </p:spPr>
            </p:pic>
          </mc:Fallback>
        </mc:AlternateContent>
      </p:grpSp>
      <p:grpSp>
        <p:nvGrpSpPr>
          <p:cNvPr id="15" name="Group 14">
            <a:extLst>
              <a:ext uri="{FF2B5EF4-FFF2-40B4-BE49-F238E27FC236}">
                <a16:creationId xmlns:a16="http://schemas.microsoft.com/office/drawing/2014/main" id="{A1626923-FD72-4A69-030A-8B196B738D19}"/>
              </a:ext>
            </a:extLst>
          </p:cNvPr>
          <p:cNvGrpSpPr/>
          <p:nvPr/>
        </p:nvGrpSpPr>
        <p:grpSpPr>
          <a:xfrm>
            <a:off x="5696331" y="3124745"/>
            <a:ext cx="643320" cy="533160"/>
            <a:chOff x="5696331" y="3124745"/>
            <a:chExt cx="643320" cy="533160"/>
          </a:xfrm>
        </p:grpSpPr>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36365D50-0D18-CAB0-35D1-673175C8848D}"/>
                    </a:ext>
                  </a:extLst>
                </p14:cNvPr>
                <p14:cNvContentPartPr/>
                <p14:nvPr/>
              </p14:nvContentPartPr>
              <p14:xfrm>
                <a:off x="5898291" y="3124745"/>
                <a:ext cx="441360" cy="360"/>
              </p14:xfrm>
            </p:contentPart>
          </mc:Choice>
          <mc:Fallback xmlns="">
            <p:pic>
              <p:nvPicPr>
                <p:cNvPr id="13" name="Ink 12">
                  <a:extLst>
                    <a:ext uri="{FF2B5EF4-FFF2-40B4-BE49-F238E27FC236}">
                      <a16:creationId xmlns:a16="http://schemas.microsoft.com/office/drawing/2014/main" id="{36365D50-0D18-CAB0-35D1-673175C8848D}"/>
                    </a:ext>
                  </a:extLst>
                </p:cNvPr>
                <p:cNvPicPr/>
                <p:nvPr/>
              </p:nvPicPr>
              <p:blipFill>
                <a:blip r:embed="rId15"/>
                <a:stretch>
                  <a:fillRect/>
                </a:stretch>
              </p:blipFill>
              <p:spPr>
                <a:xfrm>
                  <a:off x="5892171" y="3118625"/>
                  <a:ext cx="453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B6286806-11A2-EB66-FFFE-5ED73B9E7E95}"/>
                    </a:ext>
                  </a:extLst>
                </p14:cNvPr>
                <p14:cNvContentPartPr/>
                <p14:nvPr/>
              </p14:nvContentPartPr>
              <p14:xfrm>
                <a:off x="5696331" y="3154985"/>
                <a:ext cx="535680" cy="502920"/>
              </p14:xfrm>
            </p:contentPart>
          </mc:Choice>
          <mc:Fallback xmlns="">
            <p:pic>
              <p:nvPicPr>
                <p:cNvPr id="14" name="Ink 13">
                  <a:extLst>
                    <a:ext uri="{FF2B5EF4-FFF2-40B4-BE49-F238E27FC236}">
                      <a16:creationId xmlns:a16="http://schemas.microsoft.com/office/drawing/2014/main" id="{B6286806-11A2-EB66-FFFE-5ED73B9E7E95}"/>
                    </a:ext>
                  </a:extLst>
                </p:cNvPr>
                <p:cNvPicPr/>
                <p:nvPr/>
              </p:nvPicPr>
              <p:blipFill>
                <a:blip r:embed="rId17"/>
                <a:stretch>
                  <a:fillRect/>
                </a:stretch>
              </p:blipFill>
              <p:spPr>
                <a:xfrm>
                  <a:off x="5690211" y="3148865"/>
                  <a:ext cx="547920" cy="515160"/>
                </a:xfrm>
                <a:prstGeom prst="rect">
                  <a:avLst/>
                </a:prstGeom>
              </p:spPr>
            </p:pic>
          </mc:Fallback>
        </mc:AlternateContent>
      </p:grpSp>
      <p:sp>
        <p:nvSpPr>
          <p:cNvPr id="17" name="TextBox 16">
            <a:extLst>
              <a:ext uri="{FF2B5EF4-FFF2-40B4-BE49-F238E27FC236}">
                <a16:creationId xmlns:a16="http://schemas.microsoft.com/office/drawing/2014/main" id="{2E00173F-8229-BB34-6011-F8A2D20971E9}"/>
              </a:ext>
            </a:extLst>
          </p:cNvPr>
          <p:cNvSpPr txBox="1"/>
          <p:nvPr/>
        </p:nvSpPr>
        <p:spPr>
          <a:xfrm>
            <a:off x="6605637" y="5028822"/>
            <a:ext cx="3413434" cy="923330"/>
          </a:xfrm>
          <a:prstGeom prst="rect">
            <a:avLst/>
          </a:prstGeom>
          <a:noFill/>
        </p:spPr>
        <p:txBody>
          <a:bodyPr wrap="square" rtlCol="0">
            <a:spAutoFit/>
          </a:bodyPr>
          <a:lstStyle/>
          <a:p>
            <a:r>
              <a:rPr lang="en-SG" dirty="0"/>
              <a:t>They are plotted in the order : Tool wear, Torque, Rotation Speed, Process T and Ambient T</a:t>
            </a:r>
          </a:p>
        </p:txBody>
      </p:sp>
    </p:spTree>
    <p:extLst>
      <p:ext uri="{BB962C8B-B14F-4D97-AF65-F5344CB8AC3E}">
        <p14:creationId xmlns:p14="http://schemas.microsoft.com/office/powerpoint/2010/main" val="95283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1B3FA-A019-BC22-3EE6-4EB1155ADF72}"/>
              </a:ext>
            </a:extLst>
          </p:cNvPr>
          <p:cNvSpPr>
            <a:spLocks noGrp="1"/>
          </p:cNvSpPr>
          <p:nvPr>
            <p:ph idx="1"/>
          </p:nvPr>
        </p:nvSpPr>
        <p:spPr>
          <a:xfrm>
            <a:off x="610829" y="491613"/>
            <a:ext cx="10970342" cy="6154993"/>
          </a:xfrm>
        </p:spPr>
        <p:txBody>
          <a:bodyPr>
            <a:normAutofit/>
          </a:bodyPr>
          <a:lstStyle/>
          <a:p>
            <a:pPr marL="0" indent="0">
              <a:buNone/>
            </a:pPr>
            <a:r>
              <a:rPr lang="en-SG" dirty="0"/>
              <a:t>As seen in the </a:t>
            </a:r>
            <a:r>
              <a:rPr lang="en-SG" b="1" dirty="0"/>
              <a:t>second</a:t>
            </a:r>
            <a:r>
              <a:rPr lang="en-SG" dirty="0"/>
              <a:t> (Torque) plot, </a:t>
            </a:r>
            <a:r>
              <a:rPr lang="en-US" dirty="0"/>
              <a:t>we can see that there is the highest concentration of dots in y=1 when torque is roughly above 45 , this means that </a:t>
            </a:r>
            <a:r>
              <a:rPr lang="en-US" dirty="0">
                <a:highlight>
                  <a:srgbClr val="FFFF00"/>
                </a:highlight>
              </a:rPr>
              <a:t>higher torque above 45 will lead to machines having a higher chance to work. </a:t>
            </a:r>
          </a:p>
          <a:p>
            <a:pPr marL="0" indent="0">
              <a:buNone/>
            </a:pPr>
            <a:endParaRPr lang="en-US" dirty="0"/>
          </a:p>
          <a:p>
            <a:pPr marL="0" indent="0">
              <a:buNone/>
            </a:pPr>
            <a:r>
              <a:rPr lang="en-US" dirty="0"/>
              <a:t>As seen in the </a:t>
            </a:r>
            <a:r>
              <a:rPr lang="en-US" b="1" dirty="0"/>
              <a:t>third</a:t>
            </a:r>
            <a:r>
              <a:rPr lang="en-US" dirty="0"/>
              <a:t> (Rotation Speed) plot, we can see that there is a highest concentration of dots in y=1 when rotation speed is  from 0 to roughly 1600, this means that </a:t>
            </a:r>
            <a:r>
              <a:rPr lang="en-US" dirty="0">
                <a:highlight>
                  <a:srgbClr val="FFFF00"/>
                </a:highlight>
              </a:rPr>
              <a:t>lower rotation speed up to 1600 will lead to machines having a higher chance to work. </a:t>
            </a:r>
          </a:p>
          <a:p>
            <a:pPr marL="0" indent="0">
              <a:buNone/>
            </a:pPr>
            <a:endParaRPr lang="en-US" dirty="0"/>
          </a:p>
          <a:p>
            <a:pPr marL="0" indent="0">
              <a:buNone/>
            </a:pPr>
            <a:r>
              <a:rPr lang="en-US" dirty="0"/>
              <a:t>The rest of the plots </a:t>
            </a:r>
            <a:r>
              <a:rPr lang="en-US" u="sng" dirty="0"/>
              <a:t>do not show any clear relationships affecting Machine Status</a:t>
            </a:r>
            <a:r>
              <a:rPr lang="en-US" dirty="0"/>
              <a:t> hence these are the two most influential features affecting machine status.</a:t>
            </a:r>
            <a:endParaRPr lang="en-SG" dirty="0"/>
          </a:p>
        </p:txBody>
      </p:sp>
    </p:spTree>
    <p:extLst>
      <p:ext uri="{BB962C8B-B14F-4D97-AF65-F5344CB8AC3E}">
        <p14:creationId xmlns:p14="http://schemas.microsoft.com/office/powerpoint/2010/main" val="165927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EF50E-21DC-0F8B-EE4D-F0477F146379}"/>
              </a:ext>
            </a:extLst>
          </p:cNvPr>
          <p:cNvPicPr>
            <a:picLocks noChangeAspect="1"/>
          </p:cNvPicPr>
          <p:nvPr/>
        </p:nvPicPr>
        <p:blipFill>
          <a:blip r:embed="rId2"/>
          <a:stretch>
            <a:fillRect/>
          </a:stretch>
        </p:blipFill>
        <p:spPr>
          <a:xfrm>
            <a:off x="287058" y="95272"/>
            <a:ext cx="4919123" cy="4601497"/>
          </a:xfrm>
          <a:prstGeom prst="rect">
            <a:avLst/>
          </a:prstGeom>
        </p:spPr>
      </p:pic>
      <p:sp>
        <p:nvSpPr>
          <p:cNvPr id="6" name="TextBox 5">
            <a:extLst>
              <a:ext uri="{FF2B5EF4-FFF2-40B4-BE49-F238E27FC236}">
                <a16:creationId xmlns:a16="http://schemas.microsoft.com/office/drawing/2014/main" id="{9DB4E7CA-434F-4CF6-6500-51A29E37B5BB}"/>
              </a:ext>
            </a:extLst>
          </p:cNvPr>
          <p:cNvSpPr txBox="1"/>
          <p:nvPr/>
        </p:nvSpPr>
        <p:spPr>
          <a:xfrm>
            <a:off x="498451" y="4788310"/>
            <a:ext cx="4496336" cy="1200329"/>
          </a:xfrm>
          <a:prstGeom prst="rect">
            <a:avLst/>
          </a:prstGeom>
          <a:noFill/>
        </p:spPr>
        <p:txBody>
          <a:bodyPr wrap="square" rtlCol="0">
            <a:spAutoFit/>
          </a:bodyPr>
          <a:lstStyle/>
          <a:p>
            <a:r>
              <a:rPr lang="en-SG" dirty="0"/>
              <a:t>Plotting a histogram for ‘Machine Status’, we can see that the number of 0s in the column is very obviously much more than the 1s in the column.</a:t>
            </a:r>
          </a:p>
        </p:txBody>
      </p:sp>
      <p:pic>
        <p:nvPicPr>
          <p:cNvPr id="8" name="Picture 7">
            <a:extLst>
              <a:ext uri="{FF2B5EF4-FFF2-40B4-BE49-F238E27FC236}">
                <a16:creationId xmlns:a16="http://schemas.microsoft.com/office/drawing/2014/main" id="{D036431F-11C2-81B0-73D9-C35100D13C80}"/>
              </a:ext>
            </a:extLst>
          </p:cNvPr>
          <p:cNvPicPr>
            <a:picLocks noChangeAspect="1"/>
          </p:cNvPicPr>
          <p:nvPr/>
        </p:nvPicPr>
        <p:blipFill>
          <a:blip r:embed="rId3"/>
          <a:stretch>
            <a:fillRect/>
          </a:stretch>
        </p:blipFill>
        <p:spPr>
          <a:xfrm>
            <a:off x="5840362" y="236907"/>
            <a:ext cx="3114489" cy="6384186"/>
          </a:xfrm>
          <a:prstGeom prst="rect">
            <a:avLst/>
          </a:prstGeom>
        </p:spPr>
      </p:pic>
      <p:cxnSp>
        <p:nvCxnSpPr>
          <p:cNvPr id="10" name="Straight Connector 9">
            <a:extLst>
              <a:ext uri="{FF2B5EF4-FFF2-40B4-BE49-F238E27FC236}">
                <a16:creationId xmlns:a16="http://schemas.microsoft.com/office/drawing/2014/main" id="{6A445676-93AF-6AAB-9BB4-E9449334CFD4}"/>
              </a:ext>
            </a:extLst>
          </p:cNvPr>
          <p:cNvCxnSpPr/>
          <p:nvPr/>
        </p:nvCxnSpPr>
        <p:spPr>
          <a:xfrm>
            <a:off x="5417574"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F224481-31D2-5055-2EDB-836126C0B230}"/>
              </a:ext>
            </a:extLst>
          </p:cNvPr>
          <p:cNvSpPr txBox="1"/>
          <p:nvPr/>
        </p:nvSpPr>
        <p:spPr>
          <a:xfrm>
            <a:off x="9461626" y="1997839"/>
            <a:ext cx="2231923" cy="2862322"/>
          </a:xfrm>
          <a:prstGeom prst="rect">
            <a:avLst/>
          </a:prstGeom>
          <a:noFill/>
        </p:spPr>
        <p:txBody>
          <a:bodyPr wrap="square" rtlCol="0">
            <a:spAutoFit/>
          </a:bodyPr>
          <a:lstStyle/>
          <a:p>
            <a:r>
              <a:rPr lang="en-SG" dirty="0"/>
              <a:t>We check the number of rows with missing data and remove them using .</a:t>
            </a:r>
            <a:r>
              <a:rPr lang="en-SG" dirty="0" err="1"/>
              <a:t>dropna</a:t>
            </a:r>
            <a:r>
              <a:rPr lang="en-SG" dirty="0"/>
              <a:t>(). After that, we check if all the missing values have been removed by doing .</a:t>
            </a:r>
            <a:r>
              <a:rPr lang="en-SG" dirty="0" err="1"/>
              <a:t>isnull</a:t>
            </a:r>
            <a:r>
              <a:rPr lang="en-SG" dirty="0"/>
              <a:t>().sum() again.</a:t>
            </a:r>
          </a:p>
        </p:txBody>
      </p:sp>
    </p:spTree>
    <p:extLst>
      <p:ext uri="{BB962C8B-B14F-4D97-AF65-F5344CB8AC3E}">
        <p14:creationId xmlns:p14="http://schemas.microsoft.com/office/powerpoint/2010/main" val="65929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CDEC0A-9B92-D174-5EDD-181F097AB2F1}"/>
              </a:ext>
            </a:extLst>
          </p:cNvPr>
          <p:cNvPicPr>
            <a:picLocks noChangeAspect="1"/>
          </p:cNvPicPr>
          <p:nvPr/>
        </p:nvPicPr>
        <p:blipFill>
          <a:blip r:embed="rId2"/>
          <a:stretch>
            <a:fillRect/>
          </a:stretch>
        </p:blipFill>
        <p:spPr>
          <a:xfrm>
            <a:off x="120888" y="198053"/>
            <a:ext cx="5493330" cy="3851242"/>
          </a:xfrm>
          <a:prstGeom prst="rect">
            <a:avLst/>
          </a:prstGeom>
        </p:spPr>
      </p:pic>
      <p:cxnSp>
        <p:nvCxnSpPr>
          <p:cNvPr id="7" name="Straight Connector 6">
            <a:extLst>
              <a:ext uri="{FF2B5EF4-FFF2-40B4-BE49-F238E27FC236}">
                <a16:creationId xmlns:a16="http://schemas.microsoft.com/office/drawing/2014/main" id="{E65E259D-7840-CAC7-C9FF-03AC5EE4EA4E}"/>
              </a:ext>
            </a:extLst>
          </p:cNvPr>
          <p:cNvCxnSpPr/>
          <p:nvPr/>
        </p:nvCxnSpPr>
        <p:spPr>
          <a:xfrm>
            <a:off x="5869858" y="0"/>
            <a:ext cx="0" cy="68580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143EBC79-FB8D-0C61-BE85-A56C146D04D8}"/>
              </a:ext>
            </a:extLst>
          </p:cNvPr>
          <p:cNvPicPr>
            <a:picLocks noChangeAspect="1"/>
          </p:cNvPicPr>
          <p:nvPr/>
        </p:nvPicPr>
        <p:blipFill>
          <a:blip r:embed="rId3"/>
          <a:stretch>
            <a:fillRect/>
          </a:stretch>
        </p:blipFill>
        <p:spPr>
          <a:xfrm>
            <a:off x="6104826" y="158867"/>
            <a:ext cx="5774814" cy="2810618"/>
          </a:xfrm>
          <a:prstGeom prst="rect">
            <a:avLst/>
          </a:prstGeom>
        </p:spPr>
      </p:pic>
      <p:sp>
        <p:nvSpPr>
          <p:cNvPr id="10" name="TextBox 9">
            <a:extLst>
              <a:ext uri="{FF2B5EF4-FFF2-40B4-BE49-F238E27FC236}">
                <a16:creationId xmlns:a16="http://schemas.microsoft.com/office/drawing/2014/main" id="{D6D21248-4510-E020-5AD0-3D84B0967779}"/>
              </a:ext>
            </a:extLst>
          </p:cNvPr>
          <p:cNvSpPr txBox="1"/>
          <p:nvPr/>
        </p:nvSpPr>
        <p:spPr>
          <a:xfrm>
            <a:off x="214295" y="4139380"/>
            <a:ext cx="5306517" cy="2031325"/>
          </a:xfrm>
          <a:prstGeom prst="rect">
            <a:avLst/>
          </a:prstGeom>
          <a:noFill/>
        </p:spPr>
        <p:txBody>
          <a:bodyPr wrap="square" rtlCol="0">
            <a:spAutoFit/>
          </a:bodyPr>
          <a:lstStyle/>
          <a:p>
            <a:r>
              <a:rPr lang="en-SG" dirty="0"/>
              <a:t>Check the first 5 rows of data using .head(), we see columns with data that is not useful such as the column ‘Unique ID’ and ‘Product ID’ as the ID is only used to identify the machine and does not affect whether the machine is working or not, so we remove these two columns of data. We then .head() to check if it has successfully been removed. </a:t>
            </a:r>
          </a:p>
        </p:txBody>
      </p:sp>
      <p:sp>
        <p:nvSpPr>
          <p:cNvPr id="11" name="TextBox 10">
            <a:extLst>
              <a:ext uri="{FF2B5EF4-FFF2-40B4-BE49-F238E27FC236}">
                <a16:creationId xmlns:a16="http://schemas.microsoft.com/office/drawing/2014/main" id="{4234B337-C668-F592-88F1-F21E072576F4}"/>
              </a:ext>
            </a:extLst>
          </p:cNvPr>
          <p:cNvSpPr txBox="1"/>
          <p:nvPr/>
        </p:nvSpPr>
        <p:spPr>
          <a:xfrm>
            <a:off x="6104826" y="3057904"/>
            <a:ext cx="5852207" cy="1200329"/>
          </a:xfrm>
          <a:prstGeom prst="rect">
            <a:avLst/>
          </a:prstGeom>
          <a:noFill/>
        </p:spPr>
        <p:txBody>
          <a:bodyPr wrap="square" rtlCol="0">
            <a:spAutoFit/>
          </a:bodyPr>
          <a:lstStyle/>
          <a:p>
            <a:r>
              <a:rPr lang="en-SG" dirty="0"/>
              <a:t>The ‘Quality’ column is not in numbers, so we need to encode it. And since the quality can be ordered : L, M, H , we use label encoding to order it : 0, 1, 2. We then check again if it has been changed.</a:t>
            </a:r>
          </a:p>
        </p:txBody>
      </p:sp>
      <p:cxnSp>
        <p:nvCxnSpPr>
          <p:cNvPr id="13" name="Straight Connector 12">
            <a:extLst>
              <a:ext uri="{FF2B5EF4-FFF2-40B4-BE49-F238E27FC236}">
                <a16:creationId xmlns:a16="http://schemas.microsoft.com/office/drawing/2014/main" id="{CF66CB84-25F5-86A1-685A-5229FE4675C2}"/>
              </a:ext>
            </a:extLst>
          </p:cNvPr>
          <p:cNvCxnSpPr/>
          <p:nvPr/>
        </p:nvCxnSpPr>
        <p:spPr>
          <a:xfrm>
            <a:off x="5869858" y="4346652"/>
            <a:ext cx="6322142" cy="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a:extLst>
              <a:ext uri="{FF2B5EF4-FFF2-40B4-BE49-F238E27FC236}">
                <a16:creationId xmlns:a16="http://schemas.microsoft.com/office/drawing/2014/main" id="{98685E3F-7595-092D-D4C1-EAE58D9D57EE}"/>
              </a:ext>
            </a:extLst>
          </p:cNvPr>
          <p:cNvPicPr>
            <a:picLocks noChangeAspect="1"/>
          </p:cNvPicPr>
          <p:nvPr/>
        </p:nvPicPr>
        <p:blipFill>
          <a:blip r:embed="rId4"/>
          <a:stretch>
            <a:fillRect/>
          </a:stretch>
        </p:blipFill>
        <p:spPr>
          <a:xfrm>
            <a:off x="6053951" y="4745588"/>
            <a:ext cx="5953956" cy="724001"/>
          </a:xfrm>
          <a:prstGeom prst="rect">
            <a:avLst/>
          </a:prstGeom>
        </p:spPr>
      </p:pic>
      <p:sp>
        <p:nvSpPr>
          <p:cNvPr id="17" name="TextBox 16">
            <a:extLst>
              <a:ext uri="{FF2B5EF4-FFF2-40B4-BE49-F238E27FC236}">
                <a16:creationId xmlns:a16="http://schemas.microsoft.com/office/drawing/2014/main" id="{2F2D7A1B-CA6E-AA37-E784-C9986CE4F0DC}"/>
              </a:ext>
            </a:extLst>
          </p:cNvPr>
          <p:cNvSpPr txBox="1"/>
          <p:nvPr/>
        </p:nvSpPr>
        <p:spPr>
          <a:xfrm>
            <a:off x="6322143" y="5664827"/>
            <a:ext cx="5953951" cy="646331"/>
          </a:xfrm>
          <a:prstGeom prst="rect">
            <a:avLst/>
          </a:prstGeom>
          <a:noFill/>
        </p:spPr>
        <p:txBody>
          <a:bodyPr wrap="square" rtlCol="0">
            <a:spAutoFit/>
          </a:bodyPr>
          <a:lstStyle/>
          <a:p>
            <a:r>
              <a:rPr lang="en-SG" dirty="0"/>
              <a:t>We then separate the data and set the target which is ‘Machine Status’ as y and the rest of the data as X</a:t>
            </a:r>
          </a:p>
        </p:txBody>
      </p:sp>
    </p:spTree>
    <p:extLst>
      <p:ext uri="{BB962C8B-B14F-4D97-AF65-F5344CB8AC3E}">
        <p14:creationId xmlns:p14="http://schemas.microsoft.com/office/powerpoint/2010/main" val="414516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BB7D74-C3EB-0792-30B5-27DDC4828484}"/>
              </a:ext>
            </a:extLst>
          </p:cNvPr>
          <p:cNvSpPr txBox="1"/>
          <p:nvPr/>
        </p:nvSpPr>
        <p:spPr>
          <a:xfrm>
            <a:off x="2332157" y="5306961"/>
            <a:ext cx="7527685" cy="1200329"/>
          </a:xfrm>
          <a:prstGeom prst="rect">
            <a:avLst/>
          </a:prstGeom>
          <a:noFill/>
        </p:spPr>
        <p:txBody>
          <a:bodyPr wrap="square" rtlCol="0">
            <a:spAutoFit/>
          </a:bodyPr>
          <a:lstStyle/>
          <a:p>
            <a:r>
              <a:rPr lang="en-SG" dirty="0"/>
              <a:t>We now do the train test split for X and y, splitting 20% of the data into test data : </a:t>
            </a:r>
            <a:r>
              <a:rPr lang="en-SG" dirty="0" err="1"/>
              <a:t>X_test</a:t>
            </a:r>
            <a:r>
              <a:rPr lang="en-SG" dirty="0"/>
              <a:t> and </a:t>
            </a:r>
            <a:r>
              <a:rPr lang="en-SG" dirty="0" err="1"/>
              <a:t>y_test</a:t>
            </a:r>
            <a:r>
              <a:rPr lang="en-SG" dirty="0"/>
              <a:t>, and further splitting the data by another 20% into validation data : </a:t>
            </a:r>
            <a:r>
              <a:rPr lang="en-SG" dirty="0" err="1"/>
              <a:t>X_val</a:t>
            </a:r>
            <a:r>
              <a:rPr lang="en-SG" dirty="0"/>
              <a:t> and </a:t>
            </a:r>
            <a:r>
              <a:rPr lang="en-SG" dirty="0" err="1"/>
              <a:t>y_val</a:t>
            </a:r>
            <a:r>
              <a:rPr lang="en-SG" dirty="0"/>
              <a:t>, and the rest will be training data : </a:t>
            </a:r>
            <a:r>
              <a:rPr lang="en-SG" dirty="0" err="1"/>
              <a:t>X_train</a:t>
            </a:r>
            <a:r>
              <a:rPr lang="en-SG" dirty="0"/>
              <a:t>, </a:t>
            </a:r>
            <a:r>
              <a:rPr lang="en-SG" dirty="0" err="1"/>
              <a:t>y_train</a:t>
            </a:r>
            <a:r>
              <a:rPr lang="en-SG" dirty="0"/>
              <a:t>.</a:t>
            </a:r>
          </a:p>
        </p:txBody>
      </p:sp>
      <p:pic>
        <p:nvPicPr>
          <p:cNvPr id="3" name="Picture 2">
            <a:extLst>
              <a:ext uri="{FF2B5EF4-FFF2-40B4-BE49-F238E27FC236}">
                <a16:creationId xmlns:a16="http://schemas.microsoft.com/office/drawing/2014/main" id="{6499EE10-4DCA-502F-FF84-6D1723CDD4E6}"/>
              </a:ext>
            </a:extLst>
          </p:cNvPr>
          <p:cNvPicPr>
            <a:picLocks noChangeAspect="1"/>
          </p:cNvPicPr>
          <p:nvPr/>
        </p:nvPicPr>
        <p:blipFill>
          <a:blip r:embed="rId2"/>
          <a:stretch>
            <a:fillRect/>
          </a:stretch>
        </p:blipFill>
        <p:spPr>
          <a:xfrm>
            <a:off x="1156371" y="662491"/>
            <a:ext cx="9879256" cy="4323628"/>
          </a:xfrm>
          <a:prstGeom prst="rect">
            <a:avLst/>
          </a:prstGeom>
        </p:spPr>
      </p:pic>
    </p:spTree>
    <p:extLst>
      <p:ext uri="{BB962C8B-B14F-4D97-AF65-F5344CB8AC3E}">
        <p14:creationId xmlns:p14="http://schemas.microsoft.com/office/powerpoint/2010/main" val="2317172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1308</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AIML CA1 Part A : Classification   DAAA1B03 / Tan Eu Zin / P2415927 </vt:lpstr>
      <vt:lpstr>First, load data into jupyter notebook and save as factoryData, and using factoryData.info() we see the header of each column and the type of data inside. Looking at the data, Unique ID and Product ID is not in interger or float form which cannot be used to train the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Dummy</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TAN EU ZIN</cp:lastModifiedBy>
  <cp:revision>1</cp:revision>
  <dcterms:created xsi:type="dcterms:W3CDTF">2024-11-20T14:51:03Z</dcterms:created>
  <dcterms:modified xsi:type="dcterms:W3CDTF">2024-11-29T01:58:47Z</dcterms:modified>
</cp:coreProperties>
</file>