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6" r:id="rId5"/>
    <p:sldId id="277" r:id="rId6"/>
    <p:sldId id="278" r:id="rId7"/>
    <p:sldId id="288" r:id="rId8"/>
    <p:sldId id="279" r:id="rId9"/>
    <p:sldId id="280" r:id="rId10"/>
    <p:sldId id="281" r:id="rId11"/>
    <p:sldId id="282" r:id="rId12"/>
    <p:sldId id="283" r:id="rId13"/>
    <p:sldId id="292" r:id="rId14"/>
    <p:sldId id="284" r:id="rId15"/>
    <p:sldId id="290" r:id="rId16"/>
    <p:sldId id="285" r:id="rId17"/>
    <p:sldId id="291" r:id="rId18"/>
    <p:sldId id="293" r:id="rId19"/>
    <p:sldId id="289" r:id="rId20"/>
    <p:sldId id="287"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D164A-1C6E-4F50-B499-B526BCB9214D}" v="21" dt="2024-11-23T16:08:08.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EU ZIN" userId="72d0ffb2-2db9-4379-b0df-43e407192807" providerId="ADAL" clId="{02FD164A-1C6E-4F50-B499-B526BCB9214D}"/>
    <pc:docChg chg="undo custSel addSld delSld modSld">
      <pc:chgData name="TAN EU ZIN" userId="72d0ffb2-2db9-4379-b0df-43e407192807" providerId="ADAL" clId="{02FD164A-1C6E-4F50-B499-B526BCB9214D}" dt="2024-11-29T03:43:04.240" v="8748" actId="20577"/>
      <pc:docMkLst>
        <pc:docMk/>
      </pc:docMkLst>
      <pc:sldChg chg="addSp delSp del mod">
        <pc:chgData name="TAN EU ZIN" userId="72d0ffb2-2db9-4379-b0df-43e407192807" providerId="ADAL" clId="{02FD164A-1C6E-4F50-B499-B526BCB9214D}" dt="2024-11-21T21:21:08.798" v="9" actId="47"/>
        <pc:sldMkLst>
          <pc:docMk/>
          <pc:sldMk cId="631175954" sldId="256"/>
        </pc:sldMkLst>
      </pc:sldChg>
      <pc:sldChg chg="addSp delSp modSp add mod setBg addAnim delAnim delDesignElem">
        <pc:chgData name="TAN EU ZIN" userId="72d0ffb2-2db9-4379-b0df-43e407192807" providerId="ADAL" clId="{02FD164A-1C6E-4F50-B499-B526BCB9214D}" dt="2024-11-23T16:15:00.562" v="8724" actId="27636"/>
        <pc:sldMkLst>
          <pc:docMk/>
          <pc:sldMk cId="1265125706" sldId="276"/>
        </pc:sldMkLst>
        <pc:spChg chg="mod">
          <ac:chgData name="TAN EU ZIN" userId="72d0ffb2-2db9-4379-b0df-43e407192807" providerId="ADAL" clId="{02FD164A-1C6E-4F50-B499-B526BCB9214D}" dt="2024-11-23T16:15:00.562" v="8724" actId="27636"/>
          <ac:spMkLst>
            <pc:docMk/>
            <pc:sldMk cId="1265125706" sldId="276"/>
            <ac:spMk id="2" creationId="{7EBF8482-A8FF-BEBE-08C4-C2488CD9DC55}"/>
          </ac:spMkLst>
        </pc:spChg>
        <pc:spChg chg="add">
          <ac:chgData name="TAN EU ZIN" userId="72d0ffb2-2db9-4379-b0df-43e407192807" providerId="ADAL" clId="{02FD164A-1C6E-4F50-B499-B526BCB9214D}" dt="2024-11-21T21:21:05.614" v="8" actId="26606"/>
          <ac:spMkLst>
            <pc:docMk/>
            <pc:sldMk cId="1265125706" sldId="276"/>
            <ac:spMk id="10" creationId="{9C7E0A2C-7C0A-4AAC-B3B0-6C12B2EBAE05}"/>
          </ac:spMkLst>
        </pc:spChg>
        <pc:spChg chg="add">
          <ac:chgData name="TAN EU ZIN" userId="72d0ffb2-2db9-4379-b0df-43e407192807" providerId="ADAL" clId="{02FD164A-1C6E-4F50-B499-B526BCB9214D}" dt="2024-11-21T21:21:05.614" v="8" actId="26606"/>
          <ac:spMkLst>
            <pc:docMk/>
            <pc:sldMk cId="1265125706" sldId="276"/>
            <ac:spMk id="12" creationId="{5EB7D2A2-F448-44D4-938C-DC84CBCB3B1E}"/>
          </ac:spMkLst>
        </pc:spChg>
        <pc:spChg chg="add">
          <ac:chgData name="TAN EU ZIN" userId="72d0ffb2-2db9-4379-b0df-43e407192807" providerId="ADAL" clId="{02FD164A-1C6E-4F50-B499-B526BCB9214D}" dt="2024-11-21T21:21:05.614" v="8" actId="26606"/>
          <ac:spMkLst>
            <pc:docMk/>
            <pc:sldMk cId="1265125706" sldId="276"/>
            <ac:spMk id="14" creationId="{871AEA07-1E14-44B4-8E55-64EF049CD66F}"/>
          </ac:spMkLst>
        </pc:spChg>
        <pc:cxnChg chg="add">
          <ac:chgData name="TAN EU ZIN" userId="72d0ffb2-2db9-4379-b0df-43e407192807" providerId="ADAL" clId="{02FD164A-1C6E-4F50-B499-B526BCB9214D}" dt="2024-11-21T21:21:05.614" v="8" actId="26606"/>
          <ac:cxnSpMkLst>
            <pc:docMk/>
            <pc:sldMk cId="1265125706" sldId="276"/>
            <ac:cxnSpMk id="15" creationId="{F7C8EA93-3210-4C62-99E9-153C275E3A87}"/>
          </ac:cxnSpMkLst>
        </pc:cxnChg>
      </pc:sldChg>
      <pc:sldChg chg="addSp delSp modSp new mod">
        <pc:chgData name="TAN EU ZIN" userId="72d0ffb2-2db9-4379-b0df-43e407192807" providerId="ADAL" clId="{02FD164A-1C6E-4F50-B499-B526BCB9214D}" dt="2024-11-29T03:41:26.549" v="8731" actId="20577"/>
        <pc:sldMkLst>
          <pc:docMk/>
          <pc:sldMk cId="4005520615" sldId="277"/>
        </pc:sldMkLst>
        <pc:spChg chg="add mod">
          <ac:chgData name="TAN EU ZIN" userId="72d0ffb2-2db9-4379-b0df-43e407192807" providerId="ADAL" clId="{02FD164A-1C6E-4F50-B499-B526BCB9214D}" dt="2024-11-21T22:17:21.482" v="4942" actId="20577"/>
          <ac:spMkLst>
            <pc:docMk/>
            <pc:sldMk cId="4005520615" sldId="277"/>
            <ac:spMk id="6" creationId="{F35E27BD-D734-BFA9-40AE-4BA782C208FC}"/>
          </ac:spMkLst>
        </pc:spChg>
        <pc:spChg chg="add mod">
          <ac:chgData name="TAN EU ZIN" userId="72d0ffb2-2db9-4379-b0df-43e407192807" providerId="ADAL" clId="{02FD164A-1C6E-4F50-B499-B526BCB9214D}" dt="2024-11-21T22:17:09.378" v="4932" actId="20577"/>
          <ac:spMkLst>
            <pc:docMk/>
            <pc:sldMk cId="4005520615" sldId="277"/>
            <ac:spMk id="9" creationId="{345B057C-AC64-563F-D30B-B5FAB5D6BD5C}"/>
          </ac:spMkLst>
        </pc:spChg>
        <pc:spChg chg="add mod">
          <ac:chgData name="TAN EU ZIN" userId="72d0ffb2-2db9-4379-b0df-43e407192807" providerId="ADAL" clId="{02FD164A-1C6E-4F50-B499-B526BCB9214D}" dt="2024-11-21T22:17:17.342" v="4938" actId="20577"/>
          <ac:spMkLst>
            <pc:docMk/>
            <pc:sldMk cId="4005520615" sldId="277"/>
            <ac:spMk id="16" creationId="{623037EE-9B0D-CB5A-8DC6-0D73FECA5387}"/>
          </ac:spMkLst>
        </pc:spChg>
        <pc:spChg chg="add mod">
          <ac:chgData name="TAN EU ZIN" userId="72d0ffb2-2db9-4379-b0df-43e407192807" providerId="ADAL" clId="{02FD164A-1C6E-4F50-B499-B526BCB9214D}" dt="2024-11-29T03:41:26.549" v="8731" actId="20577"/>
          <ac:spMkLst>
            <pc:docMk/>
            <pc:sldMk cId="4005520615" sldId="277"/>
            <ac:spMk id="17" creationId="{81716D55-CC95-EFD3-7A9C-1524D67CAD54}"/>
          </ac:spMkLst>
        </pc:spChg>
        <pc:picChg chg="add mod">
          <ac:chgData name="TAN EU ZIN" userId="72d0ffb2-2db9-4379-b0df-43e407192807" providerId="ADAL" clId="{02FD164A-1C6E-4F50-B499-B526BCB9214D}" dt="2024-11-21T21:21:35.841" v="14" actId="1076"/>
          <ac:picMkLst>
            <pc:docMk/>
            <pc:sldMk cId="4005520615" sldId="277"/>
            <ac:picMk id="5" creationId="{7357CE68-21A2-05E3-19B8-3806126264F9}"/>
          </ac:picMkLst>
        </pc:picChg>
        <pc:picChg chg="add mod">
          <ac:chgData name="TAN EU ZIN" userId="72d0ffb2-2db9-4379-b0df-43e407192807" providerId="ADAL" clId="{02FD164A-1C6E-4F50-B499-B526BCB9214D}" dt="2024-11-21T21:23:41.482" v="249" actId="1076"/>
          <ac:picMkLst>
            <pc:docMk/>
            <pc:sldMk cId="4005520615" sldId="277"/>
            <ac:picMk id="8" creationId="{3644A27F-F626-6070-B75D-4174078F968D}"/>
          </ac:picMkLst>
        </pc:picChg>
        <pc:picChg chg="add mod">
          <ac:chgData name="TAN EU ZIN" userId="72d0ffb2-2db9-4379-b0df-43e407192807" providerId="ADAL" clId="{02FD164A-1C6E-4F50-B499-B526BCB9214D}" dt="2024-11-21T21:24:31.127" v="256" actId="1076"/>
          <ac:picMkLst>
            <pc:docMk/>
            <pc:sldMk cId="4005520615" sldId="277"/>
            <ac:picMk id="13" creationId="{61409ECD-7884-2079-6458-EE6BCC988AE9}"/>
          </ac:picMkLst>
        </pc:picChg>
        <pc:picChg chg="add mod">
          <ac:chgData name="TAN EU ZIN" userId="72d0ffb2-2db9-4379-b0df-43e407192807" providerId="ADAL" clId="{02FD164A-1C6E-4F50-B499-B526BCB9214D}" dt="2024-11-29T03:41:19.785" v="8728" actId="1076"/>
          <ac:picMkLst>
            <pc:docMk/>
            <pc:sldMk cId="4005520615" sldId="277"/>
            <ac:picMk id="15" creationId="{4E117B18-252E-89E1-243E-3517D3FF752A}"/>
          </ac:picMkLst>
        </pc:picChg>
        <pc:cxnChg chg="add mod">
          <ac:chgData name="TAN EU ZIN" userId="72d0ffb2-2db9-4379-b0df-43e407192807" providerId="ADAL" clId="{02FD164A-1C6E-4F50-B499-B526BCB9214D}" dt="2024-11-21T21:24:13.979" v="254" actId="1076"/>
          <ac:cxnSpMkLst>
            <pc:docMk/>
            <pc:sldMk cId="4005520615" sldId="277"/>
            <ac:cxnSpMk id="11" creationId="{9362B873-597A-730F-E157-72881196E36E}"/>
          </ac:cxnSpMkLst>
        </pc:cxnChg>
      </pc:sldChg>
      <pc:sldChg chg="addSp delSp modSp new mod">
        <pc:chgData name="TAN EU ZIN" userId="72d0ffb2-2db9-4379-b0df-43e407192807" providerId="ADAL" clId="{02FD164A-1C6E-4F50-B499-B526BCB9214D}" dt="2024-11-21T22:17:00.893" v="4927" actId="20577"/>
        <pc:sldMkLst>
          <pc:docMk/>
          <pc:sldMk cId="2531353701" sldId="278"/>
        </pc:sldMkLst>
        <pc:spChg chg="add mod">
          <ac:chgData name="TAN EU ZIN" userId="72d0ffb2-2db9-4379-b0df-43e407192807" providerId="ADAL" clId="{02FD164A-1C6E-4F50-B499-B526BCB9214D}" dt="2024-11-21T22:16:55.993" v="4922" actId="20577"/>
          <ac:spMkLst>
            <pc:docMk/>
            <pc:sldMk cId="2531353701" sldId="278"/>
            <ac:spMk id="6" creationId="{A2130249-D62A-8E52-85AD-22242C4BAFAA}"/>
          </ac:spMkLst>
        </pc:spChg>
        <pc:spChg chg="add mod">
          <ac:chgData name="TAN EU ZIN" userId="72d0ffb2-2db9-4379-b0df-43e407192807" providerId="ADAL" clId="{02FD164A-1C6E-4F50-B499-B526BCB9214D}" dt="2024-11-21T22:17:00.893" v="4927" actId="20577"/>
          <ac:spMkLst>
            <pc:docMk/>
            <pc:sldMk cId="2531353701" sldId="278"/>
            <ac:spMk id="11" creationId="{31B7765D-E880-AEF6-26D3-8B7087DDD640}"/>
          </ac:spMkLst>
        </pc:spChg>
        <pc:picChg chg="add mod">
          <ac:chgData name="TAN EU ZIN" userId="72d0ffb2-2db9-4379-b0df-43e407192807" providerId="ADAL" clId="{02FD164A-1C6E-4F50-B499-B526BCB9214D}" dt="2024-11-21T21:30:04.097" v="778" actId="1076"/>
          <ac:picMkLst>
            <pc:docMk/>
            <pc:sldMk cId="2531353701" sldId="278"/>
            <ac:picMk id="5" creationId="{72FB2AD0-075A-77C6-D87B-DB29BC62AEF7}"/>
          </ac:picMkLst>
        </pc:picChg>
        <pc:picChg chg="add mod">
          <ac:chgData name="TAN EU ZIN" userId="72d0ffb2-2db9-4379-b0df-43e407192807" providerId="ADAL" clId="{02FD164A-1C6E-4F50-B499-B526BCB9214D}" dt="2024-11-21T21:31:30.819" v="783" actId="1076"/>
          <ac:picMkLst>
            <pc:docMk/>
            <pc:sldMk cId="2531353701" sldId="278"/>
            <ac:picMk id="10" creationId="{3EE6EEE9-058C-FF69-D42D-767FAD30FD94}"/>
          </ac:picMkLst>
        </pc:picChg>
        <pc:cxnChg chg="add">
          <ac:chgData name="TAN EU ZIN" userId="72d0ffb2-2db9-4379-b0df-43e407192807" providerId="ADAL" clId="{02FD164A-1C6E-4F50-B499-B526BCB9214D}" dt="2024-11-21T21:30:16.346" v="780" actId="11529"/>
          <ac:cxnSpMkLst>
            <pc:docMk/>
            <pc:sldMk cId="2531353701" sldId="278"/>
            <ac:cxnSpMk id="8" creationId="{1C507C5C-8C12-9214-7240-EA324E887DE4}"/>
          </ac:cxnSpMkLst>
        </pc:cxnChg>
      </pc:sldChg>
      <pc:sldChg chg="addSp delSp modSp new mod">
        <pc:chgData name="TAN EU ZIN" userId="72d0ffb2-2db9-4379-b0df-43e407192807" providerId="ADAL" clId="{02FD164A-1C6E-4F50-B499-B526BCB9214D}" dt="2024-11-21T21:37:29.032" v="1756" actId="1076"/>
        <pc:sldMkLst>
          <pc:docMk/>
          <pc:sldMk cId="1631284705" sldId="279"/>
        </pc:sldMkLst>
        <pc:spChg chg="mod">
          <ac:chgData name="TAN EU ZIN" userId="72d0ffb2-2db9-4379-b0df-43e407192807" providerId="ADAL" clId="{02FD164A-1C6E-4F50-B499-B526BCB9214D}" dt="2024-11-21T21:34:36.733" v="1357" actId="1076"/>
          <ac:spMkLst>
            <pc:docMk/>
            <pc:sldMk cId="1631284705" sldId="279"/>
            <ac:spMk id="2" creationId="{0A04E32A-C386-2A0F-D058-1205769EEE20}"/>
          </ac:spMkLst>
        </pc:spChg>
        <pc:spChg chg="add mod">
          <ac:chgData name="TAN EU ZIN" userId="72d0ffb2-2db9-4379-b0df-43e407192807" providerId="ADAL" clId="{02FD164A-1C6E-4F50-B499-B526BCB9214D}" dt="2024-11-21T21:37:29.032" v="1756" actId="1076"/>
          <ac:spMkLst>
            <pc:docMk/>
            <pc:sldMk cId="1631284705" sldId="279"/>
            <ac:spMk id="10" creationId="{BD2C30A3-4239-CD16-2940-2BD067ACD9E7}"/>
          </ac:spMkLst>
        </pc:spChg>
        <pc:picChg chg="add mod ord">
          <ac:chgData name="TAN EU ZIN" userId="72d0ffb2-2db9-4379-b0df-43e407192807" providerId="ADAL" clId="{02FD164A-1C6E-4F50-B499-B526BCB9214D}" dt="2024-11-21T21:32:54.108" v="962" actId="1076"/>
          <ac:picMkLst>
            <pc:docMk/>
            <pc:sldMk cId="1631284705" sldId="279"/>
            <ac:picMk id="5" creationId="{006FBFBB-D013-94FB-7A2F-09CED92A2019}"/>
          </ac:picMkLst>
        </pc:picChg>
        <pc:picChg chg="add mod">
          <ac:chgData name="TAN EU ZIN" userId="72d0ffb2-2db9-4379-b0df-43e407192807" providerId="ADAL" clId="{02FD164A-1C6E-4F50-B499-B526BCB9214D}" dt="2024-11-21T21:35:44.258" v="1362" actId="1076"/>
          <ac:picMkLst>
            <pc:docMk/>
            <pc:sldMk cId="1631284705" sldId="279"/>
            <ac:picMk id="9" creationId="{1F30F65D-308A-1C72-88D9-49799CB23BF9}"/>
          </ac:picMkLst>
        </pc:picChg>
        <pc:cxnChg chg="add">
          <ac:chgData name="TAN EU ZIN" userId="72d0ffb2-2db9-4379-b0df-43e407192807" providerId="ADAL" clId="{02FD164A-1C6E-4F50-B499-B526BCB9214D}" dt="2024-11-21T21:34:48.956" v="1358" actId="11529"/>
          <ac:cxnSpMkLst>
            <pc:docMk/>
            <pc:sldMk cId="1631284705" sldId="279"/>
            <ac:cxnSpMk id="7" creationId="{05D9DBA7-3372-7A5E-C18D-B2A48CFFB83C}"/>
          </ac:cxnSpMkLst>
        </pc:cxnChg>
      </pc:sldChg>
      <pc:sldChg chg="addSp delSp modSp new mod">
        <pc:chgData name="TAN EU ZIN" userId="72d0ffb2-2db9-4379-b0df-43e407192807" providerId="ADAL" clId="{02FD164A-1C6E-4F50-B499-B526BCB9214D}" dt="2024-11-21T22:16:43.854" v="4917" actId="20577"/>
        <pc:sldMkLst>
          <pc:docMk/>
          <pc:sldMk cId="90043294" sldId="280"/>
        </pc:sldMkLst>
        <pc:spChg chg="mod">
          <ac:chgData name="TAN EU ZIN" userId="72d0ffb2-2db9-4379-b0df-43e407192807" providerId="ADAL" clId="{02FD164A-1C6E-4F50-B499-B526BCB9214D}" dt="2024-11-21T22:16:36.988" v="4901" actId="20577"/>
          <ac:spMkLst>
            <pc:docMk/>
            <pc:sldMk cId="90043294" sldId="280"/>
            <ac:spMk id="2" creationId="{28AA8231-2E5E-AC97-30C9-97CE088F8BCB}"/>
          </ac:spMkLst>
        </pc:spChg>
        <pc:spChg chg="add mod">
          <ac:chgData name="TAN EU ZIN" userId="72d0ffb2-2db9-4379-b0df-43e407192807" providerId="ADAL" clId="{02FD164A-1C6E-4F50-B499-B526BCB9214D}" dt="2024-11-21T22:16:43.854" v="4917" actId="20577"/>
          <ac:spMkLst>
            <pc:docMk/>
            <pc:sldMk cId="90043294" sldId="280"/>
            <ac:spMk id="8" creationId="{E0E88649-7171-AC1C-C1C9-9CEA7F747E18}"/>
          </ac:spMkLst>
        </pc:spChg>
        <pc:picChg chg="add mod ord">
          <ac:chgData name="TAN EU ZIN" userId="72d0ffb2-2db9-4379-b0df-43e407192807" providerId="ADAL" clId="{02FD164A-1C6E-4F50-B499-B526BCB9214D}" dt="2024-11-21T21:39:05.250" v="1935" actId="1076"/>
          <ac:picMkLst>
            <pc:docMk/>
            <pc:sldMk cId="90043294" sldId="280"/>
            <ac:picMk id="5" creationId="{99AEC548-D045-3CA7-9256-25E08241C293}"/>
          </ac:picMkLst>
        </pc:picChg>
        <pc:picChg chg="add mod">
          <ac:chgData name="TAN EU ZIN" userId="72d0ffb2-2db9-4379-b0df-43e407192807" providerId="ADAL" clId="{02FD164A-1C6E-4F50-B499-B526BCB9214D}" dt="2024-11-21T21:39:42.740" v="1939" actId="1076"/>
          <ac:picMkLst>
            <pc:docMk/>
            <pc:sldMk cId="90043294" sldId="280"/>
            <ac:picMk id="7" creationId="{08639C16-F530-16FC-B6E6-3CB0B337F677}"/>
          </ac:picMkLst>
        </pc:picChg>
      </pc:sldChg>
      <pc:sldChg chg="addSp modSp new mod">
        <pc:chgData name="TAN EU ZIN" userId="72d0ffb2-2db9-4379-b0df-43e407192807" providerId="ADAL" clId="{02FD164A-1C6E-4F50-B499-B526BCB9214D}" dt="2024-11-21T22:16:31.035" v="4897" actId="20577"/>
        <pc:sldMkLst>
          <pc:docMk/>
          <pc:sldMk cId="136933786" sldId="281"/>
        </pc:sldMkLst>
        <pc:spChg chg="mod">
          <ac:chgData name="TAN EU ZIN" userId="72d0ffb2-2db9-4379-b0df-43e407192807" providerId="ADAL" clId="{02FD164A-1C6E-4F50-B499-B526BCB9214D}" dt="2024-11-21T22:16:14.850" v="4878" actId="20577"/>
          <ac:spMkLst>
            <pc:docMk/>
            <pc:sldMk cId="136933786" sldId="281"/>
            <ac:spMk id="2" creationId="{8C7C1ABF-1A88-D657-0011-D132A691747F}"/>
          </ac:spMkLst>
        </pc:spChg>
        <pc:spChg chg="mod">
          <ac:chgData name="TAN EU ZIN" userId="72d0ffb2-2db9-4379-b0df-43e407192807" providerId="ADAL" clId="{02FD164A-1C6E-4F50-B499-B526BCB9214D}" dt="2024-11-21T22:16:31.035" v="4897" actId="20577"/>
          <ac:spMkLst>
            <pc:docMk/>
            <pc:sldMk cId="136933786" sldId="281"/>
            <ac:spMk id="3" creationId="{FA74D235-BA6A-5E5E-A917-5439E1AB690E}"/>
          </ac:spMkLst>
        </pc:spChg>
        <pc:spChg chg="add mod">
          <ac:chgData name="TAN EU ZIN" userId="72d0ffb2-2db9-4379-b0df-43e407192807" providerId="ADAL" clId="{02FD164A-1C6E-4F50-B499-B526BCB9214D}" dt="2024-11-21T22:16:23.156" v="4891" actId="20577"/>
          <ac:spMkLst>
            <pc:docMk/>
            <pc:sldMk cId="136933786" sldId="281"/>
            <ac:spMk id="10" creationId="{A28B18CD-2C56-9B37-9863-F7D27FF6C877}"/>
          </ac:spMkLst>
        </pc:spChg>
        <pc:picChg chg="add mod">
          <ac:chgData name="TAN EU ZIN" userId="72d0ffb2-2db9-4379-b0df-43e407192807" providerId="ADAL" clId="{02FD164A-1C6E-4F50-B499-B526BCB9214D}" dt="2024-11-21T21:43:55.858" v="2598" actId="1076"/>
          <ac:picMkLst>
            <pc:docMk/>
            <pc:sldMk cId="136933786" sldId="281"/>
            <ac:picMk id="5" creationId="{EB8996FE-16F0-15BA-A202-56B25740EFA4}"/>
          </ac:picMkLst>
        </pc:picChg>
        <pc:picChg chg="add mod">
          <ac:chgData name="TAN EU ZIN" userId="72d0ffb2-2db9-4379-b0df-43e407192807" providerId="ADAL" clId="{02FD164A-1C6E-4F50-B499-B526BCB9214D}" dt="2024-11-21T21:44:33.866" v="2605" actId="1076"/>
          <ac:picMkLst>
            <pc:docMk/>
            <pc:sldMk cId="136933786" sldId="281"/>
            <ac:picMk id="7" creationId="{7A0AE2BF-E32C-F14B-98EF-421E87416806}"/>
          </ac:picMkLst>
        </pc:picChg>
        <pc:cxnChg chg="add">
          <ac:chgData name="TAN EU ZIN" userId="72d0ffb2-2db9-4379-b0df-43e407192807" providerId="ADAL" clId="{02FD164A-1C6E-4F50-B499-B526BCB9214D}" dt="2024-11-21T21:45:44.888" v="2762" actId="11529"/>
          <ac:cxnSpMkLst>
            <pc:docMk/>
            <pc:sldMk cId="136933786" sldId="281"/>
            <ac:cxnSpMk id="9" creationId="{C4D7AAAE-34A8-7846-C6F4-6304914D3F73}"/>
          </ac:cxnSpMkLst>
        </pc:cxnChg>
      </pc:sldChg>
      <pc:sldChg chg="addSp modSp new mod">
        <pc:chgData name="TAN EU ZIN" userId="72d0ffb2-2db9-4379-b0df-43e407192807" providerId="ADAL" clId="{02FD164A-1C6E-4F50-B499-B526BCB9214D}" dt="2024-11-29T02:18:50.803" v="8726" actId="20577"/>
        <pc:sldMkLst>
          <pc:docMk/>
          <pc:sldMk cId="3063220182" sldId="282"/>
        </pc:sldMkLst>
        <pc:spChg chg="mod">
          <ac:chgData name="TAN EU ZIN" userId="72d0ffb2-2db9-4379-b0df-43e407192807" providerId="ADAL" clId="{02FD164A-1C6E-4F50-B499-B526BCB9214D}" dt="2024-11-29T02:18:50.803" v="8726" actId="20577"/>
          <ac:spMkLst>
            <pc:docMk/>
            <pc:sldMk cId="3063220182" sldId="282"/>
            <ac:spMk id="2" creationId="{C4818920-01CD-D075-CFC7-79BD34E24024}"/>
          </ac:spMkLst>
        </pc:spChg>
        <pc:spChg chg="mod">
          <ac:chgData name="TAN EU ZIN" userId="72d0ffb2-2db9-4379-b0df-43e407192807" providerId="ADAL" clId="{02FD164A-1C6E-4F50-B499-B526BCB9214D}" dt="2024-11-21T21:47:48.477" v="2896" actId="14100"/>
          <ac:spMkLst>
            <pc:docMk/>
            <pc:sldMk cId="3063220182" sldId="282"/>
            <ac:spMk id="3" creationId="{A600D5B6-6FC8-1D78-A189-411FB70938D6}"/>
          </ac:spMkLst>
        </pc:spChg>
      </pc:sldChg>
      <pc:sldChg chg="addSp delSp modSp new mod">
        <pc:chgData name="TAN EU ZIN" userId="72d0ffb2-2db9-4379-b0df-43e407192807" providerId="ADAL" clId="{02FD164A-1C6E-4F50-B499-B526BCB9214D}" dt="2024-11-23T15:50:42.337" v="7434" actId="478"/>
        <pc:sldMkLst>
          <pc:docMk/>
          <pc:sldMk cId="4024753943" sldId="283"/>
        </pc:sldMkLst>
        <pc:spChg chg="mod">
          <ac:chgData name="TAN EU ZIN" userId="72d0ffb2-2db9-4379-b0df-43e407192807" providerId="ADAL" clId="{02FD164A-1C6E-4F50-B499-B526BCB9214D}" dt="2024-11-23T15:40:49.158" v="6995" actId="20577"/>
          <ac:spMkLst>
            <pc:docMk/>
            <pc:sldMk cId="4024753943" sldId="283"/>
            <ac:spMk id="2" creationId="{C04C58C8-35A6-0BA5-29F9-98DABC754594}"/>
          </ac:spMkLst>
        </pc:spChg>
      </pc:sldChg>
      <pc:sldChg chg="addSp delSp modSp new mod">
        <pc:chgData name="TAN EU ZIN" userId="72d0ffb2-2db9-4379-b0df-43e407192807" providerId="ADAL" clId="{02FD164A-1C6E-4F50-B499-B526BCB9214D}" dt="2024-11-23T15:43:00.048" v="7204" actId="1076"/>
        <pc:sldMkLst>
          <pc:docMk/>
          <pc:sldMk cId="14450226" sldId="284"/>
        </pc:sldMkLst>
        <pc:spChg chg="mod">
          <ac:chgData name="TAN EU ZIN" userId="72d0ffb2-2db9-4379-b0df-43e407192807" providerId="ADAL" clId="{02FD164A-1C6E-4F50-B499-B526BCB9214D}" dt="2024-11-23T15:43:00.048" v="7204" actId="1076"/>
          <ac:spMkLst>
            <pc:docMk/>
            <pc:sldMk cId="14450226" sldId="284"/>
            <ac:spMk id="3" creationId="{6A2E952E-8685-3D51-7BF5-E618A80B031C}"/>
          </ac:spMkLst>
        </pc:spChg>
        <pc:picChg chg="add mod">
          <ac:chgData name="TAN EU ZIN" userId="72d0ffb2-2db9-4379-b0df-43e407192807" providerId="ADAL" clId="{02FD164A-1C6E-4F50-B499-B526BCB9214D}" dt="2024-11-23T15:42:42.823" v="7198" actId="1076"/>
          <ac:picMkLst>
            <pc:docMk/>
            <pc:sldMk cId="14450226" sldId="284"/>
            <ac:picMk id="4" creationId="{02F839FB-8443-16DD-9303-12B884A4659E}"/>
          </ac:picMkLst>
        </pc:picChg>
      </pc:sldChg>
      <pc:sldChg chg="addSp delSp modSp new mod">
        <pc:chgData name="TAN EU ZIN" userId="72d0ffb2-2db9-4379-b0df-43e407192807" providerId="ADAL" clId="{02FD164A-1C6E-4F50-B499-B526BCB9214D}" dt="2024-11-23T15:49:58.278" v="7419" actId="14100"/>
        <pc:sldMkLst>
          <pc:docMk/>
          <pc:sldMk cId="848637924" sldId="285"/>
        </pc:sldMkLst>
        <pc:spChg chg="mod">
          <ac:chgData name="TAN EU ZIN" userId="72d0ffb2-2db9-4379-b0df-43e407192807" providerId="ADAL" clId="{02FD164A-1C6E-4F50-B499-B526BCB9214D}" dt="2024-11-23T15:48:54.337" v="7402" actId="1076"/>
          <ac:spMkLst>
            <pc:docMk/>
            <pc:sldMk cId="848637924" sldId="285"/>
            <ac:spMk id="3" creationId="{0AC09343-94CD-7CD5-331A-031449681F84}"/>
          </ac:spMkLst>
        </pc:spChg>
        <pc:picChg chg="add mod">
          <ac:chgData name="TAN EU ZIN" userId="72d0ffb2-2db9-4379-b0df-43e407192807" providerId="ADAL" clId="{02FD164A-1C6E-4F50-B499-B526BCB9214D}" dt="2024-11-23T15:49:27.779" v="7413" actId="1076"/>
          <ac:picMkLst>
            <pc:docMk/>
            <pc:sldMk cId="848637924" sldId="285"/>
            <ac:picMk id="12" creationId="{9FB73EB0-7C4B-D33B-BEFD-6008630605FB}"/>
          </ac:picMkLst>
        </pc:picChg>
        <pc:picChg chg="add mod">
          <ac:chgData name="TAN EU ZIN" userId="72d0ffb2-2db9-4379-b0df-43e407192807" providerId="ADAL" clId="{02FD164A-1C6E-4F50-B499-B526BCB9214D}" dt="2024-11-23T15:49:23.689" v="7412" actId="1076"/>
          <ac:picMkLst>
            <pc:docMk/>
            <pc:sldMk cId="848637924" sldId="285"/>
            <ac:picMk id="14" creationId="{EA75A5F4-D8A6-2DDE-46BE-68A0478DACD7}"/>
          </ac:picMkLst>
        </pc:picChg>
        <pc:picChg chg="add mod">
          <ac:chgData name="TAN EU ZIN" userId="72d0ffb2-2db9-4379-b0df-43e407192807" providerId="ADAL" clId="{02FD164A-1C6E-4F50-B499-B526BCB9214D}" dt="2024-11-23T15:49:43.335" v="7416" actId="14100"/>
          <ac:picMkLst>
            <pc:docMk/>
            <pc:sldMk cId="848637924" sldId="285"/>
            <ac:picMk id="16" creationId="{4F1BAA2F-3DC8-DA44-65D3-E4E23ED053E5}"/>
          </ac:picMkLst>
        </pc:picChg>
        <pc:picChg chg="add mod">
          <ac:chgData name="TAN EU ZIN" userId="72d0ffb2-2db9-4379-b0df-43e407192807" providerId="ADAL" clId="{02FD164A-1C6E-4F50-B499-B526BCB9214D}" dt="2024-11-23T15:49:58.278" v="7419" actId="14100"/>
          <ac:picMkLst>
            <pc:docMk/>
            <pc:sldMk cId="848637924" sldId="285"/>
            <ac:picMk id="18" creationId="{7A0DDBF8-35C9-DBCC-35D6-FB60FF252B50}"/>
          </ac:picMkLst>
        </pc:picChg>
      </pc:sldChg>
      <pc:sldChg chg="addSp delSp modSp new del mod">
        <pc:chgData name="TAN EU ZIN" userId="72d0ffb2-2db9-4379-b0df-43e407192807" providerId="ADAL" clId="{02FD164A-1C6E-4F50-B499-B526BCB9214D}" dt="2024-11-23T16:09:28.300" v="8345" actId="47"/>
        <pc:sldMkLst>
          <pc:docMk/>
          <pc:sldMk cId="3605984148" sldId="286"/>
        </pc:sldMkLst>
      </pc:sldChg>
      <pc:sldChg chg="addSp delSp modSp new mod">
        <pc:chgData name="TAN EU ZIN" userId="72d0ffb2-2db9-4379-b0df-43e407192807" providerId="ADAL" clId="{02FD164A-1C6E-4F50-B499-B526BCB9214D}" dt="2024-11-23T16:14:02.716" v="8670" actId="27636"/>
        <pc:sldMkLst>
          <pc:docMk/>
          <pc:sldMk cId="1625206977" sldId="287"/>
        </pc:sldMkLst>
        <pc:spChg chg="mod">
          <ac:chgData name="TAN EU ZIN" userId="72d0ffb2-2db9-4379-b0df-43e407192807" providerId="ADAL" clId="{02FD164A-1C6E-4F50-B499-B526BCB9214D}" dt="2024-11-23T16:14:02.716" v="8670" actId="27636"/>
          <ac:spMkLst>
            <pc:docMk/>
            <pc:sldMk cId="1625206977" sldId="287"/>
            <ac:spMk id="3" creationId="{EDAB92C6-F5BC-A08D-F0BA-DC9574F502AA}"/>
          </ac:spMkLst>
        </pc:spChg>
        <pc:picChg chg="add mod">
          <ac:chgData name="TAN EU ZIN" userId="72d0ffb2-2db9-4379-b0df-43e407192807" providerId="ADAL" clId="{02FD164A-1C6E-4F50-B499-B526BCB9214D}" dt="2024-11-23T16:09:54.595" v="8351" actId="1076"/>
          <ac:picMkLst>
            <pc:docMk/>
            <pc:sldMk cId="1625206977" sldId="287"/>
            <ac:picMk id="4" creationId="{24413F3B-D99A-A4C3-F933-7BE10F841A3D}"/>
          </ac:picMkLst>
        </pc:picChg>
        <pc:picChg chg="add mod">
          <ac:chgData name="TAN EU ZIN" userId="72d0ffb2-2db9-4379-b0df-43e407192807" providerId="ADAL" clId="{02FD164A-1C6E-4F50-B499-B526BCB9214D}" dt="2024-11-23T16:10:18.429" v="8355" actId="14100"/>
          <ac:picMkLst>
            <pc:docMk/>
            <pc:sldMk cId="1625206977" sldId="287"/>
            <ac:picMk id="7" creationId="{C69FE1A3-F207-4DD2-045B-4609A6C94CEF}"/>
          </ac:picMkLst>
        </pc:picChg>
      </pc:sldChg>
      <pc:sldChg chg="modSp mod">
        <pc:chgData name="TAN EU ZIN" userId="72d0ffb2-2db9-4379-b0df-43e407192807" providerId="ADAL" clId="{02FD164A-1C6E-4F50-B499-B526BCB9214D}" dt="2024-11-29T03:43:04.240" v="8748" actId="20577"/>
        <pc:sldMkLst>
          <pc:docMk/>
          <pc:sldMk cId="403184876" sldId="288"/>
        </pc:sldMkLst>
        <pc:spChg chg="mod">
          <ac:chgData name="TAN EU ZIN" userId="72d0ffb2-2db9-4379-b0df-43e407192807" providerId="ADAL" clId="{02FD164A-1C6E-4F50-B499-B526BCB9214D}" dt="2024-11-29T03:43:04.240" v="8748" actId="20577"/>
          <ac:spMkLst>
            <pc:docMk/>
            <pc:sldMk cId="403184876" sldId="288"/>
            <ac:spMk id="10" creationId="{824248FF-8BEB-B83D-B91D-36CFD484ABFA}"/>
          </ac:spMkLst>
        </pc:spChg>
      </pc:sldChg>
      <pc:sldChg chg="addSp delSp modSp new mod">
        <pc:chgData name="TAN EU ZIN" userId="72d0ffb2-2db9-4379-b0df-43e407192807" providerId="ADAL" clId="{02FD164A-1C6E-4F50-B499-B526BCB9214D}" dt="2024-11-23T16:09:22.631" v="8344" actId="20577"/>
        <pc:sldMkLst>
          <pc:docMk/>
          <pc:sldMk cId="17321631" sldId="289"/>
        </pc:sldMkLst>
        <pc:spChg chg="mod">
          <ac:chgData name="TAN EU ZIN" userId="72d0ffb2-2db9-4379-b0df-43e407192807" providerId="ADAL" clId="{02FD164A-1C6E-4F50-B499-B526BCB9214D}" dt="2024-11-23T16:09:22.631" v="8344" actId="20577"/>
          <ac:spMkLst>
            <pc:docMk/>
            <pc:sldMk cId="17321631" sldId="289"/>
            <ac:spMk id="3" creationId="{F515F55A-8AB8-F331-7BBA-F5B7EB8905D3}"/>
          </ac:spMkLst>
        </pc:spChg>
        <pc:picChg chg="add mod">
          <ac:chgData name="TAN EU ZIN" userId="72d0ffb2-2db9-4379-b0df-43e407192807" providerId="ADAL" clId="{02FD164A-1C6E-4F50-B499-B526BCB9214D}" dt="2024-11-23T16:08:57.248" v="8337" actId="1076"/>
          <ac:picMkLst>
            <pc:docMk/>
            <pc:sldMk cId="17321631" sldId="289"/>
            <ac:picMk id="5" creationId="{5F233673-4491-B2C1-4B7D-AC9625E06310}"/>
          </ac:picMkLst>
        </pc:picChg>
      </pc:sldChg>
      <pc:sldChg chg="addSp delSp modSp new mod">
        <pc:chgData name="TAN EU ZIN" userId="72d0ffb2-2db9-4379-b0df-43e407192807" providerId="ADAL" clId="{02FD164A-1C6E-4F50-B499-B526BCB9214D}" dt="2024-11-23T15:44:30.241" v="7221" actId="14100"/>
        <pc:sldMkLst>
          <pc:docMk/>
          <pc:sldMk cId="257618373" sldId="290"/>
        </pc:sldMkLst>
        <pc:picChg chg="add mod">
          <ac:chgData name="TAN EU ZIN" userId="72d0ffb2-2db9-4379-b0df-43e407192807" providerId="ADAL" clId="{02FD164A-1C6E-4F50-B499-B526BCB9214D}" dt="2024-11-23T15:43:29.515" v="7210" actId="1076"/>
          <ac:picMkLst>
            <pc:docMk/>
            <pc:sldMk cId="257618373" sldId="290"/>
            <ac:picMk id="5" creationId="{4111C68B-E7AF-16FA-F493-7D92EE9694CB}"/>
          </ac:picMkLst>
        </pc:picChg>
        <pc:picChg chg="add mod">
          <ac:chgData name="TAN EU ZIN" userId="72d0ffb2-2db9-4379-b0df-43e407192807" providerId="ADAL" clId="{02FD164A-1C6E-4F50-B499-B526BCB9214D}" dt="2024-11-23T15:43:53.365" v="7215" actId="14100"/>
          <ac:picMkLst>
            <pc:docMk/>
            <pc:sldMk cId="257618373" sldId="290"/>
            <ac:picMk id="7" creationId="{A49BB76A-7F9F-ED28-CB25-8BCFD5EE1E29}"/>
          </ac:picMkLst>
        </pc:picChg>
        <pc:picChg chg="add mod">
          <ac:chgData name="TAN EU ZIN" userId="72d0ffb2-2db9-4379-b0df-43e407192807" providerId="ADAL" clId="{02FD164A-1C6E-4F50-B499-B526BCB9214D}" dt="2024-11-23T15:44:11.757" v="7218" actId="14100"/>
          <ac:picMkLst>
            <pc:docMk/>
            <pc:sldMk cId="257618373" sldId="290"/>
            <ac:picMk id="9" creationId="{1E3B6BD7-8367-104F-7E17-E9C21E0BFEBE}"/>
          </ac:picMkLst>
        </pc:picChg>
        <pc:picChg chg="add mod">
          <ac:chgData name="TAN EU ZIN" userId="72d0ffb2-2db9-4379-b0df-43e407192807" providerId="ADAL" clId="{02FD164A-1C6E-4F50-B499-B526BCB9214D}" dt="2024-11-23T15:44:30.241" v="7221" actId="14100"/>
          <ac:picMkLst>
            <pc:docMk/>
            <pc:sldMk cId="257618373" sldId="290"/>
            <ac:picMk id="11" creationId="{5E9B3D86-9FCA-24C6-4ECE-19E1907D9EC4}"/>
          </ac:picMkLst>
        </pc:picChg>
      </pc:sldChg>
      <pc:sldChg chg="addSp delSp modSp new mod">
        <pc:chgData name="TAN EU ZIN" userId="72d0ffb2-2db9-4379-b0df-43e407192807" providerId="ADAL" clId="{02FD164A-1C6E-4F50-B499-B526BCB9214D}" dt="2024-11-23T15:55:13.675" v="8149" actId="1076"/>
        <pc:sldMkLst>
          <pc:docMk/>
          <pc:sldMk cId="2594681804" sldId="291"/>
        </pc:sldMkLst>
        <pc:spChg chg="mod">
          <ac:chgData name="TAN EU ZIN" userId="72d0ffb2-2db9-4379-b0df-43e407192807" providerId="ADAL" clId="{02FD164A-1C6E-4F50-B499-B526BCB9214D}" dt="2024-11-23T15:55:13.675" v="8149" actId="1076"/>
          <ac:spMkLst>
            <pc:docMk/>
            <pc:sldMk cId="2594681804" sldId="291"/>
            <ac:spMk id="3" creationId="{BA124225-2A4C-EDE5-A5C2-2C65F9A055DE}"/>
          </ac:spMkLst>
        </pc:spChg>
        <pc:spChg chg="add mod">
          <ac:chgData name="TAN EU ZIN" userId="72d0ffb2-2db9-4379-b0df-43e407192807" providerId="ADAL" clId="{02FD164A-1C6E-4F50-B499-B526BCB9214D}" dt="2024-11-23T15:55:08.223" v="8147" actId="1076"/>
          <ac:spMkLst>
            <pc:docMk/>
            <pc:sldMk cId="2594681804" sldId="291"/>
            <ac:spMk id="5" creationId="{5C15C0C6-62A0-C959-1AE1-28D3832982BA}"/>
          </ac:spMkLst>
        </pc:spChg>
        <pc:picChg chg="add mod">
          <ac:chgData name="TAN EU ZIN" userId="72d0ffb2-2db9-4379-b0df-43e407192807" providerId="ADAL" clId="{02FD164A-1C6E-4F50-B499-B526BCB9214D}" dt="2024-11-23T15:55:09.596" v="8148" actId="1076"/>
          <ac:picMkLst>
            <pc:docMk/>
            <pc:sldMk cId="2594681804" sldId="291"/>
            <ac:picMk id="4" creationId="{C1D84BB2-EF9A-CEB7-FDDF-FF643869B8CA}"/>
          </ac:picMkLst>
        </pc:picChg>
      </pc:sldChg>
      <pc:sldChg chg="addSp delSp modSp new mod">
        <pc:chgData name="TAN EU ZIN" userId="72d0ffb2-2db9-4379-b0df-43e407192807" providerId="ADAL" clId="{02FD164A-1C6E-4F50-B499-B526BCB9214D}" dt="2024-11-23T15:52:38.771" v="7804" actId="20577"/>
        <pc:sldMkLst>
          <pc:docMk/>
          <pc:sldMk cId="279266678" sldId="292"/>
        </pc:sldMkLst>
        <pc:spChg chg="mod">
          <ac:chgData name="TAN EU ZIN" userId="72d0ffb2-2db9-4379-b0df-43e407192807" providerId="ADAL" clId="{02FD164A-1C6E-4F50-B499-B526BCB9214D}" dt="2024-11-23T15:52:38.771" v="7804" actId="20577"/>
          <ac:spMkLst>
            <pc:docMk/>
            <pc:sldMk cId="279266678" sldId="292"/>
            <ac:spMk id="3" creationId="{75D711AF-70C9-33EA-BC3B-0A1B35BD6F04}"/>
          </ac:spMkLst>
        </pc:spChg>
        <pc:picChg chg="add mod">
          <ac:chgData name="TAN EU ZIN" userId="72d0ffb2-2db9-4379-b0df-43e407192807" providerId="ADAL" clId="{02FD164A-1C6E-4F50-B499-B526BCB9214D}" dt="2024-11-23T15:50:48.231" v="7437" actId="1076"/>
          <ac:picMkLst>
            <pc:docMk/>
            <pc:sldMk cId="279266678" sldId="292"/>
            <ac:picMk id="6" creationId="{F2F739F3-0BC7-3C20-0695-B4E7063F3FC5}"/>
          </ac:picMkLst>
        </pc:picChg>
      </pc:sldChg>
      <pc:sldChg chg="addSp delSp modSp new mod">
        <pc:chgData name="TAN EU ZIN" userId="72d0ffb2-2db9-4379-b0df-43e407192807" providerId="ADAL" clId="{02FD164A-1C6E-4F50-B499-B526BCB9214D}" dt="2024-11-23T16:08:35.281" v="8335" actId="1076"/>
        <pc:sldMkLst>
          <pc:docMk/>
          <pc:sldMk cId="3772242908" sldId="293"/>
        </pc:sldMkLst>
        <pc:spChg chg="mod">
          <ac:chgData name="TAN EU ZIN" userId="72d0ffb2-2db9-4379-b0df-43e407192807" providerId="ADAL" clId="{02FD164A-1C6E-4F50-B499-B526BCB9214D}" dt="2024-11-23T16:06:59.030" v="8320" actId="20577"/>
          <ac:spMkLst>
            <pc:docMk/>
            <pc:sldMk cId="3772242908" sldId="293"/>
            <ac:spMk id="3" creationId="{DF695D03-C234-D341-33BF-7DC5B0F5E947}"/>
          </ac:spMkLst>
        </pc:spChg>
        <pc:spChg chg="add mod">
          <ac:chgData name="TAN EU ZIN" userId="72d0ffb2-2db9-4379-b0df-43e407192807" providerId="ADAL" clId="{02FD164A-1C6E-4F50-B499-B526BCB9214D}" dt="2024-11-23T16:08:35.281" v="8335" actId="1076"/>
          <ac:spMkLst>
            <pc:docMk/>
            <pc:sldMk cId="3772242908" sldId="293"/>
            <ac:spMk id="10" creationId="{1DFB61DC-6A0A-17C9-5B55-E7D6CD1AA097}"/>
          </ac:spMkLst>
        </pc:spChg>
        <pc:picChg chg="add mod">
          <ac:chgData name="TAN EU ZIN" userId="72d0ffb2-2db9-4379-b0df-43e407192807" providerId="ADAL" clId="{02FD164A-1C6E-4F50-B499-B526BCB9214D}" dt="2024-11-23T16:07:56.739" v="8327" actId="1076"/>
          <ac:picMkLst>
            <pc:docMk/>
            <pc:sldMk cId="3772242908" sldId="293"/>
            <ac:picMk id="5" creationId="{B103DAB2-4CC0-D130-6AFD-A762D5F1D269}"/>
          </ac:picMkLst>
        </pc:picChg>
        <pc:picChg chg="add mod">
          <ac:chgData name="TAN EU ZIN" userId="72d0ffb2-2db9-4379-b0df-43e407192807" providerId="ADAL" clId="{02FD164A-1C6E-4F50-B499-B526BCB9214D}" dt="2024-11-23T16:07:59.973" v="8328" actId="1076"/>
          <ac:picMkLst>
            <pc:docMk/>
            <pc:sldMk cId="3772242908" sldId="293"/>
            <ac:picMk id="7" creationId="{3AB3A934-4F94-52B5-7326-2C4D7A324294}"/>
          </ac:picMkLst>
        </pc:picChg>
        <pc:picChg chg="add mod">
          <ac:chgData name="TAN EU ZIN" userId="72d0ffb2-2db9-4379-b0df-43e407192807" providerId="ADAL" clId="{02FD164A-1C6E-4F50-B499-B526BCB9214D}" dt="2024-11-23T16:07:51.280" v="8326" actId="1076"/>
          <ac:picMkLst>
            <pc:docMk/>
            <pc:sldMk cId="3772242908" sldId="293"/>
            <ac:picMk id="9" creationId="{B9D85A5E-3FD0-3601-3C51-F590A1DAFB6A}"/>
          </ac:picMkLst>
        </pc:picChg>
      </pc:sldChg>
      <pc:sldChg chg="delSp modSp new mod">
        <pc:chgData name="TAN EU ZIN" userId="72d0ffb2-2db9-4379-b0df-43e407192807" providerId="ADAL" clId="{02FD164A-1C6E-4F50-B499-B526BCB9214D}" dt="2024-11-23T16:14:23.043" v="8685" actId="1076"/>
        <pc:sldMkLst>
          <pc:docMk/>
          <pc:sldMk cId="3277682794" sldId="294"/>
        </pc:sldMkLst>
        <pc:spChg chg="mod">
          <ac:chgData name="TAN EU ZIN" userId="72d0ffb2-2db9-4379-b0df-43e407192807" providerId="ADAL" clId="{02FD164A-1C6E-4F50-B499-B526BCB9214D}" dt="2024-11-23T16:14:23.043" v="8685" actId="1076"/>
          <ac:spMkLst>
            <pc:docMk/>
            <pc:sldMk cId="3277682794" sldId="294"/>
            <ac:spMk id="2" creationId="{100DA197-6A18-4188-0524-04B7003716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9E15-4A34-C4CB-B489-C7316FFC0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529F833-44D5-91B9-A144-B8A4E75CD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F9283EE-D02B-E242-77DD-F89606A36E22}"/>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DBEC1780-9E74-8FA7-691B-C238B04AC33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E32686A-E4CF-D8B8-770C-A987AF71D6B2}"/>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163017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A715-A0BB-C846-7D26-CC19ABC5F1B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EBD86D0-D4E8-A71C-2C5B-4E6EE27D2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277FCE-1366-4D93-3205-DA49B3EC8D78}"/>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98E3AB0B-A1EA-0228-8193-11121E61B7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F5388C-C8CE-035C-97E2-089C5B8F3849}"/>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368558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3B1C8-CDF2-278C-31BF-EBB40A1721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2B2603A-B5C8-DD30-A1D7-AD13A7146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519362-598F-2A64-9F57-76772D059A31}"/>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9247F400-222C-026A-051A-CC3BEC7979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9B28A48-C87E-8A4A-E110-7E51487B8DB6}"/>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277012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954D-715C-C412-1F06-F7BC63AAC9E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F620569-8B63-2687-76C4-EB1DF7EF1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C09897-855E-550E-CB7A-7DE0DD7D5BA2}"/>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63B869D7-A2A8-C4C5-9391-74035A23DF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4460C5-5F6D-0C9D-6C7D-F4F083D0C0D8}"/>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1288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E38E-8939-1E13-B550-9EC4391236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4EE3141-BE0D-8085-3F86-6FD1DE86BD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3E720-0961-7710-DE25-985D6D1EE6F9}"/>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EEB039FD-2695-D140-0D4C-D3E536FE7CB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2D7E580-E48C-C501-74BA-E8DADFBCFF62}"/>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260025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ABA4-7CFC-E5F2-0B41-F86232B6660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0E461AC-88EB-189A-3E5A-A2CF99766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9C91965-0B81-6E90-8F10-CA0881211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1E86E55-3E4F-2645-BF5C-84F87C462614}"/>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6" name="Footer Placeholder 5">
            <a:extLst>
              <a:ext uri="{FF2B5EF4-FFF2-40B4-BE49-F238E27FC236}">
                <a16:creationId xmlns:a16="http://schemas.microsoft.com/office/drawing/2014/main" id="{65D8324B-D29F-3F17-654F-FC3202D8571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0251ED8-50B0-3C28-E335-01967B86FC2F}"/>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55022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D21-5F75-47B0-54E7-5FA9C96570D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4D8EF99-4451-AFB5-6402-EC0D0C396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56D78-7593-E3B3-6B0C-68087B651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AD6207F-0763-4852-F538-F07544BA5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67FF9-E84D-F870-6065-75718A2A6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DDD0BA4-3442-DDC7-C58B-2A33730181AF}"/>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8" name="Footer Placeholder 7">
            <a:extLst>
              <a:ext uri="{FF2B5EF4-FFF2-40B4-BE49-F238E27FC236}">
                <a16:creationId xmlns:a16="http://schemas.microsoft.com/office/drawing/2014/main" id="{E5BB335E-159C-07A7-AEB1-F1FCCAD7522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7BE38EF-97B9-CBD3-43AC-D1555BBFDB21}"/>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24238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FFDE-DCC5-71B0-3CB4-7958476C612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D125C00-D370-3F28-873E-CF06C4AD29EC}"/>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4" name="Footer Placeholder 3">
            <a:extLst>
              <a:ext uri="{FF2B5EF4-FFF2-40B4-BE49-F238E27FC236}">
                <a16:creationId xmlns:a16="http://schemas.microsoft.com/office/drawing/2014/main" id="{DEDEBF43-E59E-8216-7E63-9166F7ECD72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D05ABDC-C08D-7EE5-8077-380336467908}"/>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182377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5B738-E2AC-060E-8D45-B328D3A9EFB2}"/>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3" name="Footer Placeholder 2">
            <a:extLst>
              <a:ext uri="{FF2B5EF4-FFF2-40B4-BE49-F238E27FC236}">
                <a16:creationId xmlns:a16="http://schemas.microsoft.com/office/drawing/2014/main" id="{6A794FDF-2DF4-F5E5-455E-9C436011BCC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62ACFF0-EA07-3885-F944-E3CF80E329AC}"/>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21349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8C53-D9C1-3A55-C57B-453738CD3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722794E-655C-4F7D-C7BF-6769EA1D5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E590903-B325-F106-46ED-F8D4A16C4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ABE49-0F11-37D2-5234-7FEAAD0F592F}"/>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6" name="Footer Placeholder 5">
            <a:extLst>
              <a:ext uri="{FF2B5EF4-FFF2-40B4-BE49-F238E27FC236}">
                <a16:creationId xmlns:a16="http://schemas.microsoft.com/office/drawing/2014/main" id="{532F8725-6443-43A1-6606-7CF7A2CFE91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747BF5-B0A7-D8AB-5C5F-4A1E516C6963}"/>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401288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D7D1-324F-EFD4-0281-BDB99A1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B41CA1F-E4D0-3832-4336-21646EAD8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88A0D23-E84A-AAD7-1B91-50D1DBCC5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D3107-3396-5911-95B0-8E6DACFC52D3}"/>
              </a:ext>
            </a:extLst>
          </p:cNvPr>
          <p:cNvSpPr>
            <a:spLocks noGrp="1"/>
          </p:cNvSpPr>
          <p:nvPr>
            <p:ph type="dt" sz="half" idx="10"/>
          </p:nvPr>
        </p:nvSpPr>
        <p:spPr/>
        <p:txBody>
          <a:bodyPr/>
          <a:lstStyle/>
          <a:p>
            <a:fld id="{26F82B0A-DEFA-4472-9D51-8129FF648F60}" type="datetimeFigureOut">
              <a:rPr lang="en-SG" smtClean="0"/>
              <a:t>29/11/2024</a:t>
            </a:fld>
            <a:endParaRPr lang="en-SG"/>
          </a:p>
        </p:txBody>
      </p:sp>
      <p:sp>
        <p:nvSpPr>
          <p:cNvPr id="6" name="Footer Placeholder 5">
            <a:extLst>
              <a:ext uri="{FF2B5EF4-FFF2-40B4-BE49-F238E27FC236}">
                <a16:creationId xmlns:a16="http://schemas.microsoft.com/office/drawing/2014/main" id="{729B31B1-29F9-D658-FB43-4585096AAB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AECE8B2-257E-B15E-BB63-8E64D4044C82}"/>
              </a:ext>
            </a:extLst>
          </p:cNvPr>
          <p:cNvSpPr>
            <a:spLocks noGrp="1"/>
          </p:cNvSpPr>
          <p:nvPr>
            <p:ph type="sldNum" sz="quarter" idx="12"/>
          </p:nvPr>
        </p:nvSpPr>
        <p:spPr/>
        <p:txBody>
          <a:bodyPr/>
          <a:lstStyle/>
          <a:p>
            <a:fld id="{FBBC8F03-CAB3-410D-B8E2-B5F1ADB27D8D}" type="slidenum">
              <a:rPr lang="en-SG" smtClean="0"/>
              <a:t>‹#›</a:t>
            </a:fld>
            <a:endParaRPr lang="en-SG"/>
          </a:p>
        </p:txBody>
      </p:sp>
    </p:spTree>
    <p:extLst>
      <p:ext uri="{BB962C8B-B14F-4D97-AF65-F5344CB8AC3E}">
        <p14:creationId xmlns:p14="http://schemas.microsoft.com/office/powerpoint/2010/main" val="157614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94D32-CADE-5B0D-6406-048F80C5A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8FD14A6-E970-EA64-740A-DE861C511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B8C0EC3-ACAE-3759-4CEE-EE29BBEE2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F82B0A-DEFA-4472-9D51-8129FF648F60}" type="datetimeFigureOut">
              <a:rPr lang="en-SG" smtClean="0"/>
              <a:t>29/11/2024</a:t>
            </a:fld>
            <a:endParaRPr lang="en-SG"/>
          </a:p>
        </p:txBody>
      </p:sp>
      <p:sp>
        <p:nvSpPr>
          <p:cNvPr id="5" name="Footer Placeholder 4">
            <a:extLst>
              <a:ext uri="{FF2B5EF4-FFF2-40B4-BE49-F238E27FC236}">
                <a16:creationId xmlns:a16="http://schemas.microsoft.com/office/drawing/2014/main" id="{0B829100-7F63-16DD-4A9D-D011FC22A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0FFD117A-DE0F-9951-19A6-8FE821E5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BC8F03-CAB3-410D-B8E2-B5F1ADB27D8D}" type="slidenum">
              <a:rPr lang="en-SG" smtClean="0"/>
              <a:t>‹#›</a:t>
            </a:fld>
            <a:endParaRPr lang="en-SG"/>
          </a:p>
        </p:txBody>
      </p:sp>
    </p:spTree>
    <p:extLst>
      <p:ext uri="{BB962C8B-B14F-4D97-AF65-F5344CB8AC3E}">
        <p14:creationId xmlns:p14="http://schemas.microsoft.com/office/powerpoint/2010/main" val="17934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F8482-A8FF-BEBE-08C4-C2488CD9DC55}"/>
              </a:ext>
            </a:extLst>
          </p:cNvPr>
          <p:cNvSpPr>
            <a:spLocks noGrp="1"/>
          </p:cNvSpPr>
          <p:nvPr>
            <p:ph type="ctrTitle"/>
          </p:nvPr>
        </p:nvSpPr>
        <p:spPr>
          <a:xfrm>
            <a:off x="1523999" y="1399772"/>
            <a:ext cx="9144000" cy="3182060"/>
          </a:xfrm>
        </p:spPr>
        <p:txBody>
          <a:bodyPr>
            <a:normAutofit/>
          </a:bodyPr>
          <a:lstStyle/>
          <a:p>
            <a:r>
              <a:rPr lang="en-SG" sz="5400" b="1" dirty="0"/>
              <a:t>AIML CA1 Part B :</a:t>
            </a:r>
            <a:br>
              <a:rPr lang="en-SG" sz="5400" b="1" dirty="0"/>
            </a:br>
            <a:r>
              <a:rPr lang="en-SG" sz="5400" b="1" dirty="0"/>
              <a:t>Regression</a:t>
            </a:r>
            <a:br>
              <a:rPr lang="en-SG" sz="5400" b="1" dirty="0"/>
            </a:br>
            <a:br>
              <a:rPr lang="en-SG" sz="5400" b="1" dirty="0"/>
            </a:br>
            <a:r>
              <a:rPr lang="en-SG" sz="1600" b="1" dirty="0"/>
              <a:t>DAAA1B03 / Tan Eu Zin / P2415927</a:t>
            </a:r>
            <a:endParaRPr lang="en-SG" sz="1600" dirty="0"/>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12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711AF-70C9-33EA-BC3B-0A1B35BD6F04}"/>
              </a:ext>
            </a:extLst>
          </p:cNvPr>
          <p:cNvSpPr>
            <a:spLocks noGrp="1"/>
          </p:cNvSpPr>
          <p:nvPr>
            <p:ph idx="1"/>
          </p:nvPr>
        </p:nvSpPr>
        <p:spPr>
          <a:xfrm>
            <a:off x="4699820" y="707924"/>
            <a:ext cx="6653980" cy="5469040"/>
          </a:xfrm>
        </p:spPr>
        <p:txBody>
          <a:bodyPr>
            <a:normAutofit/>
          </a:bodyPr>
          <a:lstStyle/>
          <a:p>
            <a:pPr marL="0" indent="0">
              <a:buNone/>
            </a:pPr>
            <a:r>
              <a:rPr lang="en-SG" dirty="0"/>
              <a:t>Lasso is the best performing model in here according to r^2 score and RMSE. </a:t>
            </a:r>
            <a:endParaRPr lang="en-SG" sz="2800" dirty="0"/>
          </a:p>
          <a:p>
            <a:pPr marL="0" indent="0">
              <a:buNone/>
            </a:pPr>
            <a:endParaRPr lang="en-SG" dirty="0"/>
          </a:p>
          <a:p>
            <a:pPr marL="0" indent="0">
              <a:buNone/>
            </a:pPr>
            <a:endParaRPr lang="en-SG" dirty="0"/>
          </a:p>
          <a:p>
            <a:pPr marL="0" indent="0">
              <a:buNone/>
            </a:pPr>
            <a:r>
              <a:rPr lang="en-SG" sz="2800" dirty="0"/>
              <a:t>In most of the runs, I noticed that Lasso, Random Forest , Gradient Boosting and Linear Regression are always the top performing ones with the top 4 highest R^2 and lowest RMSEs. Since the difference between performance is only so small between all of them, I will hyperparameter tune them and compare the best one after hyperparameter tuning.</a:t>
            </a:r>
            <a:endParaRPr lang="en-SG" dirty="0"/>
          </a:p>
          <a:p>
            <a:pPr marL="0" indent="0">
              <a:buNone/>
            </a:pPr>
            <a:endParaRPr lang="en-SG" sz="2800" dirty="0"/>
          </a:p>
          <a:p>
            <a:pPr marL="0" indent="0">
              <a:buNone/>
            </a:pPr>
            <a:endParaRPr lang="en-SG" dirty="0"/>
          </a:p>
        </p:txBody>
      </p:sp>
      <p:pic>
        <p:nvPicPr>
          <p:cNvPr id="6" name="Picture 5">
            <a:extLst>
              <a:ext uri="{FF2B5EF4-FFF2-40B4-BE49-F238E27FC236}">
                <a16:creationId xmlns:a16="http://schemas.microsoft.com/office/drawing/2014/main" id="{F2F739F3-0BC7-3C20-0695-B4E7063F3FC5}"/>
              </a:ext>
            </a:extLst>
          </p:cNvPr>
          <p:cNvPicPr>
            <a:picLocks noChangeAspect="1"/>
          </p:cNvPicPr>
          <p:nvPr/>
        </p:nvPicPr>
        <p:blipFill>
          <a:blip r:embed="rId2"/>
          <a:stretch>
            <a:fillRect/>
          </a:stretch>
        </p:blipFill>
        <p:spPr>
          <a:xfrm>
            <a:off x="1365943" y="592525"/>
            <a:ext cx="2606289" cy="5672949"/>
          </a:xfrm>
          <a:prstGeom prst="rect">
            <a:avLst/>
          </a:prstGeom>
        </p:spPr>
      </p:pic>
    </p:spTree>
    <p:extLst>
      <p:ext uri="{BB962C8B-B14F-4D97-AF65-F5344CB8AC3E}">
        <p14:creationId xmlns:p14="http://schemas.microsoft.com/office/powerpoint/2010/main" val="27926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E952E-8685-3D51-7BF5-E618A80B031C}"/>
              </a:ext>
            </a:extLst>
          </p:cNvPr>
          <p:cNvSpPr>
            <a:spLocks noGrp="1"/>
          </p:cNvSpPr>
          <p:nvPr>
            <p:ph idx="1"/>
          </p:nvPr>
        </p:nvSpPr>
        <p:spPr>
          <a:xfrm>
            <a:off x="6096000" y="2314693"/>
            <a:ext cx="4719484" cy="1388653"/>
          </a:xfrm>
        </p:spPr>
        <p:txBody>
          <a:bodyPr>
            <a:noAutofit/>
          </a:bodyPr>
          <a:lstStyle/>
          <a:p>
            <a:pPr marL="0" indent="0">
              <a:buNone/>
            </a:pPr>
            <a:r>
              <a:rPr lang="en-SG" sz="3200" dirty="0"/>
              <a:t>Now I will carry out hyperparameter tuning on these 4 models with these parameters and compare them by testing them on validation data.</a:t>
            </a:r>
          </a:p>
        </p:txBody>
      </p:sp>
      <p:pic>
        <p:nvPicPr>
          <p:cNvPr id="4" name="Picture 3">
            <a:extLst>
              <a:ext uri="{FF2B5EF4-FFF2-40B4-BE49-F238E27FC236}">
                <a16:creationId xmlns:a16="http://schemas.microsoft.com/office/drawing/2014/main" id="{02F839FB-8443-16DD-9303-12B884A4659E}"/>
              </a:ext>
            </a:extLst>
          </p:cNvPr>
          <p:cNvPicPr>
            <a:picLocks noChangeAspect="1"/>
          </p:cNvPicPr>
          <p:nvPr/>
        </p:nvPicPr>
        <p:blipFill>
          <a:blip r:embed="rId2"/>
          <a:stretch>
            <a:fillRect/>
          </a:stretch>
        </p:blipFill>
        <p:spPr>
          <a:xfrm>
            <a:off x="1964054" y="594917"/>
            <a:ext cx="3524742" cy="5668166"/>
          </a:xfrm>
          <a:prstGeom prst="rect">
            <a:avLst/>
          </a:prstGeom>
        </p:spPr>
      </p:pic>
    </p:spTree>
    <p:extLst>
      <p:ext uri="{BB962C8B-B14F-4D97-AF65-F5344CB8AC3E}">
        <p14:creationId xmlns:p14="http://schemas.microsoft.com/office/powerpoint/2010/main" val="14450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11C68B-E7AF-16FA-F493-7D92EE9694CB}"/>
              </a:ext>
            </a:extLst>
          </p:cNvPr>
          <p:cNvPicPr>
            <a:picLocks noChangeAspect="1"/>
          </p:cNvPicPr>
          <p:nvPr/>
        </p:nvPicPr>
        <p:blipFill>
          <a:blip r:embed="rId2"/>
          <a:stretch>
            <a:fillRect/>
          </a:stretch>
        </p:blipFill>
        <p:spPr>
          <a:xfrm>
            <a:off x="89858" y="719526"/>
            <a:ext cx="6006142" cy="2709474"/>
          </a:xfrm>
          <a:prstGeom prst="rect">
            <a:avLst/>
          </a:prstGeom>
        </p:spPr>
      </p:pic>
      <p:pic>
        <p:nvPicPr>
          <p:cNvPr id="7" name="Picture 6">
            <a:extLst>
              <a:ext uri="{FF2B5EF4-FFF2-40B4-BE49-F238E27FC236}">
                <a16:creationId xmlns:a16="http://schemas.microsoft.com/office/drawing/2014/main" id="{A49BB76A-7F9F-ED28-CB25-8BCFD5EE1E29}"/>
              </a:ext>
            </a:extLst>
          </p:cNvPr>
          <p:cNvPicPr>
            <a:picLocks noChangeAspect="1"/>
          </p:cNvPicPr>
          <p:nvPr/>
        </p:nvPicPr>
        <p:blipFill>
          <a:blip r:embed="rId3"/>
          <a:stretch>
            <a:fillRect/>
          </a:stretch>
        </p:blipFill>
        <p:spPr>
          <a:xfrm>
            <a:off x="6096000" y="719526"/>
            <a:ext cx="6006142" cy="2709474"/>
          </a:xfrm>
          <a:prstGeom prst="rect">
            <a:avLst/>
          </a:prstGeom>
        </p:spPr>
      </p:pic>
      <p:pic>
        <p:nvPicPr>
          <p:cNvPr id="9" name="Picture 8">
            <a:extLst>
              <a:ext uri="{FF2B5EF4-FFF2-40B4-BE49-F238E27FC236}">
                <a16:creationId xmlns:a16="http://schemas.microsoft.com/office/drawing/2014/main" id="{1E3B6BD7-8367-104F-7E17-E9C21E0BFEBE}"/>
              </a:ext>
            </a:extLst>
          </p:cNvPr>
          <p:cNvPicPr>
            <a:picLocks noChangeAspect="1"/>
          </p:cNvPicPr>
          <p:nvPr/>
        </p:nvPicPr>
        <p:blipFill>
          <a:blip r:embed="rId4"/>
          <a:stretch>
            <a:fillRect/>
          </a:stretch>
        </p:blipFill>
        <p:spPr>
          <a:xfrm>
            <a:off x="89859" y="3429000"/>
            <a:ext cx="6006142" cy="2448267"/>
          </a:xfrm>
          <a:prstGeom prst="rect">
            <a:avLst/>
          </a:prstGeom>
        </p:spPr>
      </p:pic>
      <p:pic>
        <p:nvPicPr>
          <p:cNvPr id="11" name="Picture 10">
            <a:extLst>
              <a:ext uri="{FF2B5EF4-FFF2-40B4-BE49-F238E27FC236}">
                <a16:creationId xmlns:a16="http://schemas.microsoft.com/office/drawing/2014/main" id="{5E9B3D86-9FCA-24C6-4ECE-19E1907D9EC4}"/>
              </a:ext>
            </a:extLst>
          </p:cNvPr>
          <p:cNvPicPr>
            <a:picLocks noChangeAspect="1"/>
          </p:cNvPicPr>
          <p:nvPr/>
        </p:nvPicPr>
        <p:blipFill>
          <a:blip r:embed="rId5"/>
          <a:stretch>
            <a:fillRect/>
          </a:stretch>
        </p:blipFill>
        <p:spPr>
          <a:xfrm>
            <a:off x="6096000" y="3429000"/>
            <a:ext cx="6006142" cy="2448267"/>
          </a:xfrm>
          <a:prstGeom prst="rect">
            <a:avLst/>
          </a:prstGeom>
        </p:spPr>
      </p:pic>
    </p:spTree>
    <p:extLst>
      <p:ext uri="{BB962C8B-B14F-4D97-AF65-F5344CB8AC3E}">
        <p14:creationId xmlns:p14="http://schemas.microsoft.com/office/powerpoint/2010/main" val="25761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09343-94CD-7CD5-331A-031449681F84}"/>
              </a:ext>
            </a:extLst>
          </p:cNvPr>
          <p:cNvSpPr>
            <a:spLocks noGrp="1"/>
          </p:cNvSpPr>
          <p:nvPr>
            <p:ph idx="1"/>
          </p:nvPr>
        </p:nvSpPr>
        <p:spPr>
          <a:xfrm>
            <a:off x="850972" y="5961303"/>
            <a:ext cx="10490055" cy="896697"/>
          </a:xfrm>
        </p:spPr>
        <p:txBody>
          <a:bodyPr>
            <a:noAutofit/>
          </a:bodyPr>
          <a:lstStyle/>
          <a:p>
            <a:pPr marL="0" indent="0">
              <a:buNone/>
            </a:pPr>
            <a:r>
              <a:rPr lang="en-SG" sz="1800" dirty="0"/>
              <a:t>These are the results after hyperparameter tuning. The best performing model is Random Forest.</a:t>
            </a:r>
          </a:p>
          <a:p>
            <a:pPr marL="0" indent="0">
              <a:buNone/>
            </a:pPr>
            <a:r>
              <a:rPr lang="en-SG" sz="1800" dirty="0"/>
              <a:t>It has the best r^2 score and RMSE compared to the other 4 models</a:t>
            </a:r>
          </a:p>
        </p:txBody>
      </p:sp>
      <p:pic>
        <p:nvPicPr>
          <p:cNvPr id="12" name="Picture 11">
            <a:extLst>
              <a:ext uri="{FF2B5EF4-FFF2-40B4-BE49-F238E27FC236}">
                <a16:creationId xmlns:a16="http://schemas.microsoft.com/office/drawing/2014/main" id="{9FB73EB0-7C4B-D33B-BEFD-6008630605FB}"/>
              </a:ext>
            </a:extLst>
          </p:cNvPr>
          <p:cNvPicPr>
            <a:picLocks noChangeAspect="1"/>
          </p:cNvPicPr>
          <p:nvPr/>
        </p:nvPicPr>
        <p:blipFill>
          <a:blip r:embed="rId2"/>
          <a:stretch>
            <a:fillRect/>
          </a:stretch>
        </p:blipFill>
        <p:spPr>
          <a:xfrm>
            <a:off x="2450822" y="865185"/>
            <a:ext cx="3143735" cy="1445395"/>
          </a:xfrm>
          <a:prstGeom prst="rect">
            <a:avLst/>
          </a:prstGeom>
        </p:spPr>
      </p:pic>
      <p:pic>
        <p:nvPicPr>
          <p:cNvPr id="14" name="Picture 13">
            <a:extLst>
              <a:ext uri="{FF2B5EF4-FFF2-40B4-BE49-F238E27FC236}">
                <a16:creationId xmlns:a16="http://schemas.microsoft.com/office/drawing/2014/main" id="{EA75A5F4-D8A6-2DDE-46BE-68A0478DACD7}"/>
              </a:ext>
            </a:extLst>
          </p:cNvPr>
          <p:cNvPicPr>
            <a:picLocks noChangeAspect="1"/>
          </p:cNvPicPr>
          <p:nvPr/>
        </p:nvPicPr>
        <p:blipFill>
          <a:blip r:embed="rId3"/>
          <a:stretch>
            <a:fillRect/>
          </a:stretch>
        </p:blipFill>
        <p:spPr>
          <a:xfrm>
            <a:off x="6597444" y="865185"/>
            <a:ext cx="3199141" cy="1445395"/>
          </a:xfrm>
          <a:prstGeom prst="rect">
            <a:avLst/>
          </a:prstGeom>
        </p:spPr>
      </p:pic>
      <p:pic>
        <p:nvPicPr>
          <p:cNvPr id="16" name="Picture 15">
            <a:extLst>
              <a:ext uri="{FF2B5EF4-FFF2-40B4-BE49-F238E27FC236}">
                <a16:creationId xmlns:a16="http://schemas.microsoft.com/office/drawing/2014/main" id="{4F1BAA2F-3DC8-DA44-65D3-E4E23ED053E5}"/>
              </a:ext>
            </a:extLst>
          </p:cNvPr>
          <p:cNvPicPr>
            <a:picLocks noChangeAspect="1"/>
          </p:cNvPicPr>
          <p:nvPr/>
        </p:nvPicPr>
        <p:blipFill>
          <a:blip r:embed="rId4"/>
          <a:stretch>
            <a:fillRect/>
          </a:stretch>
        </p:blipFill>
        <p:spPr>
          <a:xfrm>
            <a:off x="2450821" y="3105104"/>
            <a:ext cx="3142511" cy="1221089"/>
          </a:xfrm>
          <a:prstGeom prst="rect">
            <a:avLst/>
          </a:prstGeom>
        </p:spPr>
      </p:pic>
      <p:pic>
        <p:nvPicPr>
          <p:cNvPr id="18" name="Picture 17">
            <a:extLst>
              <a:ext uri="{FF2B5EF4-FFF2-40B4-BE49-F238E27FC236}">
                <a16:creationId xmlns:a16="http://schemas.microsoft.com/office/drawing/2014/main" id="{7A0DDBF8-35C9-DBCC-35D6-FB60FF252B50}"/>
              </a:ext>
            </a:extLst>
          </p:cNvPr>
          <p:cNvPicPr>
            <a:picLocks noChangeAspect="1"/>
          </p:cNvPicPr>
          <p:nvPr/>
        </p:nvPicPr>
        <p:blipFill>
          <a:blip r:embed="rId5"/>
          <a:stretch>
            <a:fillRect/>
          </a:stretch>
        </p:blipFill>
        <p:spPr>
          <a:xfrm>
            <a:off x="6625169" y="3043183"/>
            <a:ext cx="3116009" cy="1529678"/>
          </a:xfrm>
          <a:prstGeom prst="rect">
            <a:avLst/>
          </a:prstGeom>
        </p:spPr>
      </p:pic>
    </p:spTree>
    <p:extLst>
      <p:ext uri="{BB962C8B-B14F-4D97-AF65-F5344CB8AC3E}">
        <p14:creationId xmlns:p14="http://schemas.microsoft.com/office/powerpoint/2010/main" val="84863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24225-2A4C-EDE5-A5C2-2C65F9A055DE}"/>
              </a:ext>
            </a:extLst>
          </p:cNvPr>
          <p:cNvSpPr>
            <a:spLocks noGrp="1"/>
          </p:cNvSpPr>
          <p:nvPr>
            <p:ph idx="1"/>
          </p:nvPr>
        </p:nvSpPr>
        <p:spPr>
          <a:xfrm>
            <a:off x="838196" y="4737318"/>
            <a:ext cx="10515600" cy="1919595"/>
          </a:xfrm>
        </p:spPr>
        <p:txBody>
          <a:bodyPr/>
          <a:lstStyle/>
          <a:p>
            <a:pPr marL="0" indent="0">
              <a:buNone/>
            </a:pPr>
            <a:r>
              <a:rPr lang="en-SG" dirty="0"/>
              <a:t>Before training the dummy and comparing the final 2 models, the training data is concatenated with the validation into a new training dataset. This makes the training dataset bigger and have more data to train the models which will make the models better.</a:t>
            </a:r>
          </a:p>
          <a:p>
            <a:pPr marL="0" indent="0">
              <a:buNone/>
            </a:pPr>
            <a:endParaRPr lang="en-SG" dirty="0"/>
          </a:p>
        </p:txBody>
      </p:sp>
      <p:pic>
        <p:nvPicPr>
          <p:cNvPr id="4" name="Picture 3">
            <a:extLst>
              <a:ext uri="{FF2B5EF4-FFF2-40B4-BE49-F238E27FC236}">
                <a16:creationId xmlns:a16="http://schemas.microsoft.com/office/drawing/2014/main" id="{C1D84BB2-EF9A-CEB7-FDDF-FF643869B8CA}"/>
              </a:ext>
            </a:extLst>
          </p:cNvPr>
          <p:cNvPicPr>
            <a:picLocks noChangeAspect="1"/>
          </p:cNvPicPr>
          <p:nvPr/>
        </p:nvPicPr>
        <p:blipFill>
          <a:blip r:embed="rId2"/>
          <a:stretch>
            <a:fillRect/>
          </a:stretch>
        </p:blipFill>
        <p:spPr>
          <a:xfrm>
            <a:off x="69832" y="2405791"/>
            <a:ext cx="12052329" cy="2046418"/>
          </a:xfrm>
          <a:prstGeom prst="rect">
            <a:avLst/>
          </a:prstGeom>
        </p:spPr>
      </p:pic>
      <p:sp>
        <p:nvSpPr>
          <p:cNvPr id="5" name="TextBox 4">
            <a:extLst>
              <a:ext uri="{FF2B5EF4-FFF2-40B4-BE49-F238E27FC236}">
                <a16:creationId xmlns:a16="http://schemas.microsoft.com/office/drawing/2014/main" id="{5C15C0C6-62A0-C959-1AE1-28D3832982BA}"/>
              </a:ext>
            </a:extLst>
          </p:cNvPr>
          <p:cNvSpPr txBox="1"/>
          <p:nvPr/>
        </p:nvSpPr>
        <p:spPr>
          <a:xfrm>
            <a:off x="1007804" y="304800"/>
            <a:ext cx="10176387" cy="1815882"/>
          </a:xfrm>
          <a:prstGeom prst="rect">
            <a:avLst/>
          </a:prstGeom>
          <a:noFill/>
        </p:spPr>
        <p:txBody>
          <a:bodyPr wrap="square" rtlCol="0">
            <a:spAutoFit/>
          </a:bodyPr>
          <a:lstStyle/>
          <a:p>
            <a:r>
              <a:rPr lang="en-SG" sz="2800" dirty="0"/>
              <a:t>Now that we see random forest is the best model after hyper parameter tuning, we will compare it with the first best model to get the final model by using both to predict test data. The better performing one will be the final model to compare with dummy.</a:t>
            </a:r>
          </a:p>
        </p:txBody>
      </p:sp>
    </p:spTree>
    <p:extLst>
      <p:ext uri="{BB962C8B-B14F-4D97-AF65-F5344CB8AC3E}">
        <p14:creationId xmlns:p14="http://schemas.microsoft.com/office/powerpoint/2010/main" val="259468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95D03-C234-D341-33BF-7DC5B0F5E947}"/>
              </a:ext>
            </a:extLst>
          </p:cNvPr>
          <p:cNvSpPr>
            <a:spLocks noGrp="1"/>
          </p:cNvSpPr>
          <p:nvPr>
            <p:ph idx="1"/>
          </p:nvPr>
        </p:nvSpPr>
        <p:spPr>
          <a:xfrm>
            <a:off x="838200" y="235974"/>
            <a:ext cx="10515600" cy="934065"/>
          </a:xfrm>
        </p:spPr>
        <p:txBody>
          <a:bodyPr/>
          <a:lstStyle/>
          <a:p>
            <a:pPr marL="0" indent="0">
              <a:buNone/>
            </a:pPr>
            <a:r>
              <a:rPr lang="en-SG" dirty="0"/>
              <a:t>The two best models (Lasso and Random Forest) are now being evaluated on test data and here is the result : </a:t>
            </a:r>
          </a:p>
        </p:txBody>
      </p:sp>
      <p:pic>
        <p:nvPicPr>
          <p:cNvPr id="5" name="Picture 4">
            <a:extLst>
              <a:ext uri="{FF2B5EF4-FFF2-40B4-BE49-F238E27FC236}">
                <a16:creationId xmlns:a16="http://schemas.microsoft.com/office/drawing/2014/main" id="{B103DAB2-4CC0-D130-6AFD-A762D5F1D269}"/>
              </a:ext>
            </a:extLst>
          </p:cNvPr>
          <p:cNvPicPr>
            <a:picLocks noChangeAspect="1"/>
          </p:cNvPicPr>
          <p:nvPr/>
        </p:nvPicPr>
        <p:blipFill>
          <a:blip r:embed="rId2"/>
          <a:stretch>
            <a:fillRect/>
          </a:stretch>
        </p:blipFill>
        <p:spPr>
          <a:xfrm>
            <a:off x="4252655" y="1170039"/>
            <a:ext cx="3686689" cy="447737"/>
          </a:xfrm>
          <a:prstGeom prst="rect">
            <a:avLst/>
          </a:prstGeom>
        </p:spPr>
      </p:pic>
      <p:pic>
        <p:nvPicPr>
          <p:cNvPr id="7" name="Picture 6">
            <a:extLst>
              <a:ext uri="{FF2B5EF4-FFF2-40B4-BE49-F238E27FC236}">
                <a16:creationId xmlns:a16="http://schemas.microsoft.com/office/drawing/2014/main" id="{3AB3A934-4F94-52B5-7326-2C4D7A324294}"/>
              </a:ext>
            </a:extLst>
          </p:cNvPr>
          <p:cNvPicPr>
            <a:picLocks noChangeAspect="1"/>
          </p:cNvPicPr>
          <p:nvPr/>
        </p:nvPicPr>
        <p:blipFill>
          <a:blip r:embed="rId3"/>
          <a:stretch>
            <a:fillRect/>
          </a:stretch>
        </p:blipFill>
        <p:spPr>
          <a:xfrm>
            <a:off x="2642707" y="1681684"/>
            <a:ext cx="3086531" cy="3486637"/>
          </a:xfrm>
          <a:prstGeom prst="rect">
            <a:avLst/>
          </a:prstGeom>
        </p:spPr>
      </p:pic>
      <p:pic>
        <p:nvPicPr>
          <p:cNvPr id="9" name="Picture 8">
            <a:extLst>
              <a:ext uri="{FF2B5EF4-FFF2-40B4-BE49-F238E27FC236}">
                <a16:creationId xmlns:a16="http://schemas.microsoft.com/office/drawing/2014/main" id="{B9D85A5E-3FD0-3601-3C51-F590A1DAFB6A}"/>
              </a:ext>
            </a:extLst>
          </p:cNvPr>
          <p:cNvPicPr>
            <a:picLocks noChangeAspect="1"/>
          </p:cNvPicPr>
          <p:nvPr/>
        </p:nvPicPr>
        <p:blipFill>
          <a:blip r:embed="rId4"/>
          <a:stretch>
            <a:fillRect/>
          </a:stretch>
        </p:blipFill>
        <p:spPr>
          <a:xfrm>
            <a:off x="6462763" y="1681684"/>
            <a:ext cx="2953162" cy="3448531"/>
          </a:xfrm>
          <a:prstGeom prst="rect">
            <a:avLst/>
          </a:prstGeom>
        </p:spPr>
      </p:pic>
      <p:sp>
        <p:nvSpPr>
          <p:cNvPr id="10" name="TextBox 9">
            <a:extLst>
              <a:ext uri="{FF2B5EF4-FFF2-40B4-BE49-F238E27FC236}">
                <a16:creationId xmlns:a16="http://schemas.microsoft.com/office/drawing/2014/main" id="{1DFB61DC-6A0A-17C9-5B55-E7D6CD1AA097}"/>
              </a:ext>
            </a:extLst>
          </p:cNvPr>
          <p:cNvSpPr txBox="1"/>
          <p:nvPr/>
        </p:nvSpPr>
        <p:spPr>
          <a:xfrm>
            <a:off x="2757947" y="5515897"/>
            <a:ext cx="6676103" cy="923330"/>
          </a:xfrm>
          <a:prstGeom prst="rect">
            <a:avLst/>
          </a:prstGeom>
          <a:noFill/>
        </p:spPr>
        <p:txBody>
          <a:bodyPr wrap="square" rtlCol="0">
            <a:spAutoFit/>
          </a:bodyPr>
          <a:lstStyle/>
          <a:p>
            <a:r>
              <a:rPr lang="en-US" b="1" i="0" dirty="0">
                <a:effectLst/>
                <a:latin typeface="system-ui"/>
              </a:rPr>
              <a:t>Lasso will be chosen as the final model because Lasso has a higher R^2 value and a smaller RMSE compared to Random Forest. This model will be used to compare with a dummy baseline.</a:t>
            </a:r>
            <a:endParaRPr lang="en-SG" b="1" dirty="0"/>
          </a:p>
        </p:txBody>
      </p:sp>
    </p:spTree>
    <p:extLst>
      <p:ext uri="{BB962C8B-B14F-4D97-AF65-F5344CB8AC3E}">
        <p14:creationId xmlns:p14="http://schemas.microsoft.com/office/powerpoint/2010/main" val="377224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5F55A-8AB8-F331-7BBA-F5B7EB8905D3}"/>
              </a:ext>
            </a:extLst>
          </p:cNvPr>
          <p:cNvSpPr>
            <a:spLocks noGrp="1"/>
          </p:cNvSpPr>
          <p:nvPr>
            <p:ph idx="1"/>
          </p:nvPr>
        </p:nvSpPr>
        <p:spPr>
          <a:xfrm>
            <a:off x="838200" y="4591665"/>
            <a:ext cx="10515600" cy="1585297"/>
          </a:xfrm>
        </p:spPr>
        <p:txBody>
          <a:bodyPr>
            <a:normAutofit lnSpcReduction="10000"/>
          </a:bodyPr>
          <a:lstStyle/>
          <a:p>
            <a:pPr marL="0" indent="0">
              <a:buNone/>
            </a:pPr>
            <a:r>
              <a:rPr lang="en-SG" dirty="0"/>
              <a:t>Next, the dummy is trained with train data and tested with test data. The dummy performs very badly with a negative R^2 value and high RMSE, suggesting that the dummy is either as good if not worse than the baseline (mean) and made very big errors.</a:t>
            </a:r>
          </a:p>
          <a:p>
            <a:endParaRPr lang="en-SG" dirty="0"/>
          </a:p>
        </p:txBody>
      </p:sp>
      <p:pic>
        <p:nvPicPr>
          <p:cNvPr id="5" name="Picture 4">
            <a:extLst>
              <a:ext uri="{FF2B5EF4-FFF2-40B4-BE49-F238E27FC236}">
                <a16:creationId xmlns:a16="http://schemas.microsoft.com/office/drawing/2014/main" id="{5F233673-4491-B2C1-4B7D-AC9625E06310}"/>
              </a:ext>
            </a:extLst>
          </p:cNvPr>
          <p:cNvPicPr>
            <a:picLocks noChangeAspect="1"/>
          </p:cNvPicPr>
          <p:nvPr/>
        </p:nvPicPr>
        <p:blipFill>
          <a:blip r:embed="rId2"/>
          <a:stretch>
            <a:fillRect/>
          </a:stretch>
        </p:blipFill>
        <p:spPr>
          <a:xfrm>
            <a:off x="2333100" y="1112351"/>
            <a:ext cx="7525800" cy="3296110"/>
          </a:xfrm>
          <a:prstGeom prst="rect">
            <a:avLst/>
          </a:prstGeom>
        </p:spPr>
      </p:pic>
    </p:spTree>
    <p:extLst>
      <p:ext uri="{BB962C8B-B14F-4D97-AF65-F5344CB8AC3E}">
        <p14:creationId xmlns:p14="http://schemas.microsoft.com/office/powerpoint/2010/main" val="1732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B92C6-F5BC-A08D-F0BA-DC9574F502AA}"/>
              </a:ext>
            </a:extLst>
          </p:cNvPr>
          <p:cNvSpPr>
            <a:spLocks noGrp="1"/>
          </p:cNvSpPr>
          <p:nvPr>
            <p:ph idx="1"/>
          </p:nvPr>
        </p:nvSpPr>
        <p:spPr>
          <a:xfrm>
            <a:off x="983225" y="784568"/>
            <a:ext cx="5466736" cy="5862038"/>
          </a:xfrm>
        </p:spPr>
        <p:txBody>
          <a:bodyPr>
            <a:normAutofit fontScale="92500" lnSpcReduction="10000"/>
          </a:bodyPr>
          <a:lstStyle/>
          <a:p>
            <a:pPr marL="0" indent="0">
              <a:buNone/>
            </a:pPr>
            <a:r>
              <a:rPr lang="en-SG" dirty="0"/>
              <a:t>Comparing the performance of Lasso and Dummy, we see that </a:t>
            </a:r>
            <a:r>
              <a:rPr lang="en-US" dirty="0">
                <a:highlight>
                  <a:srgbClr val="FFFF00"/>
                </a:highlight>
              </a:rPr>
              <a:t>Lasso did way better</a:t>
            </a:r>
            <a:r>
              <a:rPr lang="en-US" dirty="0"/>
              <a:t> as the dummy constantly had a negative R-square score with a large RMSE, while </a:t>
            </a:r>
            <a:r>
              <a:rPr lang="en-US" dirty="0">
                <a:highlight>
                  <a:srgbClr val="FFFF00"/>
                </a:highlight>
              </a:rPr>
              <a:t>Lasso had a much higher R^2 and much lower RMSE</a:t>
            </a:r>
            <a:r>
              <a:rPr lang="en-US" dirty="0"/>
              <a:t>. </a:t>
            </a:r>
          </a:p>
          <a:p>
            <a:pPr marL="0" indent="0">
              <a:buNone/>
            </a:pPr>
            <a:endParaRPr lang="en-US" dirty="0"/>
          </a:p>
          <a:p>
            <a:pPr marL="0" indent="0">
              <a:buNone/>
            </a:pPr>
            <a:r>
              <a:rPr lang="en-US" dirty="0"/>
              <a:t>The dummy </a:t>
            </a:r>
            <a:r>
              <a:rPr lang="en-US" dirty="0">
                <a:highlight>
                  <a:srgbClr val="FFFF00"/>
                </a:highlight>
              </a:rPr>
              <a:t>always predicts the mean </a:t>
            </a:r>
            <a:r>
              <a:rPr lang="en-US" dirty="0"/>
              <a:t>of all the prices for every single row of data in </a:t>
            </a:r>
            <a:r>
              <a:rPr lang="en-US" dirty="0" err="1"/>
              <a:t>y_test</a:t>
            </a:r>
            <a:r>
              <a:rPr lang="en-US" dirty="0"/>
              <a:t> hence it performed very badly as there is a variety of house pricing with some being high and some being low. By only predicting the mean, the predictions end up being far from the actual value of the house pricing.</a:t>
            </a:r>
            <a:endParaRPr lang="en-SG" dirty="0"/>
          </a:p>
        </p:txBody>
      </p:sp>
      <p:pic>
        <p:nvPicPr>
          <p:cNvPr id="4" name="Picture 3">
            <a:extLst>
              <a:ext uri="{FF2B5EF4-FFF2-40B4-BE49-F238E27FC236}">
                <a16:creationId xmlns:a16="http://schemas.microsoft.com/office/drawing/2014/main" id="{24413F3B-D99A-A4C3-F933-7BE10F841A3D}"/>
              </a:ext>
            </a:extLst>
          </p:cNvPr>
          <p:cNvPicPr>
            <a:picLocks noChangeAspect="1"/>
          </p:cNvPicPr>
          <p:nvPr/>
        </p:nvPicPr>
        <p:blipFill>
          <a:blip r:embed="rId2"/>
          <a:stretch>
            <a:fillRect/>
          </a:stretch>
        </p:blipFill>
        <p:spPr>
          <a:xfrm>
            <a:off x="7378391" y="1297859"/>
            <a:ext cx="3020704" cy="1607169"/>
          </a:xfrm>
          <a:prstGeom prst="rect">
            <a:avLst/>
          </a:prstGeom>
        </p:spPr>
      </p:pic>
      <p:pic>
        <p:nvPicPr>
          <p:cNvPr id="7" name="Picture 6">
            <a:extLst>
              <a:ext uri="{FF2B5EF4-FFF2-40B4-BE49-F238E27FC236}">
                <a16:creationId xmlns:a16="http://schemas.microsoft.com/office/drawing/2014/main" id="{C69FE1A3-F207-4DD2-045B-4609A6C94CEF}"/>
              </a:ext>
            </a:extLst>
          </p:cNvPr>
          <p:cNvPicPr>
            <a:picLocks noChangeAspect="1"/>
          </p:cNvPicPr>
          <p:nvPr/>
        </p:nvPicPr>
        <p:blipFill>
          <a:blip r:embed="rId3"/>
          <a:stretch>
            <a:fillRect/>
          </a:stretch>
        </p:blipFill>
        <p:spPr>
          <a:xfrm>
            <a:off x="7378391" y="3289297"/>
            <a:ext cx="3040838" cy="1607168"/>
          </a:xfrm>
          <a:prstGeom prst="rect">
            <a:avLst/>
          </a:prstGeom>
        </p:spPr>
      </p:pic>
    </p:spTree>
    <p:extLst>
      <p:ext uri="{BB962C8B-B14F-4D97-AF65-F5344CB8AC3E}">
        <p14:creationId xmlns:p14="http://schemas.microsoft.com/office/powerpoint/2010/main" val="162520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A197-6A18-4188-0524-04B7003716D0}"/>
              </a:ext>
            </a:extLst>
          </p:cNvPr>
          <p:cNvSpPr>
            <a:spLocks noGrp="1"/>
          </p:cNvSpPr>
          <p:nvPr>
            <p:ph type="title"/>
          </p:nvPr>
        </p:nvSpPr>
        <p:spPr>
          <a:xfrm>
            <a:off x="4912442" y="2766218"/>
            <a:ext cx="2367116" cy="1325563"/>
          </a:xfrm>
        </p:spPr>
        <p:txBody>
          <a:bodyPr/>
          <a:lstStyle/>
          <a:p>
            <a:r>
              <a:rPr lang="en-SG" dirty="0"/>
              <a:t>The End</a:t>
            </a:r>
          </a:p>
        </p:txBody>
      </p:sp>
    </p:spTree>
    <p:extLst>
      <p:ext uri="{BB962C8B-B14F-4D97-AF65-F5344CB8AC3E}">
        <p14:creationId xmlns:p14="http://schemas.microsoft.com/office/powerpoint/2010/main" val="327768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57CE68-21A2-05E3-19B8-3806126264F9}"/>
              </a:ext>
            </a:extLst>
          </p:cNvPr>
          <p:cNvPicPr>
            <a:picLocks noChangeAspect="1"/>
          </p:cNvPicPr>
          <p:nvPr/>
        </p:nvPicPr>
        <p:blipFill>
          <a:blip r:embed="rId2"/>
          <a:stretch>
            <a:fillRect/>
          </a:stretch>
        </p:blipFill>
        <p:spPr>
          <a:xfrm>
            <a:off x="271814" y="254799"/>
            <a:ext cx="3762900" cy="1019317"/>
          </a:xfrm>
          <a:prstGeom prst="rect">
            <a:avLst/>
          </a:prstGeom>
        </p:spPr>
      </p:pic>
      <p:sp>
        <p:nvSpPr>
          <p:cNvPr id="6" name="TextBox 5">
            <a:extLst>
              <a:ext uri="{FF2B5EF4-FFF2-40B4-BE49-F238E27FC236}">
                <a16:creationId xmlns:a16="http://schemas.microsoft.com/office/drawing/2014/main" id="{F35E27BD-D734-BFA9-40AE-4BA782C208FC}"/>
              </a:ext>
            </a:extLst>
          </p:cNvPr>
          <p:cNvSpPr txBox="1"/>
          <p:nvPr/>
        </p:nvSpPr>
        <p:spPr>
          <a:xfrm>
            <a:off x="476864" y="1386349"/>
            <a:ext cx="3352800" cy="646331"/>
          </a:xfrm>
          <a:prstGeom prst="rect">
            <a:avLst/>
          </a:prstGeom>
          <a:noFill/>
        </p:spPr>
        <p:txBody>
          <a:bodyPr wrap="square" rtlCol="0">
            <a:spAutoFit/>
          </a:bodyPr>
          <a:lstStyle/>
          <a:p>
            <a:r>
              <a:rPr lang="en-SG" dirty="0"/>
              <a:t>First, load the Data into </a:t>
            </a:r>
            <a:r>
              <a:rPr lang="en-SG" dirty="0" err="1"/>
              <a:t>housingPrice</a:t>
            </a:r>
            <a:r>
              <a:rPr lang="en-SG" dirty="0"/>
              <a:t> from given dataset</a:t>
            </a:r>
          </a:p>
        </p:txBody>
      </p:sp>
      <p:pic>
        <p:nvPicPr>
          <p:cNvPr id="8" name="Picture 7">
            <a:extLst>
              <a:ext uri="{FF2B5EF4-FFF2-40B4-BE49-F238E27FC236}">
                <a16:creationId xmlns:a16="http://schemas.microsoft.com/office/drawing/2014/main" id="{3644A27F-F626-6070-B75D-4174078F968D}"/>
              </a:ext>
            </a:extLst>
          </p:cNvPr>
          <p:cNvPicPr>
            <a:picLocks noChangeAspect="1"/>
          </p:cNvPicPr>
          <p:nvPr/>
        </p:nvPicPr>
        <p:blipFill>
          <a:blip r:embed="rId3"/>
          <a:stretch>
            <a:fillRect/>
          </a:stretch>
        </p:blipFill>
        <p:spPr>
          <a:xfrm>
            <a:off x="322678" y="2268407"/>
            <a:ext cx="3696216" cy="3343742"/>
          </a:xfrm>
          <a:prstGeom prst="rect">
            <a:avLst/>
          </a:prstGeom>
        </p:spPr>
      </p:pic>
      <p:sp>
        <p:nvSpPr>
          <p:cNvPr id="9" name="TextBox 8">
            <a:extLst>
              <a:ext uri="{FF2B5EF4-FFF2-40B4-BE49-F238E27FC236}">
                <a16:creationId xmlns:a16="http://schemas.microsoft.com/office/drawing/2014/main" id="{345B057C-AC64-563F-D30B-B5FAB5D6BD5C}"/>
              </a:ext>
            </a:extLst>
          </p:cNvPr>
          <p:cNvSpPr txBox="1"/>
          <p:nvPr/>
        </p:nvSpPr>
        <p:spPr>
          <a:xfrm>
            <a:off x="0" y="5772204"/>
            <a:ext cx="4955458" cy="830997"/>
          </a:xfrm>
          <a:prstGeom prst="rect">
            <a:avLst/>
          </a:prstGeom>
          <a:noFill/>
        </p:spPr>
        <p:txBody>
          <a:bodyPr wrap="square" rtlCol="0">
            <a:spAutoFit/>
          </a:bodyPr>
          <a:lstStyle/>
          <a:p>
            <a:r>
              <a:rPr lang="en-SG" sz="1600" dirty="0"/>
              <a:t>Next I checked the </a:t>
            </a:r>
            <a:r>
              <a:rPr lang="en-SG" sz="1600" dirty="0" err="1"/>
              <a:t>housingPrice</a:t>
            </a:r>
            <a:r>
              <a:rPr lang="en-SG" sz="1600" dirty="0"/>
              <a:t> dataset info. We see that there are some values that are not </a:t>
            </a:r>
            <a:r>
              <a:rPr lang="en-SG" sz="1600" dirty="0" err="1"/>
              <a:t>intergers</a:t>
            </a:r>
            <a:r>
              <a:rPr lang="en-SG" sz="1600" dirty="0"/>
              <a:t> or floats so we have to change them later</a:t>
            </a:r>
          </a:p>
        </p:txBody>
      </p:sp>
      <p:cxnSp>
        <p:nvCxnSpPr>
          <p:cNvPr id="11" name="Straight Connector 10">
            <a:extLst>
              <a:ext uri="{FF2B5EF4-FFF2-40B4-BE49-F238E27FC236}">
                <a16:creationId xmlns:a16="http://schemas.microsoft.com/office/drawing/2014/main" id="{9362B873-597A-730F-E157-72881196E36E}"/>
              </a:ext>
            </a:extLst>
          </p:cNvPr>
          <p:cNvCxnSpPr/>
          <p:nvPr/>
        </p:nvCxnSpPr>
        <p:spPr>
          <a:xfrm>
            <a:off x="4955458" y="68826"/>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61409ECD-7884-2079-6458-EE6BCC988AE9}"/>
              </a:ext>
            </a:extLst>
          </p:cNvPr>
          <p:cNvPicPr>
            <a:picLocks noChangeAspect="1"/>
          </p:cNvPicPr>
          <p:nvPr/>
        </p:nvPicPr>
        <p:blipFill>
          <a:blip r:embed="rId4"/>
          <a:stretch>
            <a:fillRect/>
          </a:stretch>
        </p:blipFill>
        <p:spPr>
          <a:xfrm>
            <a:off x="5694636" y="254799"/>
            <a:ext cx="5620534" cy="2991267"/>
          </a:xfrm>
          <a:prstGeom prst="rect">
            <a:avLst/>
          </a:prstGeom>
        </p:spPr>
      </p:pic>
      <p:pic>
        <p:nvPicPr>
          <p:cNvPr id="15" name="Picture 14">
            <a:extLst>
              <a:ext uri="{FF2B5EF4-FFF2-40B4-BE49-F238E27FC236}">
                <a16:creationId xmlns:a16="http://schemas.microsoft.com/office/drawing/2014/main" id="{4E117B18-252E-89E1-243E-3517D3FF752A}"/>
              </a:ext>
            </a:extLst>
          </p:cNvPr>
          <p:cNvPicPr>
            <a:picLocks noChangeAspect="1"/>
          </p:cNvPicPr>
          <p:nvPr/>
        </p:nvPicPr>
        <p:blipFill>
          <a:blip r:embed="rId5"/>
          <a:stretch>
            <a:fillRect/>
          </a:stretch>
        </p:blipFill>
        <p:spPr>
          <a:xfrm>
            <a:off x="5694636" y="4397512"/>
            <a:ext cx="1438476" cy="809738"/>
          </a:xfrm>
          <a:prstGeom prst="rect">
            <a:avLst/>
          </a:prstGeom>
        </p:spPr>
      </p:pic>
      <p:sp>
        <p:nvSpPr>
          <p:cNvPr id="16" name="TextBox 15">
            <a:extLst>
              <a:ext uri="{FF2B5EF4-FFF2-40B4-BE49-F238E27FC236}">
                <a16:creationId xmlns:a16="http://schemas.microsoft.com/office/drawing/2014/main" id="{623037EE-9B0D-CB5A-8DC6-0D73FECA5387}"/>
              </a:ext>
            </a:extLst>
          </p:cNvPr>
          <p:cNvSpPr txBox="1"/>
          <p:nvPr/>
        </p:nvSpPr>
        <p:spPr>
          <a:xfrm>
            <a:off x="7236543" y="3487994"/>
            <a:ext cx="4513006" cy="1477328"/>
          </a:xfrm>
          <a:prstGeom prst="rect">
            <a:avLst/>
          </a:prstGeom>
          <a:noFill/>
        </p:spPr>
        <p:txBody>
          <a:bodyPr wrap="square" rtlCol="0">
            <a:spAutoFit/>
          </a:bodyPr>
          <a:lstStyle/>
          <a:p>
            <a:r>
              <a:rPr lang="en-SG" sz="1800" dirty="0"/>
              <a:t>Using .describe(), I can see the statistics of the data, such as count, mean, standard deviation, min, max, 25 50 and 75 percentile for each respective column.</a:t>
            </a:r>
            <a:r>
              <a:rPr lang="en-SG" sz="1800" baseline="30000" dirty="0"/>
              <a:t> </a:t>
            </a:r>
          </a:p>
          <a:p>
            <a:endParaRPr lang="en-SG" dirty="0"/>
          </a:p>
        </p:txBody>
      </p:sp>
      <p:sp>
        <p:nvSpPr>
          <p:cNvPr id="17" name="TextBox 16">
            <a:extLst>
              <a:ext uri="{FF2B5EF4-FFF2-40B4-BE49-F238E27FC236}">
                <a16:creationId xmlns:a16="http://schemas.microsoft.com/office/drawing/2014/main" id="{81716D55-CC95-EFD3-7A9C-1524D67CAD54}"/>
              </a:ext>
            </a:extLst>
          </p:cNvPr>
          <p:cNvSpPr txBox="1"/>
          <p:nvPr/>
        </p:nvSpPr>
        <p:spPr>
          <a:xfrm>
            <a:off x="5694635" y="5207250"/>
            <a:ext cx="4804731" cy="646331"/>
          </a:xfrm>
          <a:prstGeom prst="rect">
            <a:avLst/>
          </a:prstGeom>
          <a:noFill/>
        </p:spPr>
        <p:txBody>
          <a:bodyPr wrap="square" rtlCol="0">
            <a:spAutoFit/>
          </a:bodyPr>
          <a:lstStyle/>
          <a:p>
            <a:r>
              <a:rPr lang="en-SG" dirty="0"/>
              <a:t>Using .shape(), I can see that we have 545 rows of data with 8 columns</a:t>
            </a:r>
          </a:p>
        </p:txBody>
      </p:sp>
    </p:spTree>
    <p:extLst>
      <p:ext uri="{BB962C8B-B14F-4D97-AF65-F5344CB8AC3E}">
        <p14:creationId xmlns:p14="http://schemas.microsoft.com/office/powerpoint/2010/main" val="400552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FB2AD0-075A-77C6-D87B-DB29BC62AEF7}"/>
              </a:ext>
            </a:extLst>
          </p:cNvPr>
          <p:cNvPicPr>
            <a:picLocks noChangeAspect="1"/>
          </p:cNvPicPr>
          <p:nvPr/>
        </p:nvPicPr>
        <p:blipFill>
          <a:blip r:embed="rId2"/>
          <a:stretch>
            <a:fillRect/>
          </a:stretch>
        </p:blipFill>
        <p:spPr>
          <a:xfrm>
            <a:off x="260720" y="173349"/>
            <a:ext cx="6439799" cy="3600953"/>
          </a:xfrm>
          <a:prstGeom prst="rect">
            <a:avLst/>
          </a:prstGeom>
        </p:spPr>
      </p:pic>
      <p:sp>
        <p:nvSpPr>
          <p:cNvPr id="6" name="TextBox 5">
            <a:extLst>
              <a:ext uri="{FF2B5EF4-FFF2-40B4-BE49-F238E27FC236}">
                <a16:creationId xmlns:a16="http://schemas.microsoft.com/office/drawing/2014/main" id="{A2130249-D62A-8E52-85AD-22242C4BAFAA}"/>
              </a:ext>
            </a:extLst>
          </p:cNvPr>
          <p:cNvSpPr txBox="1"/>
          <p:nvPr/>
        </p:nvSpPr>
        <p:spPr>
          <a:xfrm>
            <a:off x="913265" y="4005943"/>
            <a:ext cx="5134707" cy="1754326"/>
          </a:xfrm>
          <a:prstGeom prst="rect">
            <a:avLst/>
          </a:prstGeom>
          <a:noFill/>
        </p:spPr>
        <p:txBody>
          <a:bodyPr wrap="square" rtlCol="0">
            <a:spAutoFit/>
          </a:bodyPr>
          <a:lstStyle/>
          <a:p>
            <a:r>
              <a:rPr lang="en-SG" dirty="0"/>
              <a:t>Looking at the head(10) which is first 10 rows of data, I see that there is one column which does not provide useful information : ‘House ID’ , which is only used for identifying houses. We can also see that ‘City’ and ‘Renovation Status’ are in string so we have to change them into </a:t>
            </a:r>
            <a:r>
              <a:rPr lang="en-SG" dirty="0" err="1"/>
              <a:t>intergers</a:t>
            </a:r>
            <a:r>
              <a:rPr lang="en-SG" dirty="0"/>
              <a:t>.</a:t>
            </a:r>
          </a:p>
        </p:txBody>
      </p:sp>
      <p:cxnSp>
        <p:nvCxnSpPr>
          <p:cNvPr id="8" name="Straight Connector 7">
            <a:extLst>
              <a:ext uri="{FF2B5EF4-FFF2-40B4-BE49-F238E27FC236}">
                <a16:creationId xmlns:a16="http://schemas.microsoft.com/office/drawing/2014/main" id="{1C507C5C-8C12-9214-7240-EA324E887DE4}"/>
              </a:ext>
            </a:extLst>
          </p:cNvPr>
          <p:cNvCxnSpPr/>
          <p:nvPr/>
        </p:nvCxnSpPr>
        <p:spPr>
          <a:xfrm>
            <a:off x="6941574" y="0"/>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EE6EEE9-058C-FF69-D42D-767FAD30FD94}"/>
              </a:ext>
            </a:extLst>
          </p:cNvPr>
          <p:cNvPicPr>
            <a:picLocks noChangeAspect="1"/>
          </p:cNvPicPr>
          <p:nvPr/>
        </p:nvPicPr>
        <p:blipFill>
          <a:blip r:embed="rId3"/>
          <a:stretch>
            <a:fillRect/>
          </a:stretch>
        </p:blipFill>
        <p:spPr>
          <a:xfrm>
            <a:off x="7333389" y="78659"/>
            <a:ext cx="4701252" cy="4317955"/>
          </a:xfrm>
          <a:prstGeom prst="rect">
            <a:avLst/>
          </a:prstGeom>
        </p:spPr>
      </p:pic>
      <p:sp>
        <p:nvSpPr>
          <p:cNvPr id="11" name="TextBox 10">
            <a:extLst>
              <a:ext uri="{FF2B5EF4-FFF2-40B4-BE49-F238E27FC236}">
                <a16:creationId xmlns:a16="http://schemas.microsoft.com/office/drawing/2014/main" id="{31B7765D-E880-AEF6-26D3-8B7087DDD640}"/>
              </a:ext>
            </a:extLst>
          </p:cNvPr>
          <p:cNvSpPr txBox="1"/>
          <p:nvPr/>
        </p:nvSpPr>
        <p:spPr>
          <a:xfrm>
            <a:off x="7716997" y="4774951"/>
            <a:ext cx="3934036" cy="1477328"/>
          </a:xfrm>
          <a:prstGeom prst="rect">
            <a:avLst/>
          </a:prstGeom>
          <a:noFill/>
        </p:spPr>
        <p:txBody>
          <a:bodyPr wrap="square" rtlCol="0">
            <a:spAutoFit/>
          </a:bodyPr>
          <a:lstStyle/>
          <a:p>
            <a:r>
              <a:rPr lang="en-SG" dirty="0"/>
              <a:t>Plotting a line graph, I can see that there is a </a:t>
            </a:r>
            <a:r>
              <a:rPr lang="en-SG" dirty="0">
                <a:highlight>
                  <a:srgbClr val="FFFF00"/>
                </a:highlight>
              </a:rPr>
              <a:t>slight correlation </a:t>
            </a:r>
            <a:r>
              <a:rPr lang="en-SG" dirty="0"/>
              <a:t>between House Area and Pricing. As house area increases, house prices will as well. </a:t>
            </a:r>
          </a:p>
        </p:txBody>
      </p:sp>
    </p:spTree>
    <p:extLst>
      <p:ext uri="{BB962C8B-B14F-4D97-AF65-F5344CB8AC3E}">
        <p14:creationId xmlns:p14="http://schemas.microsoft.com/office/powerpoint/2010/main" val="253135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560162-768D-3BC9-8913-0D349349940B}"/>
              </a:ext>
            </a:extLst>
          </p:cNvPr>
          <p:cNvPicPr>
            <a:picLocks noChangeAspect="1"/>
          </p:cNvPicPr>
          <p:nvPr/>
        </p:nvPicPr>
        <p:blipFill>
          <a:blip r:embed="rId2"/>
          <a:stretch>
            <a:fillRect/>
          </a:stretch>
        </p:blipFill>
        <p:spPr>
          <a:xfrm>
            <a:off x="0" y="0"/>
            <a:ext cx="4240404" cy="3809412"/>
          </a:xfrm>
          <a:prstGeom prst="rect">
            <a:avLst/>
          </a:prstGeom>
        </p:spPr>
      </p:pic>
      <p:pic>
        <p:nvPicPr>
          <p:cNvPr id="7" name="Picture 6">
            <a:extLst>
              <a:ext uri="{FF2B5EF4-FFF2-40B4-BE49-F238E27FC236}">
                <a16:creationId xmlns:a16="http://schemas.microsoft.com/office/drawing/2014/main" id="{1200FE59-96AA-6D85-0387-55E2131B9FAC}"/>
              </a:ext>
            </a:extLst>
          </p:cNvPr>
          <p:cNvPicPr>
            <a:picLocks noChangeAspect="1"/>
          </p:cNvPicPr>
          <p:nvPr/>
        </p:nvPicPr>
        <p:blipFill>
          <a:blip r:embed="rId3"/>
          <a:stretch>
            <a:fillRect/>
          </a:stretch>
        </p:blipFill>
        <p:spPr>
          <a:xfrm>
            <a:off x="4240404" y="0"/>
            <a:ext cx="4115938" cy="3862965"/>
          </a:xfrm>
          <a:prstGeom prst="rect">
            <a:avLst/>
          </a:prstGeom>
        </p:spPr>
      </p:pic>
      <p:sp>
        <p:nvSpPr>
          <p:cNvPr id="10" name="TextBox 9">
            <a:extLst>
              <a:ext uri="{FF2B5EF4-FFF2-40B4-BE49-F238E27FC236}">
                <a16:creationId xmlns:a16="http://schemas.microsoft.com/office/drawing/2014/main" id="{824248FF-8BEB-B83D-B91D-36CFD484ABFA}"/>
              </a:ext>
            </a:extLst>
          </p:cNvPr>
          <p:cNvSpPr txBox="1"/>
          <p:nvPr/>
        </p:nvSpPr>
        <p:spPr>
          <a:xfrm>
            <a:off x="1941006" y="4682532"/>
            <a:ext cx="9383486" cy="923330"/>
          </a:xfrm>
          <a:prstGeom prst="rect">
            <a:avLst/>
          </a:prstGeom>
          <a:noFill/>
        </p:spPr>
        <p:txBody>
          <a:bodyPr wrap="square" rtlCol="0">
            <a:spAutoFit/>
          </a:bodyPr>
          <a:lstStyle/>
          <a:p>
            <a:r>
              <a:rPr lang="en-SG" dirty="0"/>
              <a:t>Plotting scatter and line plots for X : House Area, No. of bedrooms, Stories and No. of toilets, we can see that they all show an increasing trend, despite some not being obvious with many outliers. The higher the </a:t>
            </a:r>
            <a:r>
              <a:rPr lang="en-SG" dirty="0" err="1"/>
              <a:t>HouseArea</a:t>
            </a:r>
            <a:r>
              <a:rPr lang="en-SG" dirty="0"/>
              <a:t>/Bedrooms/Toilets/Stories, the higher the price of housing.</a:t>
            </a:r>
          </a:p>
        </p:txBody>
      </p:sp>
      <p:pic>
        <p:nvPicPr>
          <p:cNvPr id="12" name="Picture 11">
            <a:extLst>
              <a:ext uri="{FF2B5EF4-FFF2-40B4-BE49-F238E27FC236}">
                <a16:creationId xmlns:a16="http://schemas.microsoft.com/office/drawing/2014/main" id="{CC8C80DF-3BED-EA0A-B593-1D63786ACD3D}"/>
              </a:ext>
            </a:extLst>
          </p:cNvPr>
          <p:cNvPicPr>
            <a:picLocks noChangeAspect="1"/>
          </p:cNvPicPr>
          <p:nvPr/>
        </p:nvPicPr>
        <p:blipFill>
          <a:blip r:embed="rId4"/>
          <a:stretch>
            <a:fillRect/>
          </a:stretch>
        </p:blipFill>
        <p:spPr>
          <a:xfrm>
            <a:off x="8267911" y="1"/>
            <a:ext cx="3940285" cy="4009292"/>
          </a:xfrm>
          <a:prstGeom prst="rect">
            <a:avLst/>
          </a:prstGeom>
        </p:spPr>
      </p:pic>
    </p:spTree>
    <p:extLst>
      <p:ext uri="{BB962C8B-B14F-4D97-AF65-F5344CB8AC3E}">
        <p14:creationId xmlns:p14="http://schemas.microsoft.com/office/powerpoint/2010/main" val="40318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E32A-C386-2A0F-D058-1205769EEE20}"/>
              </a:ext>
            </a:extLst>
          </p:cNvPr>
          <p:cNvSpPr>
            <a:spLocks noGrp="1"/>
          </p:cNvSpPr>
          <p:nvPr>
            <p:ph type="title"/>
          </p:nvPr>
        </p:nvSpPr>
        <p:spPr>
          <a:xfrm>
            <a:off x="565898" y="4907629"/>
            <a:ext cx="4874341" cy="1325563"/>
          </a:xfrm>
        </p:spPr>
        <p:txBody>
          <a:bodyPr>
            <a:normAutofit fontScale="90000"/>
          </a:bodyPr>
          <a:lstStyle/>
          <a:p>
            <a:r>
              <a:rPr lang="en-SG" sz="1600" dirty="0"/>
              <a:t>Plotting a histogram for number of bedrooms, we see that majority of the rows of data have 3 bedrooms, suggesting that  the number of bedrooms is skewed towards the centre and not evenly spread out. This may lead to the model having insufficient data to learn to deal with data with more or less than 3 bedrooms.</a:t>
            </a:r>
          </a:p>
        </p:txBody>
      </p:sp>
      <p:pic>
        <p:nvPicPr>
          <p:cNvPr id="5" name="Content Placeholder 4">
            <a:extLst>
              <a:ext uri="{FF2B5EF4-FFF2-40B4-BE49-F238E27FC236}">
                <a16:creationId xmlns:a16="http://schemas.microsoft.com/office/drawing/2014/main" id="{006FBFBB-D013-94FB-7A2F-09CED92A2019}"/>
              </a:ext>
            </a:extLst>
          </p:cNvPr>
          <p:cNvPicPr>
            <a:picLocks noGrp="1" noChangeAspect="1"/>
          </p:cNvPicPr>
          <p:nvPr>
            <p:ph idx="1"/>
          </p:nvPr>
        </p:nvPicPr>
        <p:blipFill>
          <a:blip r:embed="rId2"/>
          <a:stretch>
            <a:fillRect/>
          </a:stretch>
        </p:blipFill>
        <p:spPr>
          <a:xfrm>
            <a:off x="565898" y="365125"/>
            <a:ext cx="4452925" cy="4351338"/>
          </a:xfrm>
        </p:spPr>
      </p:pic>
      <p:cxnSp>
        <p:nvCxnSpPr>
          <p:cNvPr id="7" name="Straight Connector 6">
            <a:extLst>
              <a:ext uri="{FF2B5EF4-FFF2-40B4-BE49-F238E27FC236}">
                <a16:creationId xmlns:a16="http://schemas.microsoft.com/office/drawing/2014/main" id="{05D9DBA7-3372-7A5E-C18D-B2A48CFFB83C}"/>
              </a:ext>
            </a:extLst>
          </p:cNvPr>
          <p:cNvCxnSpPr/>
          <p:nvPr/>
        </p:nvCxnSpPr>
        <p:spPr>
          <a:xfrm>
            <a:off x="5919019" y="0"/>
            <a:ext cx="0" cy="6774426"/>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1F30F65D-308A-1C72-88D9-49799CB23BF9}"/>
              </a:ext>
            </a:extLst>
          </p:cNvPr>
          <p:cNvPicPr>
            <a:picLocks noChangeAspect="1"/>
          </p:cNvPicPr>
          <p:nvPr/>
        </p:nvPicPr>
        <p:blipFill>
          <a:blip r:embed="rId3"/>
          <a:stretch>
            <a:fillRect/>
          </a:stretch>
        </p:blipFill>
        <p:spPr>
          <a:xfrm>
            <a:off x="6749685" y="186813"/>
            <a:ext cx="4876417" cy="4455740"/>
          </a:xfrm>
          <a:prstGeom prst="rect">
            <a:avLst/>
          </a:prstGeom>
        </p:spPr>
      </p:pic>
      <p:sp>
        <p:nvSpPr>
          <p:cNvPr id="10" name="TextBox 9">
            <a:extLst>
              <a:ext uri="{FF2B5EF4-FFF2-40B4-BE49-F238E27FC236}">
                <a16:creationId xmlns:a16="http://schemas.microsoft.com/office/drawing/2014/main" id="{BD2C30A3-4239-CD16-2940-2BD067ACD9E7}"/>
              </a:ext>
            </a:extLst>
          </p:cNvPr>
          <p:cNvSpPr txBox="1"/>
          <p:nvPr/>
        </p:nvSpPr>
        <p:spPr>
          <a:xfrm>
            <a:off x="6803218" y="4907629"/>
            <a:ext cx="4625534" cy="1754326"/>
          </a:xfrm>
          <a:prstGeom prst="rect">
            <a:avLst/>
          </a:prstGeom>
          <a:noFill/>
        </p:spPr>
        <p:txBody>
          <a:bodyPr wrap="square" rtlCol="0">
            <a:spAutoFit/>
          </a:bodyPr>
          <a:lstStyle/>
          <a:p>
            <a:r>
              <a:rPr lang="en-SG" dirty="0"/>
              <a:t>Plotting a bar graph for City, we can see that the number of instances of each city is quite evenly spread out compared to the rest, so the model will know how each city affects house pricing equally well as there is enough data for it to learn to do so.</a:t>
            </a:r>
          </a:p>
        </p:txBody>
      </p:sp>
    </p:spTree>
    <p:extLst>
      <p:ext uri="{BB962C8B-B14F-4D97-AF65-F5344CB8AC3E}">
        <p14:creationId xmlns:p14="http://schemas.microsoft.com/office/powerpoint/2010/main" val="163128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8231-2E5E-AC97-30C9-97CE088F8BCB}"/>
              </a:ext>
            </a:extLst>
          </p:cNvPr>
          <p:cNvSpPr>
            <a:spLocks noGrp="1"/>
          </p:cNvSpPr>
          <p:nvPr>
            <p:ph type="title"/>
          </p:nvPr>
        </p:nvSpPr>
        <p:spPr>
          <a:xfrm>
            <a:off x="485917" y="3230324"/>
            <a:ext cx="3940277" cy="1325563"/>
          </a:xfrm>
        </p:spPr>
        <p:txBody>
          <a:bodyPr>
            <a:normAutofit/>
          </a:bodyPr>
          <a:lstStyle/>
          <a:p>
            <a:r>
              <a:rPr lang="en-SG" sz="1800" dirty="0"/>
              <a:t> Check for missing values using .</a:t>
            </a:r>
            <a:r>
              <a:rPr lang="en-SG" sz="1800" dirty="0" err="1"/>
              <a:t>isnull</a:t>
            </a:r>
            <a:r>
              <a:rPr lang="en-SG" sz="1800" dirty="0"/>
              <a:t>().sum() and noticed that there is no missing values so there is no need to impute any data</a:t>
            </a:r>
          </a:p>
        </p:txBody>
      </p:sp>
      <p:pic>
        <p:nvPicPr>
          <p:cNvPr id="5" name="Content Placeholder 4">
            <a:extLst>
              <a:ext uri="{FF2B5EF4-FFF2-40B4-BE49-F238E27FC236}">
                <a16:creationId xmlns:a16="http://schemas.microsoft.com/office/drawing/2014/main" id="{99AEC548-D045-3CA7-9256-25E08241C293}"/>
              </a:ext>
            </a:extLst>
          </p:cNvPr>
          <p:cNvPicPr>
            <a:picLocks noGrp="1" noChangeAspect="1"/>
          </p:cNvPicPr>
          <p:nvPr>
            <p:ph idx="1"/>
          </p:nvPr>
        </p:nvPicPr>
        <p:blipFill>
          <a:blip r:embed="rId2"/>
          <a:stretch>
            <a:fillRect/>
          </a:stretch>
        </p:blipFill>
        <p:spPr>
          <a:xfrm>
            <a:off x="326922" y="335628"/>
            <a:ext cx="4258269" cy="2629267"/>
          </a:xfrm>
        </p:spPr>
      </p:pic>
      <p:pic>
        <p:nvPicPr>
          <p:cNvPr id="7" name="Picture 6">
            <a:extLst>
              <a:ext uri="{FF2B5EF4-FFF2-40B4-BE49-F238E27FC236}">
                <a16:creationId xmlns:a16="http://schemas.microsoft.com/office/drawing/2014/main" id="{08639C16-F530-16FC-B6E6-3CB0B337F677}"/>
              </a:ext>
            </a:extLst>
          </p:cNvPr>
          <p:cNvPicPr>
            <a:picLocks noChangeAspect="1"/>
          </p:cNvPicPr>
          <p:nvPr/>
        </p:nvPicPr>
        <p:blipFill>
          <a:blip r:embed="rId3"/>
          <a:stretch>
            <a:fillRect/>
          </a:stretch>
        </p:blipFill>
        <p:spPr>
          <a:xfrm>
            <a:off x="5521008" y="141014"/>
            <a:ext cx="6411220" cy="4648849"/>
          </a:xfrm>
          <a:prstGeom prst="rect">
            <a:avLst/>
          </a:prstGeom>
        </p:spPr>
      </p:pic>
      <p:sp>
        <p:nvSpPr>
          <p:cNvPr id="8" name="TextBox 7">
            <a:extLst>
              <a:ext uri="{FF2B5EF4-FFF2-40B4-BE49-F238E27FC236}">
                <a16:creationId xmlns:a16="http://schemas.microsoft.com/office/drawing/2014/main" id="{E0E88649-7171-AC1C-C1C9-9CEA7F747E18}"/>
              </a:ext>
            </a:extLst>
          </p:cNvPr>
          <p:cNvSpPr txBox="1"/>
          <p:nvPr/>
        </p:nvSpPr>
        <p:spPr>
          <a:xfrm>
            <a:off x="5889523" y="4984955"/>
            <a:ext cx="5909187" cy="923330"/>
          </a:xfrm>
          <a:prstGeom prst="rect">
            <a:avLst/>
          </a:prstGeom>
          <a:noFill/>
        </p:spPr>
        <p:txBody>
          <a:bodyPr wrap="square" rtlCol="0">
            <a:spAutoFit/>
          </a:bodyPr>
          <a:lstStyle/>
          <a:p>
            <a:r>
              <a:rPr lang="en-SG" dirty="0"/>
              <a:t>Then, check the first five rows of the data, removed the unnecessary data ‘House ID’ and then verify we have done so again using .head() once more.</a:t>
            </a:r>
          </a:p>
        </p:txBody>
      </p:sp>
    </p:spTree>
    <p:extLst>
      <p:ext uri="{BB962C8B-B14F-4D97-AF65-F5344CB8AC3E}">
        <p14:creationId xmlns:p14="http://schemas.microsoft.com/office/powerpoint/2010/main" val="9004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1ABF-1A88-D657-0011-D132A691747F}"/>
              </a:ext>
            </a:extLst>
          </p:cNvPr>
          <p:cNvSpPr>
            <a:spLocks noGrp="1"/>
          </p:cNvSpPr>
          <p:nvPr>
            <p:ph type="title"/>
          </p:nvPr>
        </p:nvSpPr>
        <p:spPr>
          <a:xfrm>
            <a:off x="6913013" y="3764866"/>
            <a:ext cx="5080819" cy="847566"/>
          </a:xfrm>
        </p:spPr>
        <p:txBody>
          <a:bodyPr>
            <a:normAutofit/>
          </a:bodyPr>
          <a:lstStyle/>
          <a:p>
            <a:r>
              <a:rPr lang="en-SG" sz="2000" dirty="0"/>
              <a:t>I then set the data and targets into X and y respectively, the target being the Price ($) </a:t>
            </a:r>
          </a:p>
        </p:txBody>
      </p:sp>
      <p:sp>
        <p:nvSpPr>
          <p:cNvPr id="3" name="Content Placeholder 2">
            <a:extLst>
              <a:ext uri="{FF2B5EF4-FFF2-40B4-BE49-F238E27FC236}">
                <a16:creationId xmlns:a16="http://schemas.microsoft.com/office/drawing/2014/main" id="{FA74D235-BA6A-5E5E-A917-5439E1AB690E}"/>
              </a:ext>
            </a:extLst>
          </p:cNvPr>
          <p:cNvSpPr>
            <a:spLocks noGrp="1"/>
          </p:cNvSpPr>
          <p:nvPr>
            <p:ph idx="1"/>
          </p:nvPr>
        </p:nvSpPr>
        <p:spPr>
          <a:xfrm>
            <a:off x="137652" y="4566088"/>
            <a:ext cx="6469626" cy="2208337"/>
          </a:xfrm>
        </p:spPr>
        <p:txBody>
          <a:bodyPr>
            <a:normAutofit/>
          </a:bodyPr>
          <a:lstStyle/>
          <a:p>
            <a:pPr marL="0" indent="0">
              <a:buNone/>
            </a:pPr>
            <a:r>
              <a:rPr lang="en-SG" sz="2000" dirty="0"/>
              <a:t>Next, I encoded the data in Renovation Status with label encoding as there is an order to unfurnished, semi-furnished and furnished, with unfurnished being cheaper and furnished being more expensive. I also used .</a:t>
            </a:r>
            <a:r>
              <a:rPr lang="en-SG" sz="2000" dirty="0" err="1"/>
              <a:t>get_dummies</a:t>
            </a:r>
            <a:r>
              <a:rPr lang="en-SG" sz="2000" dirty="0"/>
              <a:t> function from </a:t>
            </a:r>
            <a:r>
              <a:rPr lang="en-SG" sz="2000" dirty="0" err="1"/>
              <a:t>scikitlearn</a:t>
            </a:r>
            <a:r>
              <a:rPr lang="en-SG" sz="2000" dirty="0"/>
              <a:t> to do one hot encoding for Cities as we don’t know whether they would affect housing price and in what order.</a:t>
            </a:r>
          </a:p>
        </p:txBody>
      </p:sp>
      <p:pic>
        <p:nvPicPr>
          <p:cNvPr id="5" name="Picture 4">
            <a:extLst>
              <a:ext uri="{FF2B5EF4-FFF2-40B4-BE49-F238E27FC236}">
                <a16:creationId xmlns:a16="http://schemas.microsoft.com/office/drawing/2014/main" id="{EB8996FE-16F0-15BA-A202-56B25740EFA4}"/>
              </a:ext>
            </a:extLst>
          </p:cNvPr>
          <p:cNvPicPr>
            <a:picLocks noChangeAspect="1"/>
          </p:cNvPicPr>
          <p:nvPr/>
        </p:nvPicPr>
        <p:blipFill>
          <a:blip r:embed="rId2"/>
          <a:stretch>
            <a:fillRect/>
          </a:stretch>
        </p:blipFill>
        <p:spPr>
          <a:xfrm>
            <a:off x="137652" y="83575"/>
            <a:ext cx="6163891" cy="4092809"/>
          </a:xfrm>
          <a:prstGeom prst="rect">
            <a:avLst/>
          </a:prstGeom>
        </p:spPr>
      </p:pic>
      <p:pic>
        <p:nvPicPr>
          <p:cNvPr id="7" name="Picture 6">
            <a:extLst>
              <a:ext uri="{FF2B5EF4-FFF2-40B4-BE49-F238E27FC236}">
                <a16:creationId xmlns:a16="http://schemas.microsoft.com/office/drawing/2014/main" id="{7A0AE2BF-E32C-F14B-98EF-421E87416806}"/>
              </a:ext>
            </a:extLst>
          </p:cNvPr>
          <p:cNvPicPr>
            <a:picLocks noChangeAspect="1"/>
          </p:cNvPicPr>
          <p:nvPr/>
        </p:nvPicPr>
        <p:blipFill>
          <a:blip r:embed="rId3"/>
          <a:stretch>
            <a:fillRect/>
          </a:stretch>
        </p:blipFill>
        <p:spPr>
          <a:xfrm>
            <a:off x="6959457" y="155376"/>
            <a:ext cx="4976905" cy="3273624"/>
          </a:xfrm>
          <a:prstGeom prst="rect">
            <a:avLst/>
          </a:prstGeom>
        </p:spPr>
      </p:pic>
      <p:cxnSp>
        <p:nvCxnSpPr>
          <p:cNvPr id="9" name="Straight Connector 8">
            <a:extLst>
              <a:ext uri="{FF2B5EF4-FFF2-40B4-BE49-F238E27FC236}">
                <a16:creationId xmlns:a16="http://schemas.microsoft.com/office/drawing/2014/main" id="{C4D7AAAE-34A8-7846-C6F4-6304914D3F73}"/>
              </a:ext>
            </a:extLst>
          </p:cNvPr>
          <p:cNvCxnSpPr/>
          <p:nvPr/>
        </p:nvCxnSpPr>
        <p:spPr>
          <a:xfrm>
            <a:off x="6607278" y="0"/>
            <a:ext cx="0" cy="703989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28B18CD-2C56-9B37-9863-F7D27FF6C877}"/>
              </a:ext>
            </a:extLst>
          </p:cNvPr>
          <p:cNvSpPr txBox="1"/>
          <p:nvPr/>
        </p:nvSpPr>
        <p:spPr>
          <a:xfrm>
            <a:off x="6913013" y="4948298"/>
            <a:ext cx="5080817" cy="1754326"/>
          </a:xfrm>
          <a:prstGeom prst="rect">
            <a:avLst/>
          </a:prstGeom>
          <a:noFill/>
        </p:spPr>
        <p:txBody>
          <a:bodyPr wrap="square" rtlCol="0">
            <a:spAutoFit/>
          </a:bodyPr>
          <a:lstStyle/>
          <a:p>
            <a:r>
              <a:rPr lang="en-SG" dirty="0"/>
              <a:t>Now, I will do the train test split for X and y, splitting 20% of the data into test data : </a:t>
            </a:r>
            <a:r>
              <a:rPr lang="en-SG" dirty="0" err="1"/>
              <a:t>X_test</a:t>
            </a:r>
            <a:r>
              <a:rPr lang="en-SG" dirty="0"/>
              <a:t> and </a:t>
            </a:r>
            <a:r>
              <a:rPr lang="en-SG" dirty="0" err="1"/>
              <a:t>y_test</a:t>
            </a:r>
            <a:r>
              <a:rPr lang="en-SG" dirty="0"/>
              <a:t>, and further splitting the data by another 20% into validation data : </a:t>
            </a:r>
            <a:r>
              <a:rPr lang="en-SG" dirty="0" err="1"/>
              <a:t>X_val</a:t>
            </a:r>
            <a:r>
              <a:rPr lang="en-SG" dirty="0"/>
              <a:t> and </a:t>
            </a:r>
            <a:r>
              <a:rPr lang="en-SG" dirty="0" err="1"/>
              <a:t>y_val</a:t>
            </a:r>
            <a:r>
              <a:rPr lang="en-SG" dirty="0"/>
              <a:t>, and the rest will be training data : </a:t>
            </a:r>
            <a:r>
              <a:rPr lang="en-SG" dirty="0" err="1"/>
              <a:t>X_train</a:t>
            </a:r>
            <a:r>
              <a:rPr lang="en-SG" dirty="0"/>
              <a:t>, </a:t>
            </a:r>
            <a:r>
              <a:rPr lang="en-SG" dirty="0" err="1"/>
              <a:t>y_train</a:t>
            </a:r>
            <a:r>
              <a:rPr lang="en-SG" dirty="0"/>
              <a:t>.</a:t>
            </a:r>
          </a:p>
          <a:p>
            <a:endParaRPr lang="en-SG" dirty="0"/>
          </a:p>
        </p:txBody>
      </p:sp>
    </p:spTree>
    <p:extLst>
      <p:ext uri="{BB962C8B-B14F-4D97-AF65-F5344CB8AC3E}">
        <p14:creationId xmlns:p14="http://schemas.microsoft.com/office/powerpoint/2010/main" val="13693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8920-01CD-D075-CFC7-79BD34E24024}"/>
              </a:ext>
            </a:extLst>
          </p:cNvPr>
          <p:cNvSpPr>
            <a:spLocks noGrp="1"/>
          </p:cNvSpPr>
          <p:nvPr>
            <p:ph type="title"/>
          </p:nvPr>
        </p:nvSpPr>
        <p:spPr>
          <a:xfrm>
            <a:off x="4493342" y="365125"/>
            <a:ext cx="6860457" cy="5386746"/>
          </a:xfrm>
        </p:spPr>
        <p:txBody>
          <a:bodyPr>
            <a:normAutofit/>
          </a:bodyPr>
          <a:lstStyle/>
          <a:p>
            <a:r>
              <a:rPr lang="en-SG" sz="2400" dirty="0"/>
              <a:t>Reasons why I picked these models…</a:t>
            </a:r>
            <a:br>
              <a:rPr lang="en-SG" sz="1600" dirty="0"/>
            </a:br>
            <a:br>
              <a:rPr lang="en-SG" sz="1600" dirty="0"/>
            </a:br>
            <a:r>
              <a:rPr lang="en-SG" sz="1600" dirty="0">
                <a:highlight>
                  <a:srgbClr val="FFFF00"/>
                </a:highlight>
              </a:rPr>
              <a:t>Linear Regression </a:t>
            </a:r>
            <a:r>
              <a:rPr lang="en-SG" sz="1600" dirty="0"/>
              <a:t>: </a:t>
            </a:r>
            <a:r>
              <a:rPr lang="en-US" sz="1600" dirty="0"/>
              <a:t>Handles linearly separable data well in case the data provides a clear linear relationship to suggest price of housing following a linear pattern.</a:t>
            </a:r>
            <a:br>
              <a:rPr lang="en-US" sz="1600" dirty="0"/>
            </a:br>
            <a:br>
              <a:rPr lang="en-US" sz="1600" dirty="0"/>
            </a:br>
            <a:r>
              <a:rPr lang="en-US" sz="1600" dirty="0">
                <a:highlight>
                  <a:srgbClr val="FFFF00"/>
                </a:highlight>
              </a:rPr>
              <a:t>Lasso </a:t>
            </a:r>
            <a:r>
              <a:rPr lang="en-US" sz="1600" dirty="0"/>
              <a:t>: Uses L1 regularization technique, which shrinks coefficients of less important features. This helps to simplify the model making it less likely to overfit, especially when there is a lot of features in the dataset like this one.</a:t>
            </a:r>
            <a:br>
              <a:rPr lang="en-US" sz="1600" dirty="0"/>
            </a:br>
            <a:br>
              <a:rPr lang="en-US" sz="1600" dirty="0"/>
            </a:br>
            <a:r>
              <a:rPr lang="en-US" sz="1600" dirty="0">
                <a:highlight>
                  <a:srgbClr val="FFFF00"/>
                </a:highlight>
              </a:rPr>
              <a:t>Decision Tree </a:t>
            </a:r>
            <a:r>
              <a:rPr lang="en-US" sz="1600" dirty="0"/>
              <a:t>: Handles non-linear relationships well in case there is no linear pattern to be found that helps with predicting price.</a:t>
            </a:r>
            <a:br>
              <a:rPr lang="en-US" sz="1600" dirty="0"/>
            </a:br>
            <a:br>
              <a:rPr lang="en-US" sz="1600" dirty="0"/>
            </a:br>
            <a:r>
              <a:rPr lang="en-US" sz="1600" dirty="0">
                <a:highlight>
                  <a:srgbClr val="FFFF00"/>
                </a:highlight>
              </a:rPr>
              <a:t>Random Forest </a:t>
            </a:r>
            <a:r>
              <a:rPr lang="en-US" sz="1600" dirty="0"/>
              <a:t>: Reduces overfitting compared to individual tree and has better generalization and accuracy in non-linear data, incase there is overfitting and incase there is non-linear relations.</a:t>
            </a:r>
            <a:br>
              <a:rPr lang="en-US" sz="1600" dirty="0"/>
            </a:br>
            <a:br>
              <a:rPr lang="en-US" sz="1600" dirty="0"/>
            </a:br>
            <a:r>
              <a:rPr lang="en-US" sz="1600" dirty="0">
                <a:highlight>
                  <a:srgbClr val="FFFF00"/>
                </a:highlight>
              </a:rPr>
              <a:t>Gradient Boosting </a:t>
            </a:r>
            <a:r>
              <a:rPr lang="en-US" sz="1600" dirty="0"/>
              <a:t>: Works well with both structured and not that structured data, and that it is more accurate but more difficult to understand.</a:t>
            </a:r>
            <a:br>
              <a:rPr lang="en-US" sz="1600" dirty="0"/>
            </a:br>
            <a:br>
              <a:rPr lang="en-US" sz="1600" dirty="0"/>
            </a:br>
            <a:r>
              <a:rPr lang="en-US" sz="1600" dirty="0" err="1">
                <a:highlight>
                  <a:srgbClr val="FFFF00"/>
                </a:highlight>
              </a:rPr>
              <a:t>KNearestNeighbors</a:t>
            </a:r>
            <a:r>
              <a:rPr lang="en-US" sz="1600" dirty="0"/>
              <a:t> : Adapts well to patterns in data to look for patterns in predicting house pricing.</a:t>
            </a:r>
            <a:endParaRPr lang="en-SG" sz="1600" dirty="0"/>
          </a:p>
        </p:txBody>
      </p:sp>
      <p:sp>
        <p:nvSpPr>
          <p:cNvPr id="3" name="Content Placeholder 2">
            <a:extLst>
              <a:ext uri="{FF2B5EF4-FFF2-40B4-BE49-F238E27FC236}">
                <a16:creationId xmlns:a16="http://schemas.microsoft.com/office/drawing/2014/main" id="{A600D5B6-6FC8-1D78-A189-411FB70938D6}"/>
              </a:ext>
            </a:extLst>
          </p:cNvPr>
          <p:cNvSpPr>
            <a:spLocks noGrp="1"/>
          </p:cNvSpPr>
          <p:nvPr>
            <p:ph idx="1"/>
          </p:nvPr>
        </p:nvSpPr>
        <p:spPr>
          <a:xfrm>
            <a:off x="838200" y="3755923"/>
            <a:ext cx="2721077" cy="2421040"/>
          </a:xfrm>
        </p:spPr>
        <p:txBody>
          <a:bodyPr/>
          <a:lstStyle/>
          <a:p>
            <a:pPr marL="0" indent="0">
              <a:buNone/>
            </a:pPr>
            <a:r>
              <a:rPr lang="en-SG" dirty="0"/>
              <a:t>These are the 6 models selected  to be used in the assignment.</a:t>
            </a:r>
          </a:p>
        </p:txBody>
      </p:sp>
      <p:pic>
        <p:nvPicPr>
          <p:cNvPr id="6" name="Picture 5">
            <a:extLst>
              <a:ext uri="{FF2B5EF4-FFF2-40B4-BE49-F238E27FC236}">
                <a16:creationId xmlns:a16="http://schemas.microsoft.com/office/drawing/2014/main" id="{6CA16976-430E-EE70-B751-800137950E4B}"/>
              </a:ext>
            </a:extLst>
          </p:cNvPr>
          <p:cNvPicPr>
            <a:picLocks noChangeAspect="1"/>
          </p:cNvPicPr>
          <p:nvPr/>
        </p:nvPicPr>
        <p:blipFill>
          <a:blip r:embed="rId2"/>
          <a:stretch>
            <a:fillRect/>
          </a:stretch>
        </p:blipFill>
        <p:spPr>
          <a:xfrm>
            <a:off x="523301" y="342469"/>
            <a:ext cx="3810532" cy="3086531"/>
          </a:xfrm>
          <a:prstGeom prst="rect">
            <a:avLst/>
          </a:prstGeom>
        </p:spPr>
      </p:pic>
    </p:spTree>
    <p:extLst>
      <p:ext uri="{BB962C8B-B14F-4D97-AF65-F5344CB8AC3E}">
        <p14:creationId xmlns:p14="http://schemas.microsoft.com/office/powerpoint/2010/main" val="306322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58C8-35A6-0BA5-29F9-98DABC754594}"/>
              </a:ext>
            </a:extLst>
          </p:cNvPr>
          <p:cNvSpPr>
            <a:spLocks noGrp="1"/>
          </p:cNvSpPr>
          <p:nvPr>
            <p:ph type="title"/>
          </p:nvPr>
        </p:nvSpPr>
        <p:spPr>
          <a:xfrm>
            <a:off x="248618" y="4465709"/>
            <a:ext cx="7912156" cy="2259555"/>
          </a:xfrm>
        </p:spPr>
        <p:txBody>
          <a:bodyPr>
            <a:noAutofit/>
          </a:bodyPr>
          <a:lstStyle/>
          <a:p>
            <a:r>
              <a:rPr lang="en-SG" sz="1800" dirty="0"/>
              <a:t>I use </a:t>
            </a:r>
            <a:r>
              <a:rPr lang="en-SG" sz="1800" dirty="0" err="1"/>
              <a:t>kfold</a:t>
            </a:r>
            <a:r>
              <a:rPr lang="en-SG" sz="1800" dirty="0"/>
              <a:t> cross validation with 10 folds to train each model and get their R^2 , MSE and RMSE to determine their performance for comparison using validation data as it is more accurate than just .fit(), especially when there is more variables to each column which makes this dataset more complex.</a:t>
            </a:r>
            <a:br>
              <a:rPr lang="en-SG" sz="1800" dirty="0"/>
            </a:br>
            <a:r>
              <a:rPr lang="en-US" sz="1800" dirty="0"/>
              <a:t>We use MSE to view how far away the models predictions are from the actual price, and RMSE to have a smaller number that is easier to view which does the same thing as a main measure for comparison.</a:t>
            </a:r>
            <a:br>
              <a:rPr lang="en-SG" sz="1800" dirty="0"/>
            </a:br>
            <a:r>
              <a:rPr lang="en-SG" sz="1800" dirty="0"/>
              <a:t>I use R^2 to determine how well</a:t>
            </a:r>
            <a:r>
              <a:rPr lang="en-US" sz="1800" dirty="0"/>
              <a:t> the model explains the variance in the target variable (house pricing) as a second measure for comparison.</a:t>
            </a:r>
            <a:endParaRPr lang="en-SG" sz="1800" dirty="0"/>
          </a:p>
        </p:txBody>
      </p:sp>
      <p:pic>
        <p:nvPicPr>
          <p:cNvPr id="7" name="Picture 6">
            <a:extLst>
              <a:ext uri="{FF2B5EF4-FFF2-40B4-BE49-F238E27FC236}">
                <a16:creationId xmlns:a16="http://schemas.microsoft.com/office/drawing/2014/main" id="{5B70AF9B-1FE6-F24B-76E8-B0009B476A2A}"/>
              </a:ext>
            </a:extLst>
          </p:cNvPr>
          <p:cNvPicPr>
            <a:picLocks noChangeAspect="1"/>
          </p:cNvPicPr>
          <p:nvPr/>
        </p:nvPicPr>
        <p:blipFill>
          <a:blip r:embed="rId2"/>
          <a:stretch>
            <a:fillRect/>
          </a:stretch>
        </p:blipFill>
        <p:spPr>
          <a:xfrm>
            <a:off x="484592" y="52827"/>
            <a:ext cx="7558951" cy="4412883"/>
          </a:xfrm>
          <a:prstGeom prst="rect">
            <a:avLst/>
          </a:prstGeom>
        </p:spPr>
      </p:pic>
    </p:spTree>
    <p:extLst>
      <p:ext uri="{BB962C8B-B14F-4D97-AF65-F5344CB8AC3E}">
        <p14:creationId xmlns:p14="http://schemas.microsoft.com/office/powerpoint/2010/main" val="4024753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3423eaf-0e86-4df5-9bd8-62caf1548e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E7183A5B95A24681BDF43E4DCF20A3" ma:contentTypeVersion="13" ma:contentTypeDescription="Create a new document." ma:contentTypeScope="" ma:versionID="58621845dde0f6b71d5416476b55a85a">
  <xsd:schema xmlns:xsd="http://www.w3.org/2001/XMLSchema" xmlns:xs="http://www.w3.org/2001/XMLSchema" xmlns:p="http://schemas.microsoft.com/office/2006/metadata/properties" xmlns:ns3="13423eaf-0e86-4df5-9bd8-62caf1548e82" xmlns:ns4="eb5a3ca8-679e-4beb-8df5-f6c78e037d5d" targetNamespace="http://schemas.microsoft.com/office/2006/metadata/properties" ma:root="true" ma:fieldsID="7e7be814c75f093319e3eafcc29476d1" ns3:_="" ns4:_="">
    <xsd:import namespace="13423eaf-0e86-4df5-9bd8-62caf1548e82"/>
    <xsd:import namespace="eb5a3ca8-679e-4beb-8df5-f6c78e037d5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423eaf-0e86-4df5-9bd8-62caf1548e8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5a3ca8-679e-4beb-8df5-f6c78e037d5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406AC8-BAD9-4C0B-838B-E8CD47AC711D}">
  <ds:schemaRef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www.w3.org/XML/1998/namespace"/>
    <ds:schemaRef ds:uri="http://purl.org/dc/elements/1.1/"/>
    <ds:schemaRef ds:uri="13423eaf-0e86-4df5-9bd8-62caf1548e82"/>
    <ds:schemaRef ds:uri="http://purl.org/dc/terms/"/>
    <ds:schemaRef ds:uri="eb5a3ca8-679e-4beb-8df5-f6c78e037d5d"/>
    <ds:schemaRef ds:uri="http://schemas.microsoft.com/office/2006/metadata/properties"/>
  </ds:schemaRefs>
</ds:datastoreItem>
</file>

<file path=customXml/itemProps2.xml><?xml version="1.0" encoding="utf-8"?>
<ds:datastoreItem xmlns:ds="http://schemas.openxmlformats.org/officeDocument/2006/customXml" ds:itemID="{3974366C-757B-44D6-9E12-15599250031B}">
  <ds:schemaRefs>
    <ds:schemaRef ds:uri="http://schemas.microsoft.com/sharepoint/v3/contenttype/forms"/>
  </ds:schemaRefs>
</ds:datastoreItem>
</file>

<file path=customXml/itemProps3.xml><?xml version="1.0" encoding="utf-8"?>
<ds:datastoreItem xmlns:ds="http://schemas.openxmlformats.org/officeDocument/2006/customXml" ds:itemID="{43A2541D-6C5F-460B-B6A6-9870F7EFA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423eaf-0e86-4df5-9bd8-62caf1548e82"/>
    <ds:schemaRef ds:uri="eb5a3ca8-679e-4beb-8df5-f6c78e037d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TotalTime>
  <Words>1382</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system-ui</vt:lpstr>
      <vt:lpstr>Aptos</vt:lpstr>
      <vt:lpstr>Aptos Display</vt:lpstr>
      <vt:lpstr>Arial</vt:lpstr>
      <vt:lpstr>Office Theme</vt:lpstr>
      <vt:lpstr>AIML CA1 Part B : Regression  DAAA1B03 / Tan Eu Zin / P2415927</vt:lpstr>
      <vt:lpstr>PowerPoint Presentation</vt:lpstr>
      <vt:lpstr>PowerPoint Presentation</vt:lpstr>
      <vt:lpstr>PowerPoint Presentation</vt:lpstr>
      <vt:lpstr>Plotting a histogram for number of bedrooms, we see that majority of the rows of data have 3 bedrooms, suggesting that  the number of bedrooms is skewed towards the centre and not evenly spread out. This may lead to the model having insufficient data to learn to deal with data with more or less than 3 bedrooms.</vt:lpstr>
      <vt:lpstr> Check for missing values using .isnull().sum() and noticed that there is no missing values so there is no need to impute any data</vt:lpstr>
      <vt:lpstr>I then set the data and targets into X and y respectively, the target being the Price ($) </vt:lpstr>
      <vt:lpstr>Reasons why I picked these models…  Linear Regression : Handles linearly separable data well in case the data provides a clear linear relationship to suggest price of housing following a linear pattern.  Lasso : Uses L1 regularization technique, which shrinks coefficients of less important features. This helps to simplify the model making it less likely to overfit, especially when there is a lot of features in the dataset like this one.  Decision Tree : Handles non-linear relationships well in case there is no linear pattern to be found that helps with predicting price.  Random Forest : Reduces overfitting compared to individual tree and has better generalization and accuracy in non-linear data, incase there is overfitting and incase there is non-linear relations.  Gradient Boosting : Works well with both structured and not that structured data, and that it is more accurate but more difficult to understand.  KNearestNeighbors : Adapts well to patterns in data to look for patterns in predicting house pricing.</vt:lpstr>
      <vt:lpstr>I use kfold cross validation with 10 folds to train each model and get their R^2 , MSE and RMSE to determine their performance for comparison using validation data as it is more accurate than just .fit(), especially when there is more variables to each column which makes this dataset more complex. We use MSE to view how far away the models predictions are from the actual price, and RMSE to have a smaller number that is easier to view which does the same thing as a main measure for comparison. I use R^2 to determine how well the model explains the variance in the target variable (house pricing) as a second measure for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TAN EU ZIN</cp:lastModifiedBy>
  <cp:revision>1</cp:revision>
  <dcterms:created xsi:type="dcterms:W3CDTF">2024-11-21T21:19:07Z</dcterms:created>
  <dcterms:modified xsi:type="dcterms:W3CDTF">2024-11-29T03:43:14Z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0x0101007FE7183A5B95A24681BDF43E4DCF20A3</vt:lpwstr>
  </property>
</Properties>
</file>