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58" r:id="rId8"/>
    <p:sldId id="273" r:id="rId9"/>
    <p:sldId id="274" r:id="rId10"/>
    <p:sldId id="275" r:id="rId11"/>
    <p:sldId id="276" r:id="rId12"/>
    <p:sldId id="277" r:id="rId13"/>
    <p:sldId id="278" r:id="rId14"/>
    <p:sldId id="260" r:id="rId15"/>
    <p:sldId id="279" r:id="rId16"/>
    <p:sldId id="280" r:id="rId17"/>
    <p:sldId id="265" r:id="rId18"/>
    <p:sldId id="281" r:id="rId19"/>
    <p:sldId id="282" r:id="rId20"/>
    <p:sldId id="266" r:id="rId21"/>
    <p:sldId id="283" r:id="rId22"/>
    <p:sldId id="284" r:id="rId23"/>
    <p:sldId id="267" r:id="rId24"/>
    <p:sldId id="285" r:id="rId25"/>
    <p:sldId id="286" r:id="rId26"/>
    <p:sldId id="263" r:id="rId27"/>
    <p:sldId id="287" r:id="rId28"/>
    <p:sldId id="264" r:id="rId29"/>
    <p:sldId id="289"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8D530-164D-45F7-8984-20D3DDCC35C9}" v="98" dt="2025-05-25T21:28:03.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EU ZIN" userId="72d0ffb2-2db9-4379-b0df-43e407192807" providerId="ADAL" clId="{3B48D530-164D-45F7-8984-20D3DDCC35C9}"/>
    <pc:docChg chg="undo custSel addSld delSld modSld sldOrd">
      <pc:chgData name="TAN EU ZIN" userId="72d0ffb2-2db9-4379-b0df-43e407192807" providerId="ADAL" clId="{3B48D530-164D-45F7-8984-20D3DDCC35C9}" dt="2025-05-25T21:42:36.644" v="8679" actId="20577"/>
      <pc:docMkLst>
        <pc:docMk/>
      </pc:docMkLst>
      <pc:sldChg chg="modSp new mod">
        <pc:chgData name="TAN EU ZIN" userId="72d0ffb2-2db9-4379-b0df-43e407192807" providerId="ADAL" clId="{3B48D530-164D-45F7-8984-20D3DDCC35C9}" dt="2025-05-25T18:20:58.577" v="100" actId="20577"/>
        <pc:sldMkLst>
          <pc:docMk/>
          <pc:sldMk cId="2661167776" sldId="256"/>
        </pc:sldMkLst>
        <pc:spChg chg="mod">
          <ac:chgData name="TAN EU ZIN" userId="72d0ffb2-2db9-4379-b0df-43e407192807" providerId="ADAL" clId="{3B48D530-164D-45F7-8984-20D3DDCC35C9}" dt="2025-05-25T18:20:37.872" v="65" actId="20577"/>
          <ac:spMkLst>
            <pc:docMk/>
            <pc:sldMk cId="2661167776" sldId="256"/>
            <ac:spMk id="2" creationId="{486A7D1B-1E0E-9F5D-F4A8-71A9E92B277F}"/>
          </ac:spMkLst>
        </pc:spChg>
        <pc:spChg chg="mod">
          <ac:chgData name="TAN EU ZIN" userId="72d0ffb2-2db9-4379-b0df-43e407192807" providerId="ADAL" clId="{3B48D530-164D-45F7-8984-20D3DDCC35C9}" dt="2025-05-25T18:20:58.577" v="100" actId="20577"/>
          <ac:spMkLst>
            <pc:docMk/>
            <pc:sldMk cId="2661167776" sldId="256"/>
            <ac:spMk id="3" creationId="{FB9C1125-137E-136E-AD2A-8E20D4C92B81}"/>
          </ac:spMkLst>
        </pc:spChg>
      </pc:sldChg>
      <pc:sldChg chg="addSp delSp modSp new mod">
        <pc:chgData name="TAN EU ZIN" userId="72d0ffb2-2db9-4379-b0df-43e407192807" providerId="ADAL" clId="{3B48D530-164D-45F7-8984-20D3DDCC35C9}" dt="2025-05-25T20:09:15.027" v="5044" actId="1076"/>
        <pc:sldMkLst>
          <pc:docMk/>
          <pc:sldMk cId="1323071481" sldId="257"/>
        </pc:sldMkLst>
        <pc:spChg chg="mod">
          <ac:chgData name="TAN EU ZIN" userId="72d0ffb2-2db9-4379-b0df-43e407192807" providerId="ADAL" clId="{3B48D530-164D-45F7-8984-20D3DDCC35C9}" dt="2025-05-25T18:28:01.210" v="578" actId="27636"/>
          <ac:spMkLst>
            <pc:docMk/>
            <pc:sldMk cId="1323071481" sldId="257"/>
            <ac:spMk id="2" creationId="{9D3E7621-4926-1C09-8C09-346F44D8869A}"/>
          </ac:spMkLst>
        </pc:spChg>
        <pc:spChg chg="mod">
          <ac:chgData name="TAN EU ZIN" userId="72d0ffb2-2db9-4379-b0df-43e407192807" providerId="ADAL" clId="{3B48D530-164D-45F7-8984-20D3DDCC35C9}" dt="2025-05-25T20:09:15.027" v="5044" actId="1076"/>
          <ac:spMkLst>
            <pc:docMk/>
            <pc:sldMk cId="1323071481" sldId="257"/>
            <ac:spMk id="3" creationId="{424DFE2C-1E6E-6C4F-74B5-D2B3C6A4FE55}"/>
          </ac:spMkLst>
        </pc:spChg>
        <pc:spChg chg="add mod">
          <ac:chgData name="TAN EU ZIN" userId="72d0ffb2-2db9-4379-b0df-43e407192807" providerId="ADAL" clId="{3B48D530-164D-45F7-8984-20D3DDCC35C9}" dt="2025-05-25T20:09:11.157" v="5042" actId="1076"/>
          <ac:spMkLst>
            <pc:docMk/>
            <pc:sldMk cId="1323071481" sldId="257"/>
            <ac:spMk id="9" creationId="{D37E25A2-B17F-4614-D9C2-076FE36419CA}"/>
          </ac:spMkLst>
        </pc:spChg>
        <pc:spChg chg="add del mod">
          <ac:chgData name="TAN EU ZIN" userId="72d0ffb2-2db9-4379-b0df-43e407192807" providerId="ADAL" clId="{3B48D530-164D-45F7-8984-20D3DDCC35C9}" dt="2025-05-25T20:08:16.723" v="5019" actId="478"/>
          <ac:spMkLst>
            <pc:docMk/>
            <pc:sldMk cId="1323071481" sldId="257"/>
            <ac:spMk id="14" creationId="{66F417BB-DFAF-5FFE-E75E-4E9D83B8E877}"/>
          </ac:spMkLst>
        </pc:spChg>
        <pc:picChg chg="add mod">
          <ac:chgData name="TAN EU ZIN" userId="72d0ffb2-2db9-4379-b0df-43e407192807" providerId="ADAL" clId="{3B48D530-164D-45F7-8984-20D3DDCC35C9}" dt="2025-05-25T20:09:12.558" v="5043" actId="1076"/>
          <ac:picMkLst>
            <pc:docMk/>
            <pc:sldMk cId="1323071481" sldId="257"/>
            <ac:picMk id="5" creationId="{1E75541C-4608-B7BC-45DA-54C29843D838}"/>
          </ac:picMkLst>
        </pc:picChg>
        <pc:picChg chg="add mod">
          <ac:chgData name="TAN EU ZIN" userId="72d0ffb2-2db9-4379-b0df-43e407192807" providerId="ADAL" clId="{3B48D530-164D-45F7-8984-20D3DDCC35C9}" dt="2025-05-25T20:09:06.275" v="5041" actId="1076"/>
          <ac:picMkLst>
            <pc:docMk/>
            <pc:sldMk cId="1323071481" sldId="257"/>
            <ac:picMk id="11" creationId="{61834FD2-CEC6-4DD5-70CB-AB90701C5B3C}"/>
          </ac:picMkLst>
        </pc:picChg>
        <pc:picChg chg="add del mod">
          <ac:chgData name="TAN EU ZIN" userId="72d0ffb2-2db9-4379-b0df-43e407192807" providerId="ADAL" clId="{3B48D530-164D-45F7-8984-20D3DDCC35C9}" dt="2025-05-25T20:07:47.205" v="5008" actId="478"/>
          <ac:picMkLst>
            <pc:docMk/>
            <pc:sldMk cId="1323071481" sldId="257"/>
            <ac:picMk id="13" creationId="{C6E444BA-3BE6-546D-89E2-3FED96D92CBF}"/>
          </ac:picMkLst>
        </pc:picChg>
        <pc:picChg chg="add del mod">
          <ac:chgData name="TAN EU ZIN" userId="72d0ffb2-2db9-4379-b0df-43e407192807" providerId="ADAL" clId="{3B48D530-164D-45F7-8984-20D3DDCC35C9}" dt="2025-05-25T20:07:52.278" v="5010" actId="478"/>
          <ac:picMkLst>
            <pc:docMk/>
            <pc:sldMk cId="1323071481" sldId="257"/>
            <ac:picMk id="16" creationId="{0BD00B15-B8DF-C847-CAA1-F8C5432AED8C}"/>
          </ac:picMkLst>
        </pc:picChg>
        <pc:picChg chg="add del mod">
          <ac:chgData name="TAN EU ZIN" userId="72d0ffb2-2db9-4379-b0df-43e407192807" providerId="ADAL" clId="{3B48D530-164D-45F7-8984-20D3DDCC35C9}" dt="2025-05-25T20:08:02.082" v="5014" actId="478"/>
          <ac:picMkLst>
            <pc:docMk/>
            <pc:sldMk cId="1323071481" sldId="257"/>
            <ac:picMk id="18" creationId="{EA808D5B-A9EA-127C-9AE0-F66D0EE423A0}"/>
          </ac:picMkLst>
        </pc:picChg>
        <pc:cxnChg chg="add mod">
          <ac:chgData name="TAN EU ZIN" userId="72d0ffb2-2db9-4379-b0df-43e407192807" providerId="ADAL" clId="{3B48D530-164D-45F7-8984-20D3DDCC35C9}" dt="2025-05-25T18:28:03.768" v="579" actId="1076"/>
          <ac:cxnSpMkLst>
            <pc:docMk/>
            <pc:sldMk cId="1323071481" sldId="257"/>
            <ac:cxnSpMk id="7" creationId="{33845552-59E7-6B42-B567-BFDA68AB68AE}"/>
          </ac:cxnSpMkLst>
        </pc:cxnChg>
      </pc:sldChg>
      <pc:sldChg chg="addSp delSp modSp new mod">
        <pc:chgData name="TAN EU ZIN" userId="72d0ffb2-2db9-4379-b0df-43e407192807" providerId="ADAL" clId="{3B48D530-164D-45F7-8984-20D3DDCC35C9}" dt="2025-05-25T20:11:57.842" v="5106" actId="1076"/>
        <pc:sldMkLst>
          <pc:docMk/>
          <pc:sldMk cId="1910930972" sldId="258"/>
        </pc:sldMkLst>
        <pc:spChg chg="del">
          <ac:chgData name="TAN EU ZIN" userId="72d0ffb2-2db9-4379-b0df-43e407192807" providerId="ADAL" clId="{3B48D530-164D-45F7-8984-20D3DDCC35C9}" dt="2025-05-25T18:28:34.479" v="601" actId="478"/>
          <ac:spMkLst>
            <pc:docMk/>
            <pc:sldMk cId="1910930972" sldId="258"/>
            <ac:spMk id="2" creationId="{A86130EB-21CD-BB0E-727D-5C969AC4703E}"/>
          </ac:spMkLst>
        </pc:spChg>
        <pc:spChg chg="del">
          <ac:chgData name="TAN EU ZIN" userId="72d0ffb2-2db9-4379-b0df-43e407192807" providerId="ADAL" clId="{3B48D530-164D-45F7-8984-20D3DDCC35C9}" dt="2025-05-25T18:28:33.427" v="600" actId="478"/>
          <ac:spMkLst>
            <pc:docMk/>
            <pc:sldMk cId="1910930972" sldId="258"/>
            <ac:spMk id="3" creationId="{796C9ED3-EBCF-9AEC-6C1B-971F760214E2}"/>
          </ac:spMkLst>
        </pc:spChg>
        <pc:spChg chg="add del mod">
          <ac:chgData name="TAN EU ZIN" userId="72d0ffb2-2db9-4379-b0df-43e407192807" providerId="ADAL" clId="{3B48D530-164D-45F7-8984-20D3DDCC35C9}" dt="2025-05-25T20:10:02.521" v="5051" actId="478"/>
          <ac:spMkLst>
            <pc:docMk/>
            <pc:sldMk cId="1910930972" sldId="258"/>
            <ac:spMk id="6" creationId="{78474002-3CE2-F783-3505-1DF2DC05052A}"/>
          </ac:spMkLst>
        </pc:spChg>
        <pc:spChg chg="add del mod">
          <ac:chgData name="TAN EU ZIN" userId="72d0ffb2-2db9-4379-b0df-43e407192807" providerId="ADAL" clId="{3B48D530-164D-45F7-8984-20D3DDCC35C9}" dt="2025-05-25T20:11:12.033" v="5079" actId="478"/>
          <ac:spMkLst>
            <pc:docMk/>
            <pc:sldMk cId="1910930972" sldId="258"/>
            <ac:spMk id="11" creationId="{AE9C608B-D773-4D62-DC2A-0E7B4907A549}"/>
          </ac:spMkLst>
        </pc:spChg>
        <pc:spChg chg="add del mod">
          <ac:chgData name="TAN EU ZIN" userId="72d0ffb2-2db9-4379-b0df-43e407192807" providerId="ADAL" clId="{3B48D530-164D-45F7-8984-20D3DDCC35C9}" dt="2025-05-25T20:11:35.672" v="5093" actId="478"/>
          <ac:spMkLst>
            <pc:docMk/>
            <pc:sldMk cId="1910930972" sldId="258"/>
            <ac:spMk id="17" creationId="{0CF0D49E-4BE9-5A7B-1820-5A729BAE0B45}"/>
          </ac:spMkLst>
        </pc:spChg>
        <pc:spChg chg="add del mod">
          <ac:chgData name="TAN EU ZIN" userId="72d0ffb2-2db9-4379-b0df-43e407192807" providerId="ADAL" clId="{3B48D530-164D-45F7-8984-20D3DDCC35C9}" dt="2025-05-25T18:35:25.730" v="1082"/>
          <ac:spMkLst>
            <pc:docMk/>
            <pc:sldMk cId="1910930972" sldId="258"/>
            <ac:spMk id="21" creationId="{5026703C-A389-8E2F-7470-971C0BED7B6D}"/>
          </ac:spMkLst>
        </pc:spChg>
        <pc:spChg chg="add mod">
          <ac:chgData name="TAN EU ZIN" userId="72d0ffb2-2db9-4379-b0df-43e407192807" providerId="ADAL" clId="{3B48D530-164D-45F7-8984-20D3DDCC35C9}" dt="2025-05-25T20:11:55.813" v="5105" actId="1076"/>
          <ac:spMkLst>
            <pc:docMk/>
            <pc:sldMk cId="1910930972" sldId="258"/>
            <ac:spMk id="22" creationId="{EFA0CE6A-F8C0-C329-D564-3E4DD0FC0B04}"/>
          </ac:spMkLst>
        </pc:spChg>
        <pc:graphicFrameChg chg="add del modGraphic">
          <ac:chgData name="TAN EU ZIN" userId="72d0ffb2-2db9-4379-b0df-43e407192807" providerId="ADAL" clId="{3B48D530-164D-45F7-8984-20D3DDCC35C9}" dt="2025-05-25T18:36:33.439" v="1211" actId="27309"/>
          <ac:graphicFrameMkLst>
            <pc:docMk/>
            <pc:sldMk cId="1910930972" sldId="258"/>
            <ac:graphicFrameMk id="24" creationId="{B43ABE0D-E71F-CA65-0089-ABFC71D60275}"/>
          </ac:graphicFrameMkLst>
        </pc:graphicFrameChg>
        <pc:picChg chg="add del mod">
          <ac:chgData name="TAN EU ZIN" userId="72d0ffb2-2db9-4379-b0df-43e407192807" providerId="ADAL" clId="{3B48D530-164D-45F7-8984-20D3DDCC35C9}" dt="2025-05-25T20:09:54.638" v="5048" actId="478"/>
          <ac:picMkLst>
            <pc:docMk/>
            <pc:sldMk cId="1910930972" sldId="258"/>
            <ac:picMk id="5" creationId="{2F445035-906F-568F-A705-3C339712B445}"/>
          </ac:picMkLst>
        </pc:picChg>
        <pc:picChg chg="add del mod">
          <ac:chgData name="TAN EU ZIN" userId="72d0ffb2-2db9-4379-b0df-43e407192807" providerId="ADAL" clId="{3B48D530-164D-45F7-8984-20D3DDCC35C9}" dt="2025-05-25T20:10:57.129" v="5072" actId="478"/>
          <ac:picMkLst>
            <pc:docMk/>
            <pc:sldMk cId="1910930972" sldId="258"/>
            <ac:picMk id="10" creationId="{0CCFFC05-7DCA-54D9-370F-BE41367B5FF9}"/>
          </ac:picMkLst>
        </pc:picChg>
        <pc:picChg chg="add del mod">
          <ac:chgData name="TAN EU ZIN" userId="72d0ffb2-2db9-4379-b0df-43e407192807" providerId="ADAL" clId="{3B48D530-164D-45F7-8984-20D3DDCC35C9}" dt="2025-05-25T20:11:15.538" v="5081" actId="478"/>
          <ac:picMkLst>
            <pc:docMk/>
            <pc:sldMk cId="1910930972" sldId="258"/>
            <ac:picMk id="14" creationId="{7340C860-4D8D-276A-B383-C190C0B7DB2C}"/>
          </ac:picMkLst>
        </pc:picChg>
        <pc:picChg chg="add del mod">
          <ac:chgData name="TAN EU ZIN" userId="72d0ffb2-2db9-4379-b0df-43e407192807" providerId="ADAL" clId="{3B48D530-164D-45F7-8984-20D3DDCC35C9}" dt="2025-05-25T20:11:22.635" v="5086" actId="478"/>
          <ac:picMkLst>
            <pc:docMk/>
            <pc:sldMk cId="1910930972" sldId="258"/>
            <ac:picMk id="16" creationId="{D4071104-5534-4E4C-2DA3-11164F392195}"/>
          </ac:picMkLst>
        </pc:picChg>
        <pc:picChg chg="add mod">
          <ac:chgData name="TAN EU ZIN" userId="72d0ffb2-2db9-4379-b0df-43e407192807" providerId="ADAL" clId="{3B48D530-164D-45F7-8984-20D3DDCC35C9}" dt="2025-05-25T20:11:57.842" v="5106" actId="1076"/>
          <ac:picMkLst>
            <pc:docMk/>
            <pc:sldMk cId="1910930972" sldId="258"/>
            <ac:picMk id="20" creationId="{D75D22F5-3FE3-C806-AA2C-D7C10AD0BA52}"/>
          </ac:picMkLst>
        </pc:picChg>
        <pc:cxnChg chg="add del mod">
          <ac:chgData name="TAN EU ZIN" userId="72d0ffb2-2db9-4379-b0df-43e407192807" providerId="ADAL" clId="{3B48D530-164D-45F7-8984-20D3DDCC35C9}" dt="2025-05-25T20:10:57.795" v="5073" actId="478"/>
          <ac:cxnSpMkLst>
            <pc:docMk/>
            <pc:sldMk cId="1910930972" sldId="258"/>
            <ac:cxnSpMk id="8" creationId="{4AE25471-19CA-F00F-74A6-C27E13E8186E}"/>
          </ac:cxnSpMkLst>
        </pc:cxnChg>
        <pc:cxnChg chg="add del mod">
          <ac:chgData name="TAN EU ZIN" userId="72d0ffb2-2db9-4379-b0df-43e407192807" providerId="ADAL" clId="{3B48D530-164D-45F7-8984-20D3DDCC35C9}" dt="2025-05-25T20:11:13.329" v="5080" actId="478"/>
          <ac:cxnSpMkLst>
            <pc:docMk/>
            <pc:sldMk cId="1910930972" sldId="258"/>
            <ac:cxnSpMk id="12" creationId="{E9614BDE-9BD7-FDBA-D599-42BD57FFE18C}"/>
          </ac:cxnSpMkLst>
        </pc:cxnChg>
        <pc:cxnChg chg="add del mod">
          <ac:chgData name="TAN EU ZIN" userId="72d0ffb2-2db9-4379-b0df-43e407192807" providerId="ADAL" clId="{3B48D530-164D-45F7-8984-20D3DDCC35C9}" dt="2025-05-25T20:11:47.088" v="5100" actId="478"/>
          <ac:cxnSpMkLst>
            <pc:docMk/>
            <pc:sldMk cId="1910930972" sldId="258"/>
            <ac:cxnSpMk id="18" creationId="{056108F5-CE7A-0025-3624-13CF17220F74}"/>
          </ac:cxnSpMkLst>
        </pc:cxnChg>
      </pc:sldChg>
      <pc:sldChg chg="addSp delSp modSp new del mod">
        <pc:chgData name="TAN EU ZIN" userId="72d0ffb2-2db9-4379-b0df-43e407192807" providerId="ADAL" clId="{3B48D530-164D-45F7-8984-20D3DDCC35C9}" dt="2025-05-25T20:14:20.116" v="5172" actId="47"/>
        <pc:sldMkLst>
          <pc:docMk/>
          <pc:sldMk cId="1895690410" sldId="259"/>
        </pc:sldMkLst>
        <pc:spChg chg="del">
          <ac:chgData name="TAN EU ZIN" userId="72d0ffb2-2db9-4379-b0df-43e407192807" providerId="ADAL" clId="{3B48D530-164D-45F7-8984-20D3DDCC35C9}" dt="2025-05-25T18:36:38.822" v="1213" actId="478"/>
          <ac:spMkLst>
            <pc:docMk/>
            <pc:sldMk cId="1895690410" sldId="259"/>
            <ac:spMk id="2" creationId="{ED417471-9B20-F79C-E250-4FFBBE1CDF42}"/>
          </ac:spMkLst>
        </pc:spChg>
        <pc:spChg chg="del">
          <ac:chgData name="TAN EU ZIN" userId="72d0ffb2-2db9-4379-b0df-43e407192807" providerId="ADAL" clId="{3B48D530-164D-45F7-8984-20D3DDCC35C9}" dt="2025-05-25T18:36:39.399" v="1214" actId="478"/>
          <ac:spMkLst>
            <pc:docMk/>
            <pc:sldMk cId="1895690410" sldId="259"/>
            <ac:spMk id="3" creationId="{12381071-6EC4-03BC-19A6-518DAD1F304E}"/>
          </ac:spMkLst>
        </pc:spChg>
        <pc:spChg chg="add del mod">
          <ac:chgData name="TAN EU ZIN" userId="72d0ffb2-2db9-4379-b0df-43e407192807" providerId="ADAL" clId="{3B48D530-164D-45F7-8984-20D3DDCC35C9}" dt="2025-05-25T20:12:53.065" v="5130" actId="478"/>
          <ac:spMkLst>
            <pc:docMk/>
            <pc:sldMk cId="1895690410" sldId="259"/>
            <ac:spMk id="10" creationId="{0EAB05CE-B5A7-D47E-B661-24F6382CED68}"/>
          </ac:spMkLst>
        </pc:spChg>
        <pc:spChg chg="add del mod">
          <ac:chgData name="TAN EU ZIN" userId="72d0ffb2-2db9-4379-b0df-43e407192807" providerId="ADAL" clId="{3B48D530-164D-45F7-8984-20D3DDCC35C9}" dt="2025-05-25T20:13:32.803" v="5150" actId="478"/>
          <ac:spMkLst>
            <pc:docMk/>
            <pc:sldMk cId="1895690410" sldId="259"/>
            <ac:spMk id="15" creationId="{B2CBA7DE-809E-419D-839C-6CEF08A81626}"/>
          </ac:spMkLst>
        </pc:spChg>
        <pc:spChg chg="add del mod">
          <ac:chgData name="TAN EU ZIN" userId="72d0ffb2-2db9-4379-b0df-43e407192807" providerId="ADAL" clId="{3B48D530-164D-45F7-8984-20D3DDCC35C9}" dt="2025-05-25T20:13:49.493" v="5158" actId="478"/>
          <ac:spMkLst>
            <pc:docMk/>
            <pc:sldMk cId="1895690410" sldId="259"/>
            <ac:spMk id="20" creationId="{0D3C4772-5800-283B-6883-BAF0CF1D2FB5}"/>
          </ac:spMkLst>
        </pc:spChg>
        <pc:spChg chg="add mod">
          <ac:chgData name="TAN EU ZIN" userId="72d0ffb2-2db9-4379-b0df-43e407192807" providerId="ADAL" clId="{3B48D530-164D-45F7-8984-20D3DDCC35C9}" dt="2025-05-25T18:46:19.816" v="1806" actId="1076"/>
          <ac:spMkLst>
            <pc:docMk/>
            <pc:sldMk cId="1895690410" sldId="259"/>
            <ac:spMk id="25" creationId="{5D5BB439-3568-ABED-4216-452C6F7DBCCC}"/>
          </ac:spMkLst>
        </pc:spChg>
        <pc:picChg chg="add del mod">
          <ac:chgData name="TAN EU ZIN" userId="72d0ffb2-2db9-4379-b0df-43e407192807" providerId="ADAL" clId="{3B48D530-164D-45F7-8984-20D3DDCC35C9}" dt="2025-05-25T20:12:10.635" v="5112" actId="478"/>
          <ac:picMkLst>
            <pc:docMk/>
            <pc:sldMk cId="1895690410" sldId="259"/>
            <ac:picMk id="5" creationId="{4C4A6BA6-49A6-FE49-BCE6-386366F66540}"/>
          </ac:picMkLst>
        </pc:picChg>
        <pc:picChg chg="add del mod">
          <ac:chgData name="TAN EU ZIN" userId="72d0ffb2-2db9-4379-b0df-43e407192807" providerId="ADAL" clId="{3B48D530-164D-45F7-8984-20D3DDCC35C9}" dt="2025-05-25T20:12:19.276" v="5116" actId="478"/>
          <ac:picMkLst>
            <pc:docMk/>
            <pc:sldMk cId="1895690410" sldId="259"/>
            <ac:picMk id="7" creationId="{DDF0D8AF-354B-450A-CB62-3107E107B529}"/>
          </ac:picMkLst>
        </pc:picChg>
        <pc:picChg chg="add del mod">
          <ac:chgData name="TAN EU ZIN" userId="72d0ffb2-2db9-4379-b0df-43e407192807" providerId="ADAL" clId="{3B48D530-164D-45F7-8984-20D3DDCC35C9}" dt="2025-05-25T20:12:47.990" v="5127" actId="478"/>
          <ac:picMkLst>
            <pc:docMk/>
            <pc:sldMk cId="1895690410" sldId="259"/>
            <ac:picMk id="9" creationId="{94DFA05C-F268-AE2F-62A0-3E12824C7D1A}"/>
          </ac:picMkLst>
        </pc:picChg>
        <pc:picChg chg="add del mod">
          <ac:chgData name="TAN EU ZIN" userId="72d0ffb2-2db9-4379-b0df-43e407192807" providerId="ADAL" clId="{3B48D530-164D-45F7-8984-20D3DDCC35C9}" dt="2025-05-25T20:13:31.667" v="5149" actId="478"/>
          <ac:picMkLst>
            <pc:docMk/>
            <pc:sldMk cId="1895690410" sldId="259"/>
            <ac:picMk id="14" creationId="{552CB9BB-BF8A-7CFE-C2FF-FE3B1D6FDDFD}"/>
          </ac:picMkLst>
        </pc:picChg>
        <pc:picChg chg="add del mod">
          <ac:chgData name="TAN EU ZIN" userId="72d0ffb2-2db9-4379-b0df-43e407192807" providerId="ADAL" clId="{3B48D530-164D-45F7-8984-20D3DDCC35C9}" dt="2025-05-25T20:14:00.187" v="5164" actId="478"/>
          <ac:picMkLst>
            <pc:docMk/>
            <pc:sldMk cId="1895690410" sldId="259"/>
            <ac:picMk id="19" creationId="{EDA56D6F-4B1C-53E0-BAE1-5136BB3BBDE4}"/>
          </ac:picMkLst>
        </pc:picChg>
        <pc:picChg chg="add mod">
          <ac:chgData name="TAN EU ZIN" userId="72d0ffb2-2db9-4379-b0df-43e407192807" providerId="ADAL" clId="{3B48D530-164D-45F7-8984-20D3DDCC35C9}" dt="2025-05-25T18:45:53.716" v="1724" actId="1076"/>
          <ac:picMkLst>
            <pc:docMk/>
            <pc:sldMk cId="1895690410" sldId="259"/>
            <ac:picMk id="24" creationId="{37FC9141-4340-7558-B6A1-F95527D7854D}"/>
          </ac:picMkLst>
        </pc:picChg>
        <pc:cxnChg chg="add del mod">
          <ac:chgData name="TAN EU ZIN" userId="72d0ffb2-2db9-4379-b0df-43e407192807" providerId="ADAL" clId="{3B48D530-164D-45F7-8984-20D3DDCC35C9}" dt="2025-05-25T20:13:33.431" v="5151" actId="478"/>
          <ac:cxnSpMkLst>
            <pc:docMk/>
            <pc:sldMk cId="1895690410" sldId="259"/>
            <ac:cxnSpMk id="12" creationId="{B06CBDCD-30FD-BB9A-1B68-43B827B49826}"/>
          </ac:cxnSpMkLst>
        </pc:cxnChg>
        <pc:cxnChg chg="add del">
          <ac:chgData name="TAN EU ZIN" userId="72d0ffb2-2db9-4379-b0df-43e407192807" providerId="ADAL" clId="{3B48D530-164D-45F7-8984-20D3DDCC35C9}" dt="2025-05-25T20:13:59.511" v="5163" actId="478"/>
          <ac:cxnSpMkLst>
            <pc:docMk/>
            <pc:sldMk cId="1895690410" sldId="259"/>
            <ac:cxnSpMk id="17" creationId="{AD955D6F-2776-CB52-4E89-59E1E428818D}"/>
          </ac:cxnSpMkLst>
        </pc:cxnChg>
        <pc:cxnChg chg="add mod">
          <ac:chgData name="TAN EU ZIN" userId="72d0ffb2-2db9-4379-b0df-43e407192807" providerId="ADAL" clId="{3B48D530-164D-45F7-8984-20D3DDCC35C9}" dt="2025-05-25T18:44:45.447" v="1681" actId="1076"/>
          <ac:cxnSpMkLst>
            <pc:docMk/>
            <pc:sldMk cId="1895690410" sldId="259"/>
            <ac:cxnSpMk id="22" creationId="{5994BBFD-4522-7F83-E72F-87FD6876DF37}"/>
          </ac:cxnSpMkLst>
        </pc:cxnChg>
      </pc:sldChg>
      <pc:sldChg chg="addSp delSp modSp new mod ord">
        <pc:chgData name="TAN EU ZIN" userId="72d0ffb2-2db9-4379-b0df-43e407192807" providerId="ADAL" clId="{3B48D530-164D-45F7-8984-20D3DDCC35C9}" dt="2025-05-25T20:17:00.231" v="5237" actId="1076"/>
        <pc:sldMkLst>
          <pc:docMk/>
          <pc:sldMk cId="4215276417" sldId="260"/>
        </pc:sldMkLst>
        <pc:spChg chg="del">
          <ac:chgData name="TAN EU ZIN" userId="72d0ffb2-2db9-4379-b0df-43e407192807" providerId="ADAL" clId="{3B48D530-164D-45F7-8984-20D3DDCC35C9}" dt="2025-05-25T18:46:25.751" v="1809" actId="478"/>
          <ac:spMkLst>
            <pc:docMk/>
            <pc:sldMk cId="4215276417" sldId="260"/>
            <ac:spMk id="2" creationId="{889C4318-C80F-1E7F-CF53-F573FF5885E4}"/>
          </ac:spMkLst>
        </pc:spChg>
        <pc:spChg chg="del">
          <ac:chgData name="TAN EU ZIN" userId="72d0ffb2-2db9-4379-b0df-43e407192807" providerId="ADAL" clId="{3B48D530-164D-45F7-8984-20D3DDCC35C9}" dt="2025-05-25T18:46:26.638" v="1810" actId="478"/>
          <ac:spMkLst>
            <pc:docMk/>
            <pc:sldMk cId="4215276417" sldId="260"/>
            <ac:spMk id="3" creationId="{201B3407-D115-B6B9-2088-80A0976392B9}"/>
          </ac:spMkLst>
        </pc:spChg>
        <pc:spChg chg="add del mod">
          <ac:chgData name="TAN EU ZIN" userId="72d0ffb2-2db9-4379-b0df-43e407192807" providerId="ADAL" clId="{3B48D530-164D-45F7-8984-20D3DDCC35C9}" dt="2025-05-25T20:15:20.103" v="5191" actId="478"/>
          <ac:spMkLst>
            <pc:docMk/>
            <pc:sldMk cId="4215276417" sldId="260"/>
            <ac:spMk id="8" creationId="{C36039D7-3BE5-C823-3C3C-3DD234CDEEC3}"/>
          </ac:spMkLst>
        </pc:spChg>
        <pc:spChg chg="add del mod">
          <ac:chgData name="TAN EU ZIN" userId="72d0ffb2-2db9-4379-b0df-43e407192807" providerId="ADAL" clId="{3B48D530-164D-45F7-8984-20D3DDCC35C9}" dt="2025-05-25T20:16:41.501" v="5224" actId="478"/>
          <ac:spMkLst>
            <pc:docMk/>
            <pc:sldMk cId="4215276417" sldId="260"/>
            <ac:spMk id="11" creationId="{71C7773C-61F7-DD3D-A18B-305BCFD70098}"/>
          </ac:spMkLst>
        </pc:spChg>
        <pc:spChg chg="add del mod">
          <ac:chgData name="TAN EU ZIN" userId="72d0ffb2-2db9-4379-b0df-43e407192807" providerId="ADAL" clId="{3B48D530-164D-45F7-8984-20D3DDCC35C9}" dt="2025-05-25T20:16:05.482" v="5211" actId="478"/>
          <ac:spMkLst>
            <pc:docMk/>
            <pc:sldMk cId="4215276417" sldId="260"/>
            <ac:spMk id="18" creationId="{E5CAB56B-71F6-4585-BBDB-EE25F06EA5E4}"/>
          </ac:spMkLst>
        </pc:spChg>
        <pc:spChg chg="add del mod">
          <ac:chgData name="TAN EU ZIN" userId="72d0ffb2-2db9-4379-b0df-43e407192807" providerId="ADAL" clId="{3B48D530-164D-45F7-8984-20D3DDCC35C9}" dt="2025-05-25T20:16:44.268" v="5227" actId="478"/>
          <ac:spMkLst>
            <pc:docMk/>
            <pc:sldMk cId="4215276417" sldId="260"/>
            <ac:spMk id="19" creationId="{0B458F0D-FA02-9A80-D90E-93CFD61AF974}"/>
          </ac:spMkLst>
        </pc:spChg>
        <pc:spChg chg="add mod">
          <ac:chgData name="TAN EU ZIN" userId="72d0ffb2-2db9-4379-b0df-43e407192807" providerId="ADAL" clId="{3B48D530-164D-45F7-8984-20D3DDCC35C9}" dt="2025-05-25T20:16:57.827" v="5236" actId="1076"/>
          <ac:spMkLst>
            <pc:docMk/>
            <pc:sldMk cId="4215276417" sldId="260"/>
            <ac:spMk id="22" creationId="{ABE35D84-75FD-F67E-73FC-FD5FE6E8B59A}"/>
          </ac:spMkLst>
        </pc:spChg>
        <pc:picChg chg="add del mod">
          <ac:chgData name="TAN EU ZIN" userId="72d0ffb2-2db9-4379-b0df-43e407192807" providerId="ADAL" clId="{3B48D530-164D-45F7-8984-20D3DDCC35C9}" dt="2025-05-25T20:15:10.308" v="5187" actId="478"/>
          <ac:picMkLst>
            <pc:docMk/>
            <pc:sldMk cId="4215276417" sldId="260"/>
            <ac:picMk id="5" creationId="{4220E330-FE17-4EA7-4617-B7DBC0AD2CE6}"/>
          </ac:picMkLst>
        </pc:picChg>
        <pc:picChg chg="add del mod">
          <ac:chgData name="TAN EU ZIN" userId="72d0ffb2-2db9-4379-b0df-43e407192807" providerId="ADAL" clId="{3B48D530-164D-45F7-8984-20D3DDCC35C9}" dt="2025-05-25T18:50:05.196" v="2328" actId="478"/>
          <ac:picMkLst>
            <pc:docMk/>
            <pc:sldMk cId="4215276417" sldId="260"/>
            <ac:picMk id="10" creationId="{F2D4E45F-EF42-39EA-1D24-62AD1E81A59F}"/>
          </ac:picMkLst>
        </pc:picChg>
        <pc:picChg chg="add del mod">
          <ac:chgData name="TAN EU ZIN" userId="72d0ffb2-2db9-4379-b0df-43e407192807" providerId="ADAL" clId="{3B48D530-164D-45F7-8984-20D3DDCC35C9}" dt="2025-05-25T20:16:42.113" v="5225" actId="478"/>
          <ac:picMkLst>
            <pc:docMk/>
            <pc:sldMk cId="4215276417" sldId="260"/>
            <ac:picMk id="13" creationId="{F4C909AD-94DF-6416-23F7-FC622AD67F78}"/>
          </ac:picMkLst>
        </pc:picChg>
        <pc:picChg chg="add del mod">
          <ac:chgData name="TAN EU ZIN" userId="72d0ffb2-2db9-4379-b0df-43e407192807" providerId="ADAL" clId="{3B48D530-164D-45F7-8984-20D3DDCC35C9}" dt="2025-05-25T20:15:54.842" v="5208" actId="478"/>
          <ac:picMkLst>
            <pc:docMk/>
            <pc:sldMk cId="4215276417" sldId="260"/>
            <ac:picMk id="15" creationId="{901EB2DD-2260-3D9C-443A-DE26C3195522}"/>
          </ac:picMkLst>
        </pc:picChg>
        <pc:picChg chg="add mod">
          <ac:chgData name="TAN EU ZIN" userId="72d0ffb2-2db9-4379-b0df-43e407192807" providerId="ADAL" clId="{3B48D530-164D-45F7-8984-20D3DDCC35C9}" dt="2025-05-25T20:17:00.231" v="5237" actId="1076"/>
          <ac:picMkLst>
            <pc:docMk/>
            <pc:sldMk cId="4215276417" sldId="260"/>
            <ac:picMk id="21" creationId="{5B724F89-FD46-3493-0D53-18849C4BD434}"/>
          </ac:picMkLst>
        </pc:picChg>
        <pc:cxnChg chg="add del mod">
          <ac:chgData name="TAN EU ZIN" userId="72d0ffb2-2db9-4379-b0df-43e407192807" providerId="ADAL" clId="{3B48D530-164D-45F7-8984-20D3DDCC35C9}" dt="2025-05-25T20:16:06.246" v="5212" actId="478"/>
          <ac:cxnSpMkLst>
            <pc:docMk/>
            <pc:sldMk cId="4215276417" sldId="260"/>
            <ac:cxnSpMk id="7" creationId="{AD0B2537-9E29-D49D-4F53-C9141203C54A}"/>
          </ac:cxnSpMkLst>
        </pc:cxnChg>
        <pc:cxnChg chg="add del mod">
          <ac:chgData name="TAN EU ZIN" userId="72d0ffb2-2db9-4379-b0df-43e407192807" providerId="ADAL" clId="{3B48D530-164D-45F7-8984-20D3DDCC35C9}" dt="2025-05-25T20:16:43.233" v="5226" actId="478"/>
          <ac:cxnSpMkLst>
            <pc:docMk/>
            <pc:sldMk cId="4215276417" sldId="260"/>
            <ac:cxnSpMk id="17" creationId="{694803AC-744E-59E8-0899-F0130217C7BA}"/>
          </ac:cxnSpMkLst>
        </pc:cxnChg>
      </pc:sldChg>
      <pc:sldChg chg="addSp delSp modSp new del mod">
        <pc:chgData name="TAN EU ZIN" userId="72d0ffb2-2db9-4379-b0df-43e407192807" providerId="ADAL" clId="{3B48D530-164D-45F7-8984-20D3DDCC35C9}" dt="2025-05-25T20:25:05.539" v="5407" actId="47"/>
        <pc:sldMkLst>
          <pc:docMk/>
          <pc:sldMk cId="3179772828" sldId="261"/>
        </pc:sldMkLst>
        <pc:spChg chg="del">
          <ac:chgData name="TAN EU ZIN" userId="72d0ffb2-2db9-4379-b0df-43e407192807" providerId="ADAL" clId="{3B48D530-164D-45F7-8984-20D3DDCC35C9}" dt="2025-05-25T18:00:32.355" v="6" actId="478"/>
          <ac:spMkLst>
            <pc:docMk/>
            <pc:sldMk cId="3179772828" sldId="261"/>
            <ac:spMk id="2" creationId="{8FE4405B-CF1B-AAA8-B9F0-5891BBAC0134}"/>
          </ac:spMkLst>
        </pc:spChg>
        <pc:spChg chg="del">
          <ac:chgData name="TAN EU ZIN" userId="72d0ffb2-2db9-4379-b0df-43e407192807" providerId="ADAL" clId="{3B48D530-164D-45F7-8984-20D3DDCC35C9}" dt="2025-05-25T18:00:33.416" v="7" actId="478"/>
          <ac:spMkLst>
            <pc:docMk/>
            <pc:sldMk cId="3179772828" sldId="261"/>
            <ac:spMk id="3" creationId="{8096C771-8C80-17A8-7B0E-FA78DF83F996}"/>
          </ac:spMkLst>
        </pc:spChg>
        <pc:spChg chg="add mod">
          <ac:chgData name="TAN EU ZIN" userId="72d0ffb2-2db9-4379-b0df-43e407192807" providerId="ADAL" clId="{3B48D530-164D-45F7-8984-20D3DDCC35C9}" dt="2025-05-25T19:57:26.478" v="4992" actId="20577"/>
          <ac:spMkLst>
            <pc:docMk/>
            <pc:sldMk cId="3179772828" sldId="261"/>
            <ac:spMk id="10" creationId="{67BACA83-C67E-9966-1889-B746579652E8}"/>
          </ac:spMkLst>
        </pc:spChg>
        <pc:picChg chg="add del mod">
          <ac:chgData name="TAN EU ZIN" userId="72d0ffb2-2db9-4379-b0df-43e407192807" providerId="ADAL" clId="{3B48D530-164D-45F7-8984-20D3DDCC35C9}" dt="2025-05-25T19:53:33.789" v="4791" actId="478"/>
          <ac:picMkLst>
            <pc:docMk/>
            <pc:sldMk cId="3179772828" sldId="261"/>
            <ac:picMk id="5" creationId="{ECDA37BB-49D3-07B7-E601-4BDE2A741101}"/>
          </ac:picMkLst>
        </pc:picChg>
        <pc:picChg chg="add del mod">
          <ac:chgData name="TAN EU ZIN" userId="72d0ffb2-2db9-4379-b0df-43e407192807" providerId="ADAL" clId="{3B48D530-164D-45F7-8984-20D3DDCC35C9}" dt="2025-05-25T19:53:35.345" v="4792" actId="478"/>
          <ac:picMkLst>
            <pc:docMk/>
            <pc:sldMk cId="3179772828" sldId="261"/>
            <ac:picMk id="7" creationId="{BD7158F3-AA13-0170-90F7-64A64D576968}"/>
          </ac:picMkLst>
        </pc:picChg>
        <pc:picChg chg="add mod">
          <ac:chgData name="TAN EU ZIN" userId="72d0ffb2-2db9-4379-b0df-43e407192807" providerId="ADAL" clId="{3B48D530-164D-45F7-8984-20D3DDCC35C9}" dt="2025-05-25T19:56:57.299" v="4897" actId="1076"/>
          <ac:picMkLst>
            <pc:docMk/>
            <pc:sldMk cId="3179772828" sldId="261"/>
            <ac:picMk id="8" creationId="{8AA800F7-F341-51E2-9C7C-DE896AA06025}"/>
          </ac:picMkLst>
        </pc:picChg>
        <pc:picChg chg="add mod">
          <ac:chgData name="TAN EU ZIN" userId="72d0ffb2-2db9-4379-b0df-43e407192807" providerId="ADAL" clId="{3B48D530-164D-45F7-8984-20D3DDCC35C9}" dt="2025-05-25T19:57:00.564" v="4899" actId="14100"/>
          <ac:picMkLst>
            <pc:docMk/>
            <pc:sldMk cId="3179772828" sldId="261"/>
            <ac:picMk id="9" creationId="{A516DB6A-2E71-B26C-4175-CD40DF9C442A}"/>
          </ac:picMkLst>
        </pc:picChg>
      </pc:sldChg>
      <pc:sldChg chg="addSp delSp modSp new del mod">
        <pc:chgData name="TAN EU ZIN" userId="72d0ffb2-2db9-4379-b0df-43e407192807" providerId="ADAL" clId="{3B48D530-164D-45F7-8984-20D3DDCC35C9}" dt="2025-05-25T20:25:06.628" v="5409" actId="47"/>
        <pc:sldMkLst>
          <pc:docMk/>
          <pc:sldMk cId="2919303771" sldId="262"/>
        </pc:sldMkLst>
        <pc:spChg chg="del">
          <ac:chgData name="TAN EU ZIN" userId="72d0ffb2-2db9-4379-b0df-43e407192807" providerId="ADAL" clId="{3B48D530-164D-45F7-8984-20D3DDCC35C9}" dt="2025-05-25T18:01:12.654" v="14" actId="478"/>
          <ac:spMkLst>
            <pc:docMk/>
            <pc:sldMk cId="2919303771" sldId="262"/>
            <ac:spMk id="2" creationId="{9FB9AB17-7771-7469-9978-1681337A7464}"/>
          </ac:spMkLst>
        </pc:spChg>
        <pc:spChg chg="del">
          <ac:chgData name="TAN EU ZIN" userId="72d0ffb2-2db9-4379-b0df-43e407192807" providerId="ADAL" clId="{3B48D530-164D-45F7-8984-20D3DDCC35C9}" dt="2025-05-25T18:01:13.511" v="15" actId="478"/>
          <ac:spMkLst>
            <pc:docMk/>
            <pc:sldMk cId="2919303771" sldId="262"/>
            <ac:spMk id="3" creationId="{A89EA000-2F09-AC5A-DA6B-D0AD5AC93CD3}"/>
          </ac:spMkLst>
        </pc:spChg>
        <pc:picChg chg="add del mod">
          <ac:chgData name="TAN EU ZIN" userId="72d0ffb2-2db9-4379-b0df-43e407192807" providerId="ADAL" clId="{3B48D530-164D-45F7-8984-20D3DDCC35C9}" dt="2025-05-25T18:16:18.625" v="41" actId="478"/>
          <ac:picMkLst>
            <pc:docMk/>
            <pc:sldMk cId="2919303771" sldId="262"/>
            <ac:picMk id="5" creationId="{30F75ED7-65E4-0E1A-98F7-984F41D21AF3}"/>
          </ac:picMkLst>
        </pc:picChg>
        <pc:picChg chg="add del mod">
          <ac:chgData name="TAN EU ZIN" userId="72d0ffb2-2db9-4379-b0df-43e407192807" providerId="ADAL" clId="{3B48D530-164D-45F7-8984-20D3DDCC35C9}" dt="2025-05-25T18:16:38.080" v="44" actId="478"/>
          <ac:picMkLst>
            <pc:docMk/>
            <pc:sldMk cId="2919303771" sldId="262"/>
            <ac:picMk id="7" creationId="{403C82D5-0991-F824-50A8-E4813E315280}"/>
          </ac:picMkLst>
        </pc:picChg>
        <pc:picChg chg="add del mod">
          <ac:chgData name="TAN EU ZIN" userId="72d0ffb2-2db9-4379-b0df-43e407192807" providerId="ADAL" clId="{3B48D530-164D-45F7-8984-20D3DDCC35C9}" dt="2025-05-25T18:15:23.124" v="37" actId="478"/>
          <ac:picMkLst>
            <pc:docMk/>
            <pc:sldMk cId="2919303771" sldId="262"/>
            <ac:picMk id="9" creationId="{C21AFA10-CEC0-713C-B984-220099398046}"/>
          </ac:picMkLst>
        </pc:picChg>
        <pc:picChg chg="add del mod">
          <ac:chgData name="TAN EU ZIN" userId="72d0ffb2-2db9-4379-b0df-43e407192807" providerId="ADAL" clId="{3B48D530-164D-45F7-8984-20D3DDCC35C9}" dt="2025-05-25T18:16:03.156" v="40" actId="478"/>
          <ac:picMkLst>
            <pc:docMk/>
            <pc:sldMk cId="2919303771" sldId="262"/>
            <ac:picMk id="11" creationId="{ECCD3B3A-34B6-FB88-8286-2C090FD99F0B}"/>
          </ac:picMkLst>
        </pc:picChg>
        <pc:picChg chg="add del mod">
          <ac:chgData name="TAN EU ZIN" userId="72d0ffb2-2db9-4379-b0df-43e407192807" providerId="ADAL" clId="{3B48D530-164D-45F7-8984-20D3DDCC35C9}" dt="2025-05-25T19:53:56.091" v="4797" actId="478"/>
          <ac:picMkLst>
            <pc:docMk/>
            <pc:sldMk cId="2919303771" sldId="262"/>
            <ac:picMk id="13" creationId="{84C6218B-0C19-CE27-4922-AE2BD27FF1DE}"/>
          </ac:picMkLst>
        </pc:picChg>
        <pc:picChg chg="add del mod">
          <ac:chgData name="TAN EU ZIN" userId="72d0ffb2-2db9-4379-b0df-43e407192807" providerId="ADAL" clId="{3B48D530-164D-45F7-8984-20D3DDCC35C9}" dt="2025-05-25T18:19:13.708" v="50" actId="478"/>
          <ac:picMkLst>
            <pc:docMk/>
            <pc:sldMk cId="2919303771" sldId="262"/>
            <ac:picMk id="15" creationId="{B900B6CF-8EC4-3246-742B-6A8D7455CCB1}"/>
          </ac:picMkLst>
        </pc:picChg>
        <pc:picChg chg="add del mod">
          <ac:chgData name="TAN EU ZIN" userId="72d0ffb2-2db9-4379-b0df-43e407192807" providerId="ADAL" clId="{3B48D530-164D-45F7-8984-20D3DDCC35C9}" dt="2025-05-25T19:53:53.379" v="4796" actId="478"/>
          <ac:picMkLst>
            <pc:docMk/>
            <pc:sldMk cId="2919303771" sldId="262"/>
            <ac:picMk id="17" creationId="{EB7A62CB-D18F-0F4D-4B84-6EB3550D777D}"/>
          </ac:picMkLst>
        </pc:picChg>
      </pc:sldChg>
      <pc:sldChg chg="addSp delSp modSp new mod">
        <pc:chgData name="TAN EU ZIN" userId="72d0ffb2-2db9-4379-b0df-43e407192807" providerId="ADAL" clId="{3B48D530-164D-45F7-8984-20D3DDCC35C9}" dt="2025-05-25T21:23:38.421" v="6289" actId="1076"/>
        <pc:sldMkLst>
          <pc:docMk/>
          <pc:sldMk cId="1599055541" sldId="263"/>
        </pc:sldMkLst>
        <pc:spChg chg="del">
          <ac:chgData name="TAN EU ZIN" userId="72d0ffb2-2db9-4379-b0df-43e407192807" providerId="ADAL" clId="{3B48D530-164D-45F7-8984-20D3DDCC35C9}" dt="2025-05-25T18:01:47.996" v="21" actId="478"/>
          <ac:spMkLst>
            <pc:docMk/>
            <pc:sldMk cId="1599055541" sldId="263"/>
            <ac:spMk id="2" creationId="{7CE0D5A5-0467-0C65-2B8B-AE4C8E3D78E8}"/>
          </ac:spMkLst>
        </pc:spChg>
        <pc:spChg chg="del">
          <ac:chgData name="TAN EU ZIN" userId="72d0ffb2-2db9-4379-b0df-43e407192807" providerId="ADAL" clId="{3B48D530-164D-45F7-8984-20D3DDCC35C9}" dt="2025-05-25T18:01:48.505" v="22" actId="478"/>
          <ac:spMkLst>
            <pc:docMk/>
            <pc:sldMk cId="1599055541" sldId="263"/>
            <ac:spMk id="3" creationId="{896A741A-79BC-DCA7-C031-A3C9098FF42D}"/>
          </ac:spMkLst>
        </pc:spChg>
        <pc:spChg chg="add mod">
          <ac:chgData name="TAN EU ZIN" userId="72d0ffb2-2db9-4379-b0df-43e407192807" providerId="ADAL" clId="{3B48D530-164D-45F7-8984-20D3DDCC35C9}" dt="2025-05-25T21:23:38.421" v="6289" actId="1076"/>
          <ac:spMkLst>
            <pc:docMk/>
            <pc:sldMk cId="1599055541" sldId="263"/>
            <ac:spMk id="14" creationId="{5FF5DDC1-F8B4-C405-E42D-381CB420A986}"/>
          </ac:spMkLst>
        </pc:spChg>
        <pc:picChg chg="add del mod">
          <ac:chgData name="TAN EU ZIN" userId="72d0ffb2-2db9-4379-b0df-43e407192807" providerId="ADAL" clId="{3B48D530-164D-45F7-8984-20D3DDCC35C9}" dt="2025-05-25T21:19:46.731" v="5833" actId="478"/>
          <ac:picMkLst>
            <pc:docMk/>
            <pc:sldMk cId="1599055541" sldId="263"/>
            <ac:picMk id="5" creationId="{943CF14E-76D9-F8DB-8281-2F76DAC78D4F}"/>
          </ac:picMkLst>
        </pc:picChg>
        <pc:picChg chg="add del mod">
          <ac:chgData name="TAN EU ZIN" userId="72d0ffb2-2db9-4379-b0df-43e407192807" providerId="ADAL" clId="{3B48D530-164D-45F7-8984-20D3DDCC35C9}" dt="2025-05-25T18:19:06.753" v="47" actId="478"/>
          <ac:picMkLst>
            <pc:docMk/>
            <pc:sldMk cId="1599055541" sldId="263"/>
            <ac:picMk id="7" creationId="{95969EB6-35B8-466F-D2A0-6AE7F02C045A}"/>
          </ac:picMkLst>
        </pc:picChg>
        <pc:picChg chg="add del mod">
          <ac:chgData name="TAN EU ZIN" userId="72d0ffb2-2db9-4379-b0df-43e407192807" providerId="ADAL" clId="{3B48D530-164D-45F7-8984-20D3DDCC35C9}" dt="2025-05-25T21:19:47.029" v="5834" actId="478"/>
          <ac:picMkLst>
            <pc:docMk/>
            <pc:sldMk cId="1599055541" sldId="263"/>
            <ac:picMk id="9" creationId="{48E80C3D-F6FD-F46A-B4AA-941E301EC211}"/>
          </ac:picMkLst>
        </pc:picChg>
        <pc:picChg chg="add mod">
          <ac:chgData name="TAN EU ZIN" userId="72d0ffb2-2db9-4379-b0df-43e407192807" providerId="ADAL" clId="{3B48D530-164D-45F7-8984-20D3DDCC35C9}" dt="2025-05-25T21:21:16.289" v="5838" actId="14100"/>
          <ac:picMkLst>
            <pc:docMk/>
            <pc:sldMk cId="1599055541" sldId="263"/>
            <ac:picMk id="11" creationId="{01D4B3E8-D0D1-A8E5-D285-0FA52212B44C}"/>
          </ac:picMkLst>
        </pc:picChg>
        <pc:picChg chg="add mod">
          <ac:chgData name="TAN EU ZIN" userId="72d0ffb2-2db9-4379-b0df-43e407192807" providerId="ADAL" clId="{3B48D530-164D-45F7-8984-20D3DDCC35C9}" dt="2025-05-25T21:21:34.342" v="5840" actId="1076"/>
          <ac:picMkLst>
            <pc:docMk/>
            <pc:sldMk cId="1599055541" sldId="263"/>
            <ac:picMk id="13" creationId="{92D89C47-98CB-B73F-0DCA-333752FB373B}"/>
          </ac:picMkLst>
        </pc:picChg>
      </pc:sldChg>
      <pc:sldChg chg="addSp delSp modSp new mod">
        <pc:chgData name="TAN EU ZIN" userId="72d0ffb2-2db9-4379-b0df-43e407192807" providerId="ADAL" clId="{3B48D530-164D-45F7-8984-20D3DDCC35C9}" dt="2025-05-25T21:30:01.615" v="6754" actId="1076"/>
        <pc:sldMkLst>
          <pc:docMk/>
          <pc:sldMk cId="3275128868" sldId="264"/>
        </pc:sldMkLst>
        <pc:spChg chg="del">
          <ac:chgData name="TAN EU ZIN" userId="72d0ffb2-2db9-4379-b0df-43e407192807" providerId="ADAL" clId="{3B48D530-164D-45F7-8984-20D3DDCC35C9}" dt="2025-05-25T18:02:24.554" v="29" actId="478"/>
          <ac:spMkLst>
            <pc:docMk/>
            <pc:sldMk cId="3275128868" sldId="264"/>
            <ac:spMk id="2" creationId="{433F909A-2E8F-5EFD-6021-02C35AE46573}"/>
          </ac:spMkLst>
        </pc:spChg>
        <pc:spChg chg="del">
          <ac:chgData name="TAN EU ZIN" userId="72d0ffb2-2db9-4379-b0df-43e407192807" providerId="ADAL" clId="{3B48D530-164D-45F7-8984-20D3DDCC35C9}" dt="2025-05-25T18:02:23.687" v="28" actId="478"/>
          <ac:spMkLst>
            <pc:docMk/>
            <pc:sldMk cId="3275128868" sldId="264"/>
            <ac:spMk id="3" creationId="{A1DDE10F-BD45-D1FC-0202-2F6DD4BBB431}"/>
          </ac:spMkLst>
        </pc:spChg>
        <pc:spChg chg="add mod">
          <ac:chgData name="TAN EU ZIN" userId="72d0ffb2-2db9-4379-b0df-43e407192807" providerId="ADAL" clId="{3B48D530-164D-45F7-8984-20D3DDCC35C9}" dt="2025-05-25T21:30:00.570" v="6753" actId="1076"/>
          <ac:spMkLst>
            <pc:docMk/>
            <pc:sldMk cId="3275128868" sldId="264"/>
            <ac:spMk id="12" creationId="{2EEB4C49-B3E6-25D3-37BA-BFCA881E52D2}"/>
          </ac:spMkLst>
        </pc:spChg>
        <pc:picChg chg="add del mod">
          <ac:chgData name="TAN EU ZIN" userId="72d0ffb2-2db9-4379-b0df-43e407192807" providerId="ADAL" clId="{3B48D530-164D-45F7-8984-20D3DDCC35C9}" dt="2025-05-25T21:27:39.259" v="6611" actId="478"/>
          <ac:picMkLst>
            <pc:docMk/>
            <pc:sldMk cId="3275128868" sldId="264"/>
            <ac:picMk id="5" creationId="{4D28C425-E872-985F-3928-E644542EE63D}"/>
          </ac:picMkLst>
        </pc:picChg>
        <pc:picChg chg="add del mod">
          <ac:chgData name="TAN EU ZIN" userId="72d0ffb2-2db9-4379-b0df-43e407192807" providerId="ADAL" clId="{3B48D530-164D-45F7-8984-20D3DDCC35C9}" dt="2025-05-25T21:27:44.347" v="6616" actId="478"/>
          <ac:picMkLst>
            <pc:docMk/>
            <pc:sldMk cId="3275128868" sldId="264"/>
            <ac:picMk id="7" creationId="{DB803A48-A00E-2BF4-4049-B4CA29364818}"/>
          </ac:picMkLst>
        </pc:picChg>
        <pc:picChg chg="add mod">
          <ac:chgData name="TAN EU ZIN" userId="72d0ffb2-2db9-4379-b0df-43e407192807" providerId="ADAL" clId="{3B48D530-164D-45F7-8984-20D3DDCC35C9}" dt="2025-05-25T21:30:01.615" v="6754" actId="1076"/>
          <ac:picMkLst>
            <pc:docMk/>
            <pc:sldMk cId="3275128868" sldId="264"/>
            <ac:picMk id="9" creationId="{71F8AF8B-BDD0-1CD3-3490-39DFFD22375D}"/>
          </ac:picMkLst>
        </pc:picChg>
        <pc:picChg chg="add mod">
          <ac:chgData name="TAN EU ZIN" userId="72d0ffb2-2db9-4379-b0df-43e407192807" providerId="ADAL" clId="{3B48D530-164D-45F7-8984-20D3DDCC35C9}" dt="2025-05-25T21:29:52.347" v="6751" actId="14100"/>
          <ac:picMkLst>
            <pc:docMk/>
            <pc:sldMk cId="3275128868" sldId="264"/>
            <ac:picMk id="11" creationId="{6096F68D-FC91-5E08-FC35-3FE28F42D167}"/>
          </ac:picMkLst>
        </pc:picChg>
      </pc:sldChg>
      <pc:sldChg chg="addSp delSp modSp new mod">
        <pc:chgData name="TAN EU ZIN" userId="72d0ffb2-2db9-4379-b0df-43e407192807" providerId="ADAL" clId="{3B48D530-164D-45F7-8984-20D3DDCC35C9}" dt="2025-05-25T20:19:09.707" v="5287" actId="1076"/>
        <pc:sldMkLst>
          <pc:docMk/>
          <pc:sldMk cId="2758309056" sldId="265"/>
        </pc:sldMkLst>
        <pc:spChg chg="del">
          <ac:chgData name="TAN EU ZIN" userId="72d0ffb2-2db9-4379-b0df-43e407192807" providerId="ADAL" clId="{3B48D530-164D-45F7-8984-20D3DDCC35C9}" dt="2025-05-25T18:54:42.010" v="2663" actId="478"/>
          <ac:spMkLst>
            <pc:docMk/>
            <pc:sldMk cId="2758309056" sldId="265"/>
            <ac:spMk id="2" creationId="{BF5FF7F6-94B0-B3C9-9837-F5CFF53F3702}"/>
          </ac:spMkLst>
        </pc:spChg>
        <pc:spChg chg="del">
          <ac:chgData name="TAN EU ZIN" userId="72d0ffb2-2db9-4379-b0df-43e407192807" providerId="ADAL" clId="{3B48D530-164D-45F7-8984-20D3DDCC35C9}" dt="2025-05-25T18:54:44.610" v="2664" actId="478"/>
          <ac:spMkLst>
            <pc:docMk/>
            <pc:sldMk cId="2758309056" sldId="265"/>
            <ac:spMk id="3" creationId="{CD2A2288-6C73-D19F-2E88-BE006C62543F}"/>
          </ac:spMkLst>
        </pc:spChg>
        <pc:spChg chg="add del mod">
          <ac:chgData name="TAN EU ZIN" userId="72d0ffb2-2db9-4379-b0df-43e407192807" providerId="ADAL" clId="{3B48D530-164D-45F7-8984-20D3DDCC35C9}" dt="2025-05-25T20:18:06.657" v="5255" actId="478"/>
          <ac:spMkLst>
            <pc:docMk/>
            <pc:sldMk cId="2758309056" sldId="265"/>
            <ac:spMk id="8" creationId="{CDEAFB5A-6E68-3F9A-903F-0947EF05CC28}"/>
          </ac:spMkLst>
        </pc:spChg>
        <pc:spChg chg="add del mod">
          <ac:chgData name="TAN EU ZIN" userId="72d0ffb2-2db9-4379-b0df-43e407192807" providerId="ADAL" clId="{3B48D530-164D-45F7-8984-20D3DDCC35C9}" dt="2025-05-25T20:18:47.851" v="5274" actId="478"/>
          <ac:spMkLst>
            <pc:docMk/>
            <pc:sldMk cId="2758309056" sldId="265"/>
            <ac:spMk id="15" creationId="{A6BB5245-2EDD-D7A9-4A78-7AE738BCB8AF}"/>
          </ac:spMkLst>
        </pc:spChg>
        <pc:spChg chg="add mod">
          <ac:chgData name="TAN EU ZIN" userId="72d0ffb2-2db9-4379-b0df-43e407192807" providerId="ADAL" clId="{3B48D530-164D-45F7-8984-20D3DDCC35C9}" dt="2025-05-25T20:19:09.707" v="5287" actId="1076"/>
          <ac:spMkLst>
            <pc:docMk/>
            <pc:sldMk cId="2758309056" sldId="265"/>
            <ac:spMk id="19" creationId="{B0FCA0E3-B82C-F0AB-B4F8-23723F7BB982}"/>
          </ac:spMkLst>
        </pc:spChg>
        <pc:picChg chg="add del mod">
          <ac:chgData name="TAN EU ZIN" userId="72d0ffb2-2db9-4379-b0df-43e407192807" providerId="ADAL" clId="{3B48D530-164D-45F7-8984-20D3DDCC35C9}" dt="2025-05-25T20:18:05.357" v="5253" actId="478"/>
          <ac:picMkLst>
            <pc:docMk/>
            <pc:sldMk cId="2758309056" sldId="265"/>
            <ac:picMk id="5" creationId="{28C99D00-DD5F-23C5-9847-29157F5BB88E}"/>
          </ac:picMkLst>
        </pc:picChg>
        <pc:picChg chg="add del mod">
          <ac:chgData name="TAN EU ZIN" userId="72d0ffb2-2db9-4379-b0df-43e407192807" providerId="ADAL" clId="{3B48D530-164D-45F7-8984-20D3DDCC35C9}" dt="2025-05-25T20:18:05.888" v="5254" actId="478"/>
          <ac:picMkLst>
            <pc:docMk/>
            <pc:sldMk cId="2758309056" sldId="265"/>
            <ac:picMk id="7" creationId="{79C294C1-2E6D-AEC2-B0E8-8DDF73D678E1}"/>
          </ac:picMkLst>
        </pc:picChg>
        <pc:picChg chg="add del mod">
          <ac:chgData name="TAN EU ZIN" userId="72d0ffb2-2db9-4379-b0df-43e407192807" providerId="ADAL" clId="{3B48D530-164D-45F7-8984-20D3DDCC35C9}" dt="2025-05-25T20:18:45.742" v="5271" actId="478"/>
          <ac:picMkLst>
            <pc:docMk/>
            <pc:sldMk cId="2758309056" sldId="265"/>
            <ac:picMk id="12" creationId="{1BCF8E31-E69D-84E5-F06E-20B0A4280728}"/>
          </ac:picMkLst>
        </pc:picChg>
        <pc:picChg chg="add del mod">
          <ac:chgData name="TAN EU ZIN" userId="72d0ffb2-2db9-4379-b0df-43e407192807" providerId="ADAL" clId="{3B48D530-164D-45F7-8984-20D3DDCC35C9}" dt="2025-05-25T20:18:46.051" v="5272" actId="478"/>
          <ac:picMkLst>
            <pc:docMk/>
            <pc:sldMk cId="2758309056" sldId="265"/>
            <ac:picMk id="14" creationId="{7342A11C-2FF4-8ABE-F707-8D2D07E6C483}"/>
          </ac:picMkLst>
        </pc:picChg>
        <pc:picChg chg="add mod">
          <ac:chgData name="TAN EU ZIN" userId="72d0ffb2-2db9-4379-b0df-43e407192807" providerId="ADAL" clId="{3B48D530-164D-45F7-8984-20D3DDCC35C9}" dt="2025-05-25T20:18:59.866" v="5282" actId="1076"/>
          <ac:picMkLst>
            <pc:docMk/>
            <pc:sldMk cId="2758309056" sldId="265"/>
            <ac:picMk id="21" creationId="{052EF3EF-D26B-0FB6-728F-D906CDBF5AC0}"/>
          </ac:picMkLst>
        </pc:picChg>
        <pc:picChg chg="add mod">
          <ac:chgData name="TAN EU ZIN" userId="72d0ffb2-2db9-4379-b0df-43e407192807" providerId="ADAL" clId="{3B48D530-164D-45F7-8984-20D3DDCC35C9}" dt="2025-05-25T20:18:58.692" v="5281" actId="14100"/>
          <ac:picMkLst>
            <pc:docMk/>
            <pc:sldMk cId="2758309056" sldId="265"/>
            <ac:picMk id="23" creationId="{AB0000E7-6D8F-C102-980F-F71B31B529A6}"/>
          </ac:picMkLst>
        </pc:picChg>
        <pc:cxnChg chg="add del mod">
          <ac:chgData name="TAN EU ZIN" userId="72d0ffb2-2db9-4379-b0df-43e407192807" providerId="ADAL" clId="{3B48D530-164D-45F7-8984-20D3DDCC35C9}" dt="2025-05-25T20:18:46.965" v="5273" actId="478"/>
          <ac:cxnSpMkLst>
            <pc:docMk/>
            <pc:sldMk cId="2758309056" sldId="265"/>
            <ac:cxnSpMk id="10" creationId="{50B7AC11-CEAF-A87E-8C9E-69257E448540}"/>
          </ac:cxnSpMkLst>
        </pc:cxnChg>
        <pc:cxnChg chg="add del mod">
          <ac:chgData name="TAN EU ZIN" userId="72d0ffb2-2db9-4379-b0df-43e407192807" providerId="ADAL" clId="{3B48D530-164D-45F7-8984-20D3DDCC35C9}" dt="2025-05-25T20:18:50.642" v="5275" actId="478"/>
          <ac:cxnSpMkLst>
            <pc:docMk/>
            <pc:sldMk cId="2758309056" sldId="265"/>
            <ac:cxnSpMk id="17" creationId="{393884E2-FCE0-70DF-7B9B-6665268C4614}"/>
          </ac:cxnSpMkLst>
        </pc:cxnChg>
      </pc:sldChg>
      <pc:sldChg chg="addSp delSp modSp new mod">
        <pc:chgData name="TAN EU ZIN" userId="72d0ffb2-2db9-4379-b0df-43e407192807" providerId="ADAL" clId="{3B48D530-164D-45F7-8984-20D3DDCC35C9}" dt="2025-05-25T20:21:25.507" v="5337" actId="1076"/>
        <pc:sldMkLst>
          <pc:docMk/>
          <pc:sldMk cId="336416374" sldId="266"/>
        </pc:sldMkLst>
        <pc:spChg chg="del">
          <ac:chgData name="TAN EU ZIN" userId="72d0ffb2-2db9-4379-b0df-43e407192807" providerId="ADAL" clId="{3B48D530-164D-45F7-8984-20D3DDCC35C9}" dt="2025-05-25T19:03:58.967" v="3280" actId="478"/>
          <ac:spMkLst>
            <pc:docMk/>
            <pc:sldMk cId="336416374" sldId="266"/>
            <ac:spMk id="2" creationId="{8857F367-DD44-3F7E-F4A2-4BEA67FD9D7D}"/>
          </ac:spMkLst>
        </pc:spChg>
        <pc:spChg chg="del">
          <ac:chgData name="TAN EU ZIN" userId="72d0ffb2-2db9-4379-b0df-43e407192807" providerId="ADAL" clId="{3B48D530-164D-45F7-8984-20D3DDCC35C9}" dt="2025-05-25T19:04:01.480" v="3281" actId="478"/>
          <ac:spMkLst>
            <pc:docMk/>
            <pc:sldMk cId="336416374" sldId="266"/>
            <ac:spMk id="3" creationId="{4D72A700-D65B-94DE-1AA0-F4D9E80D0F5E}"/>
          </ac:spMkLst>
        </pc:spChg>
        <pc:spChg chg="add del mod">
          <ac:chgData name="TAN EU ZIN" userId="72d0ffb2-2db9-4379-b0df-43e407192807" providerId="ADAL" clId="{3B48D530-164D-45F7-8984-20D3DDCC35C9}" dt="2025-05-25T20:20:25.649" v="5307" actId="478"/>
          <ac:spMkLst>
            <pc:docMk/>
            <pc:sldMk cId="336416374" sldId="266"/>
            <ac:spMk id="6" creationId="{5FF779C4-A619-CF3B-AE1C-67DD6F677DDD}"/>
          </ac:spMkLst>
        </pc:spChg>
        <pc:spChg chg="add del mod">
          <ac:chgData name="TAN EU ZIN" userId="72d0ffb2-2db9-4379-b0df-43e407192807" providerId="ADAL" clId="{3B48D530-164D-45F7-8984-20D3DDCC35C9}" dt="2025-05-25T20:21:09.209" v="5326" actId="478"/>
          <ac:spMkLst>
            <pc:docMk/>
            <pc:sldMk cId="336416374" sldId="266"/>
            <ac:spMk id="13" creationId="{96882633-195E-4668-99FC-7B7C7AE6DBA7}"/>
          </ac:spMkLst>
        </pc:spChg>
        <pc:spChg chg="add del mod">
          <ac:chgData name="TAN EU ZIN" userId="72d0ffb2-2db9-4379-b0df-43e407192807" providerId="ADAL" clId="{3B48D530-164D-45F7-8984-20D3DDCC35C9}" dt="2025-05-25T19:10:25.347" v="3506" actId="478"/>
          <ac:spMkLst>
            <pc:docMk/>
            <pc:sldMk cId="336416374" sldId="266"/>
            <ac:spMk id="18" creationId="{770645E9-6902-8B70-EEBE-31FD0398D110}"/>
          </ac:spMkLst>
        </pc:spChg>
        <pc:spChg chg="add mod">
          <ac:chgData name="TAN EU ZIN" userId="72d0ffb2-2db9-4379-b0df-43e407192807" providerId="ADAL" clId="{3B48D530-164D-45F7-8984-20D3DDCC35C9}" dt="2025-05-25T20:21:25.507" v="5337" actId="1076"/>
          <ac:spMkLst>
            <pc:docMk/>
            <pc:sldMk cId="336416374" sldId="266"/>
            <ac:spMk id="23" creationId="{52B3372A-0272-E7FD-D93A-52498DCD1C0C}"/>
          </ac:spMkLst>
        </pc:spChg>
        <pc:picChg chg="add del mod">
          <ac:chgData name="TAN EU ZIN" userId="72d0ffb2-2db9-4379-b0df-43e407192807" providerId="ADAL" clId="{3B48D530-164D-45F7-8984-20D3DDCC35C9}" dt="2025-05-25T19:06:40.118" v="3409" actId="478"/>
          <ac:picMkLst>
            <pc:docMk/>
            <pc:sldMk cId="336416374" sldId="266"/>
            <ac:picMk id="5" creationId="{FA3AD670-C44F-5D38-F22C-E510E43DB90E}"/>
          </ac:picMkLst>
        </pc:picChg>
        <pc:picChg chg="add del mod">
          <ac:chgData name="TAN EU ZIN" userId="72d0ffb2-2db9-4379-b0df-43e407192807" providerId="ADAL" clId="{3B48D530-164D-45F7-8984-20D3DDCC35C9}" dt="2025-05-25T20:19:53.615" v="5291" actId="478"/>
          <ac:picMkLst>
            <pc:docMk/>
            <pc:sldMk cId="336416374" sldId="266"/>
            <ac:picMk id="8" creationId="{02FB8C20-0F28-A321-41C1-50E91875F111}"/>
          </ac:picMkLst>
        </pc:picChg>
        <pc:picChg chg="add del mod">
          <ac:chgData name="TAN EU ZIN" userId="72d0ffb2-2db9-4379-b0df-43e407192807" providerId="ADAL" clId="{3B48D530-164D-45F7-8984-20D3DDCC35C9}" dt="2025-05-25T20:20:11.857" v="5301" actId="478"/>
          <ac:picMkLst>
            <pc:docMk/>
            <pc:sldMk cId="336416374" sldId="266"/>
            <ac:picMk id="10" creationId="{78C0BF3C-1ABA-D5FA-6CB9-3345A4DCB151}"/>
          </ac:picMkLst>
        </pc:picChg>
        <pc:picChg chg="add del mod">
          <ac:chgData name="TAN EU ZIN" userId="72d0ffb2-2db9-4379-b0df-43e407192807" providerId="ADAL" clId="{3B48D530-164D-45F7-8984-20D3DDCC35C9}" dt="2025-05-25T20:21:10.198" v="5328" actId="478"/>
          <ac:picMkLst>
            <pc:docMk/>
            <pc:sldMk cId="336416374" sldId="266"/>
            <ac:picMk id="15" creationId="{276FD997-C683-179C-2890-FAD1AC38CAD7}"/>
          </ac:picMkLst>
        </pc:picChg>
        <pc:picChg chg="add del mod">
          <ac:chgData name="TAN EU ZIN" userId="72d0ffb2-2db9-4379-b0df-43e407192807" providerId="ADAL" clId="{3B48D530-164D-45F7-8984-20D3DDCC35C9}" dt="2025-05-25T20:21:10.528" v="5329" actId="478"/>
          <ac:picMkLst>
            <pc:docMk/>
            <pc:sldMk cId="336416374" sldId="266"/>
            <ac:picMk id="17" creationId="{ABC5A17D-2EAD-3320-6687-109C3B485BB9}"/>
          </ac:picMkLst>
        </pc:picChg>
        <pc:picChg chg="add mod">
          <ac:chgData name="TAN EU ZIN" userId="72d0ffb2-2db9-4379-b0df-43e407192807" providerId="ADAL" clId="{3B48D530-164D-45F7-8984-20D3DDCC35C9}" dt="2025-05-25T20:21:16.197" v="5333" actId="1076"/>
          <ac:picMkLst>
            <pc:docMk/>
            <pc:sldMk cId="336416374" sldId="266"/>
            <ac:picMk id="22" creationId="{30967DE1-BD09-67FA-EE81-74CB1DCE4932}"/>
          </ac:picMkLst>
        </pc:picChg>
        <pc:cxnChg chg="add del mod">
          <ac:chgData name="TAN EU ZIN" userId="72d0ffb2-2db9-4379-b0df-43e407192807" providerId="ADAL" clId="{3B48D530-164D-45F7-8984-20D3DDCC35C9}" dt="2025-05-25T20:21:09.871" v="5327" actId="478"/>
          <ac:cxnSpMkLst>
            <pc:docMk/>
            <pc:sldMk cId="336416374" sldId="266"/>
            <ac:cxnSpMk id="12" creationId="{53D6D4FA-44CC-513D-D0E1-1E3CF5398CAC}"/>
          </ac:cxnSpMkLst>
        </pc:cxnChg>
        <pc:cxnChg chg="add del mod">
          <ac:chgData name="TAN EU ZIN" userId="72d0ffb2-2db9-4379-b0df-43e407192807" providerId="ADAL" clId="{3B48D530-164D-45F7-8984-20D3DDCC35C9}" dt="2025-05-25T20:21:11.469" v="5330" actId="478"/>
          <ac:cxnSpMkLst>
            <pc:docMk/>
            <pc:sldMk cId="336416374" sldId="266"/>
            <ac:cxnSpMk id="20" creationId="{33435F76-CCA0-2B13-EAF5-64ECAB519932}"/>
          </ac:cxnSpMkLst>
        </pc:cxnChg>
      </pc:sldChg>
      <pc:sldChg chg="addSp delSp modSp new mod">
        <pc:chgData name="TAN EU ZIN" userId="72d0ffb2-2db9-4379-b0df-43e407192807" providerId="ADAL" clId="{3B48D530-164D-45F7-8984-20D3DDCC35C9}" dt="2025-05-25T20:23:35.821" v="5376" actId="1076"/>
        <pc:sldMkLst>
          <pc:docMk/>
          <pc:sldMk cId="2025020809" sldId="267"/>
        </pc:sldMkLst>
        <pc:spChg chg="del">
          <ac:chgData name="TAN EU ZIN" userId="72d0ffb2-2db9-4379-b0df-43e407192807" providerId="ADAL" clId="{3B48D530-164D-45F7-8984-20D3DDCC35C9}" dt="2025-05-25T19:15:37.662" v="3731" actId="478"/>
          <ac:spMkLst>
            <pc:docMk/>
            <pc:sldMk cId="2025020809" sldId="267"/>
            <ac:spMk id="2" creationId="{AE5393F9-E0BA-DEA8-AEFF-767A91792926}"/>
          </ac:spMkLst>
        </pc:spChg>
        <pc:spChg chg="del">
          <ac:chgData name="TAN EU ZIN" userId="72d0ffb2-2db9-4379-b0df-43e407192807" providerId="ADAL" clId="{3B48D530-164D-45F7-8984-20D3DDCC35C9}" dt="2025-05-25T19:15:38.561" v="3732" actId="478"/>
          <ac:spMkLst>
            <pc:docMk/>
            <pc:sldMk cId="2025020809" sldId="267"/>
            <ac:spMk id="3" creationId="{B943604B-BBA5-2939-DD43-A8CDB8DFB281}"/>
          </ac:spMkLst>
        </pc:spChg>
        <pc:spChg chg="add del mod">
          <ac:chgData name="TAN EU ZIN" userId="72d0ffb2-2db9-4379-b0df-43e407192807" providerId="ADAL" clId="{3B48D530-164D-45F7-8984-20D3DDCC35C9}" dt="2025-05-25T20:22:38.692" v="5351" actId="478"/>
          <ac:spMkLst>
            <pc:docMk/>
            <pc:sldMk cId="2025020809" sldId="267"/>
            <ac:spMk id="8" creationId="{044BD6EE-7B33-B2DA-5656-61B01DC492F2}"/>
          </ac:spMkLst>
        </pc:spChg>
        <pc:spChg chg="add del mod">
          <ac:chgData name="TAN EU ZIN" userId="72d0ffb2-2db9-4379-b0df-43e407192807" providerId="ADAL" clId="{3B48D530-164D-45F7-8984-20D3DDCC35C9}" dt="2025-05-25T19:29:29.460" v="4192" actId="478"/>
          <ac:spMkLst>
            <pc:docMk/>
            <pc:sldMk cId="2025020809" sldId="267"/>
            <ac:spMk id="9" creationId="{A22A3D46-B2D3-2B1C-11FC-83D66918C29A}"/>
          </ac:spMkLst>
        </pc:spChg>
        <pc:spChg chg="add del mod">
          <ac:chgData name="TAN EU ZIN" userId="72d0ffb2-2db9-4379-b0df-43e407192807" providerId="ADAL" clId="{3B48D530-164D-45F7-8984-20D3DDCC35C9}" dt="2025-05-25T20:23:00.665" v="5361" actId="478"/>
          <ac:spMkLst>
            <pc:docMk/>
            <pc:sldMk cId="2025020809" sldId="267"/>
            <ac:spMk id="26" creationId="{E9E65E09-9671-51FC-CC60-DC689CAF2E64}"/>
          </ac:spMkLst>
        </pc:spChg>
        <pc:picChg chg="add del mod">
          <ac:chgData name="TAN EU ZIN" userId="72d0ffb2-2db9-4379-b0df-43e407192807" providerId="ADAL" clId="{3B48D530-164D-45F7-8984-20D3DDCC35C9}" dt="2025-05-25T20:22:26.352" v="5345" actId="478"/>
          <ac:picMkLst>
            <pc:docMk/>
            <pc:sldMk cId="2025020809" sldId="267"/>
            <ac:picMk id="5" creationId="{999756AA-247A-019B-253C-C5110B61E4AA}"/>
          </ac:picMkLst>
        </pc:picChg>
        <pc:picChg chg="add mod">
          <ac:chgData name="TAN EU ZIN" userId="72d0ffb2-2db9-4379-b0df-43e407192807" providerId="ADAL" clId="{3B48D530-164D-45F7-8984-20D3DDCC35C9}" dt="2025-05-25T20:23:33.796" v="5374" actId="1076"/>
          <ac:picMkLst>
            <pc:docMk/>
            <pc:sldMk cId="2025020809" sldId="267"/>
            <ac:picMk id="11" creationId="{F114B757-8AFE-CCAE-2170-A7A3C1AC144B}"/>
          </ac:picMkLst>
        </pc:picChg>
        <pc:picChg chg="add del mod">
          <ac:chgData name="TAN EU ZIN" userId="72d0ffb2-2db9-4379-b0df-43e407192807" providerId="ADAL" clId="{3B48D530-164D-45F7-8984-20D3DDCC35C9}" dt="2025-05-25T19:29:08.812" v="4183" actId="478"/>
          <ac:picMkLst>
            <pc:docMk/>
            <pc:sldMk cId="2025020809" sldId="267"/>
            <ac:picMk id="13" creationId="{14A71717-3310-1CCB-13B7-91D7182AFB4A}"/>
          </ac:picMkLst>
        </pc:picChg>
        <pc:picChg chg="add del mod">
          <ac:chgData name="TAN EU ZIN" userId="72d0ffb2-2db9-4379-b0df-43e407192807" providerId="ADAL" clId="{3B48D530-164D-45F7-8984-20D3DDCC35C9}" dt="2025-05-25T19:29:10.856" v="4184" actId="478"/>
          <ac:picMkLst>
            <pc:docMk/>
            <pc:sldMk cId="2025020809" sldId="267"/>
            <ac:picMk id="23" creationId="{966D88E8-1179-2CD2-8475-193792B6D6EC}"/>
          </ac:picMkLst>
        </pc:picChg>
        <pc:picChg chg="add del mod">
          <ac:chgData name="TAN EU ZIN" userId="72d0ffb2-2db9-4379-b0df-43e407192807" providerId="ADAL" clId="{3B48D530-164D-45F7-8984-20D3DDCC35C9}" dt="2025-05-25T20:22:58.251" v="5360" actId="478"/>
          <ac:picMkLst>
            <pc:docMk/>
            <pc:sldMk cId="2025020809" sldId="267"/>
            <ac:picMk id="24" creationId="{D53B79F6-605C-D0DC-E137-963C1111CF5A}"/>
          </ac:picMkLst>
        </pc:picChg>
        <pc:picChg chg="add mod">
          <ac:chgData name="TAN EU ZIN" userId="72d0ffb2-2db9-4379-b0df-43e407192807" providerId="ADAL" clId="{3B48D530-164D-45F7-8984-20D3DDCC35C9}" dt="2025-05-25T20:23:35.821" v="5376" actId="1076"/>
          <ac:picMkLst>
            <pc:docMk/>
            <pc:sldMk cId="2025020809" sldId="267"/>
            <ac:picMk id="25" creationId="{0C2FF2EC-F47A-3A9A-36BA-81B63144B7D6}"/>
          </ac:picMkLst>
        </pc:picChg>
        <pc:cxnChg chg="add del mod">
          <ac:chgData name="TAN EU ZIN" userId="72d0ffb2-2db9-4379-b0df-43e407192807" providerId="ADAL" clId="{3B48D530-164D-45F7-8984-20D3DDCC35C9}" dt="2025-05-25T20:22:28.318" v="5348" actId="478"/>
          <ac:cxnSpMkLst>
            <pc:docMk/>
            <pc:sldMk cId="2025020809" sldId="267"/>
            <ac:cxnSpMk id="7" creationId="{3FFDF3C0-F343-A096-3B51-74B24C9DD63C}"/>
          </ac:cxnSpMkLst>
        </pc:cxnChg>
        <pc:cxnChg chg="add del mod">
          <ac:chgData name="TAN EU ZIN" userId="72d0ffb2-2db9-4379-b0df-43e407192807" providerId="ADAL" clId="{3B48D530-164D-45F7-8984-20D3DDCC35C9}" dt="2025-05-25T20:22:27.685" v="5347" actId="478"/>
          <ac:cxnSpMkLst>
            <pc:docMk/>
            <pc:sldMk cId="2025020809" sldId="267"/>
            <ac:cxnSpMk id="16" creationId="{FC233151-2230-5C7D-B1C7-31560E4844F4}"/>
          </ac:cxnSpMkLst>
        </pc:cxnChg>
        <pc:cxnChg chg="add del mod">
          <ac:chgData name="TAN EU ZIN" userId="72d0ffb2-2db9-4379-b0df-43e407192807" providerId="ADAL" clId="{3B48D530-164D-45F7-8984-20D3DDCC35C9}" dt="2025-05-25T20:22:27.156" v="5346" actId="478"/>
          <ac:cxnSpMkLst>
            <pc:docMk/>
            <pc:sldMk cId="2025020809" sldId="267"/>
            <ac:cxnSpMk id="18" creationId="{F770D03C-4DD2-1720-019E-E7BA79E6D9DB}"/>
          </ac:cxnSpMkLst>
        </pc:cxnChg>
      </pc:sldChg>
      <pc:sldChg chg="addSp delSp modSp new del mod">
        <pc:chgData name="TAN EU ZIN" userId="72d0ffb2-2db9-4379-b0df-43e407192807" providerId="ADAL" clId="{3B48D530-164D-45F7-8984-20D3DDCC35C9}" dt="2025-05-25T20:25:06.336" v="5408" actId="47"/>
        <pc:sldMkLst>
          <pc:docMk/>
          <pc:sldMk cId="3897577921" sldId="268"/>
        </pc:sldMkLst>
        <pc:spChg chg="del">
          <ac:chgData name="TAN EU ZIN" userId="72d0ffb2-2db9-4379-b0df-43e407192807" providerId="ADAL" clId="{3B48D530-164D-45F7-8984-20D3DDCC35C9}" dt="2025-05-25T19:28:12.971" v="4175" actId="478"/>
          <ac:spMkLst>
            <pc:docMk/>
            <pc:sldMk cId="3897577921" sldId="268"/>
            <ac:spMk id="2" creationId="{14B18D76-CDB9-A05F-B36E-43244D133525}"/>
          </ac:spMkLst>
        </pc:spChg>
        <pc:spChg chg="del">
          <ac:chgData name="TAN EU ZIN" userId="72d0ffb2-2db9-4379-b0df-43e407192807" providerId="ADAL" clId="{3B48D530-164D-45F7-8984-20D3DDCC35C9}" dt="2025-05-25T19:28:15.354" v="4176" actId="478"/>
          <ac:spMkLst>
            <pc:docMk/>
            <pc:sldMk cId="3897577921" sldId="268"/>
            <ac:spMk id="3" creationId="{51D52421-B5AF-928C-FC26-62DE1B500DD2}"/>
          </ac:spMkLst>
        </pc:spChg>
        <pc:spChg chg="add del mod">
          <ac:chgData name="TAN EU ZIN" userId="72d0ffb2-2db9-4379-b0df-43e407192807" providerId="ADAL" clId="{3B48D530-164D-45F7-8984-20D3DDCC35C9}" dt="2025-05-25T19:42:34.678" v="4396"/>
          <ac:spMkLst>
            <pc:docMk/>
            <pc:sldMk cId="3897577921" sldId="268"/>
            <ac:spMk id="11" creationId="{CA70B74C-35C0-1378-E5C8-903CFFA3ED23}"/>
          </ac:spMkLst>
        </pc:spChg>
        <pc:spChg chg="add del mod">
          <ac:chgData name="TAN EU ZIN" userId="72d0ffb2-2db9-4379-b0df-43e407192807" providerId="ADAL" clId="{3B48D530-164D-45F7-8984-20D3DDCC35C9}" dt="2025-05-25T20:23:57.445" v="5385" actId="478"/>
          <ac:spMkLst>
            <pc:docMk/>
            <pc:sldMk cId="3897577921" sldId="268"/>
            <ac:spMk id="14" creationId="{E32157B1-9662-C888-CC02-AF596E36397F}"/>
          </ac:spMkLst>
        </pc:spChg>
        <pc:picChg chg="add del mod">
          <ac:chgData name="TAN EU ZIN" userId="72d0ffb2-2db9-4379-b0df-43e407192807" providerId="ADAL" clId="{3B48D530-164D-45F7-8984-20D3DDCC35C9}" dt="2025-05-25T19:29:53.249" v="4201" actId="478"/>
          <ac:picMkLst>
            <pc:docMk/>
            <pc:sldMk cId="3897577921" sldId="268"/>
            <ac:picMk id="5" creationId="{93538E80-FB78-8C90-AF11-FFCCDFF5A1D4}"/>
          </ac:picMkLst>
        </pc:picChg>
        <pc:picChg chg="add del mod">
          <ac:chgData name="TAN EU ZIN" userId="72d0ffb2-2db9-4379-b0df-43e407192807" providerId="ADAL" clId="{3B48D530-164D-45F7-8984-20D3DDCC35C9}" dt="2025-05-25T20:24:42.683" v="5402" actId="478"/>
          <ac:picMkLst>
            <pc:docMk/>
            <pc:sldMk cId="3897577921" sldId="268"/>
            <ac:picMk id="7" creationId="{03A1F771-495A-47A2-4978-2E603A77F805}"/>
          </ac:picMkLst>
        </pc:picChg>
        <pc:picChg chg="add del mod">
          <ac:chgData name="TAN EU ZIN" userId="72d0ffb2-2db9-4379-b0df-43e407192807" providerId="ADAL" clId="{3B48D530-164D-45F7-8984-20D3DDCC35C9}" dt="2025-05-25T20:23:59.896" v="5386" actId="478"/>
          <ac:picMkLst>
            <pc:docMk/>
            <pc:sldMk cId="3897577921" sldId="268"/>
            <ac:picMk id="8" creationId="{398C0ABE-2CF0-CB35-D075-60AA8C146DBF}"/>
          </ac:picMkLst>
        </pc:picChg>
        <pc:picChg chg="add del mod">
          <ac:chgData name="TAN EU ZIN" userId="72d0ffb2-2db9-4379-b0df-43e407192807" providerId="ADAL" clId="{3B48D530-164D-45F7-8984-20D3DDCC35C9}" dt="2025-05-25T20:24:59.864" v="5406" actId="478"/>
          <ac:picMkLst>
            <pc:docMk/>
            <pc:sldMk cId="3897577921" sldId="268"/>
            <ac:picMk id="9" creationId="{2CABE90E-0D0A-A7AA-6E16-E08FCE70A25E}"/>
          </ac:picMkLst>
        </pc:picChg>
        <pc:picChg chg="add del mod">
          <ac:chgData name="TAN EU ZIN" userId="72d0ffb2-2db9-4379-b0df-43e407192807" providerId="ADAL" clId="{3B48D530-164D-45F7-8984-20D3DDCC35C9}" dt="2025-05-25T19:29:55.790" v="4202" actId="478"/>
          <ac:picMkLst>
            <pc:docMk/>
            <pc:sldMk cId="3897577921" sldId="268"/>
            <ac:picMk id="10" creationId="{FE49ED21-FBE3-8086-AE9E-6FB266542EE5}"/>
          </ac:picMkLst>
        </pc:picChg>
        <pc:picChg chg="add del mod">
          <ac:chgData name="TAN EU ZIN" userId="72d0ffb2-2db9-4379-b0df-43e407192807" providerId="ADAL" clId="{3B48D530-164D-45F7-8984-20D3DDCC35C9}" dt="2025-05-25T20:24:24.587" v="5394" actId="478"/>
          <ac:picMkLst>
            <pc:docMk/>
            <pc:sldMk cId="3897577921" sldId="268"/>
            <ac:picMk id="13" creationId="{C2AA9D03-E9D5-95F6-A48F-719EA52E1FEE}"/>
          </ac:picMkLst>
        </pc:picChg>
        <pc:picChg chg="add del mod">
          <ac:chgData name="TAN EU ZIN" userId="72d0ffb2-2db9-4379-b0df-43e407192807" providerId="ADAL" clId="{3B48D530-164D-45F7-8984-20D3DDCC35C9}" dt="2025-05-25T19:58:51.555" v="5004" actId="22"/>
          <ac:picMkLst>
            <pc:docMk/>
            <pc:sldMk cId="3897577921" sldId="268"/>
            <ac:picMk id="16" creationId="{7124ADA7-D518-6885-B4E5-FFF4D96B5E7E}"/>
          </ac:picMkLst>
        </pc:picChg>
      </pc:sldChg>
      <pc:sldChg chg="addSp delSp modSp new mod">
        <pc:chgData name="TAN EU ZIN" userId="72d0ffb2-2db9-4379-b0df-43e407192807" providerId="ADAL" clId="{3B48D530-164D-45F7-8984-20D3DDCC35C9}" dt="2025-05-25T20:08:53.748" v="5038" actId="1076"/>
        <pc:sldMkLst>
          <pc:docMk/>
          <pc:sldMk cId="557731331" sldId="269"/>
        </pc:sldMkLst>
        <pc:spChg chg="del">
          <ac:chgData name="TAN EU ZIN" userId="72d0ffb2-2db9-4379-b0df-43e407192807" providerId="ADAL" clId="{3B48D530-164D-45F7-8984-20D3DDCC35C9}" dt="2025-05-25T20:07:33.216" v="5006" actId="478"/>
          <ac:spMkLst>
            <pc:docMk/>
            <pc:sldMk cId="557731331" sldId="269"/>
            <ac:spMk id="2" creationId="{12A9CA14-1426-5341-098C-49DBF01CB922}"/>
          </ac:spMkLst>
        </pc:spChg>
        <pc:spChg chg="del">
          <ac:chgData name="TAN EU ZIN" userId="72d0ffb2-2db9-4379-b0df-43e407192807" providerId="ADAL" clId="{3B48D530-164D-45F7-8984-20D3DDCC35C9}" dt="2025-05-25T20:07:35.953" v="5007" actId="478"/>
          <ac:spMkLst>
            <pc:docMk/>
            <pc:sldMk cId="557731331" sldId="269"/>
            <ac:spMk id="3" creationId="{8F758FC2-F709-7FC3-266F-988DAF13DD32}"/>
          </ac:spMkLst>
        </pc:spChg>
        <pc:spChg chg="add mod">
          <ac:chgData name="TAN EU ZIN" userId="72d0ffb2-2db9-4379-b0df-43e407192807" providerId="ADAL" clId="{3B48D530-164D-45F7-8984-20D3DDCC35C9}" dt="2025-05-25T20:08:53.748" v="5038" actId="1076"/>
          <ac:spMkLst>
            <pc:docMk/>
            <pc:sldMk cId="557731331" sldId="269"/>
            <ac:spMk id="7" creationId="{23C1E566-F907-FCA2-7DAE-29E17BC8F4D0}"/>
          </ac:spMkLst>
        </pc:spChg>
        <pc:picChg chg="add mod">
          <ac:chgData name="TAN EU ZIN" userId="72d0ffb2-2db9-4379-b0df-43e407192807" providerId="ADAL" clId="{3B48D530-164D-45F7-8984-20D3DDCC35C9}" dt="2025-05-25T20:08:51.652" v="5037" actId="1076"/>
          <ac:picMkLst>
            <pc:docMk/>
            <pc:sldMk cId="557731331" sldId="269"/>
            <ac:picMk id="4" creationId="{BBA35AE7-D418-D5C0-73FF-7A870BC46B4F}"/>
          </ac:picMkLst>
        </pc:picChg>
        <pc:picChg chg="add mod">
          <ac:chgData name="TAN EU ZIN" userId="72d0ffb2-2db9-4379-b0df-43e407192807" providerId="ADAL" clId="{3B48D530-164D-45F7-8984-20D3DDCC35C9}" dt="2025-05-25T20:08:46.493" v="5034" actId="1076"/>
          <ac:picMkLst>
            <pc:docMk/>
            <pc:sldMk cId="557731331" sldId="269"/>
            <ac:picMk id="5" creationId="{DE25E891-58DB-7EAC-8E34-7064B2A27361}"/>
          </ac:picMkLst>
        </pc:picChg>
        <pc:picChg chg="add mod">
          <ac:chgData name="TAN EU ZIN" userId="72d0ffb2-2db9-4379-b0df-43e407192807" providerId="ADAL" clId="{3B48D530-164D-45F7-8984-20D3DDCC35C9}" dt="2025-05-25T20:08:45.625" v="5033" actId="1076"/>
          <ac:picMkLst>
            <pc:docMk/>
            <pc:sldMk cId="557731331" sldId="269"/>
            <ac:picMk id="6" creationId="{64918EFA-7251-E5E5-45C8-A3A83ED44966}"/>
          </ac:picMkLst>
        </pc:picChg>
      </pc:sldChg>
      <pc:sldChg chg="addSp delSp modSp new mod">
        <pc:chgData name="TAN EU ZIN" userId="72d0ffb2-2db9-4379-b0df-43e407192807" providerId="ADAL" clId="{3B48D530-164D-45F7-8984-20D3DDCC35C9}" dt="2025-05-25T20:10:33.339" v="5061" actId="1076"/>
        <pc:sldMkLst>
          <pc:docMk/>
          <pc:sldMk cId="2279605928" sldId="270"/>
        </pc:sldMkLst>
        <pc:spChg chg="del">
          <ac:chgData name="TAN EU ZIN" userId="72d0ffb2-2db9-4379-b0df-43e407192807" providerId="ADAL" clId="{3B48D530-164D-45F7-8984-20D3DDCC35C9}" dt="2025-05-25T20:09:49.278" v="5046" actId="478"/>
          <ac:spMkLst>
            <pc:docMk/>
            <pc:sldMk cId="2279605928" sldId="270"/>
            <ac:spMk id="2" creationId="{56D002CC-FBDA-DF36-BFF3-8239C5B97D9C}"/>
          </ac:spMkLst>
        </pc:spChg>
        <pc:spChg chg="del">
          <ac:chgData name="TAN EU ZIN" userId="72d0ffb2-2db9-4379-b0df-43e407192807" providerId="ADAL" clId="{3B48D530-164D-45F7-8984-20D3DDCC35C9}" dt="2025-05-25T20:09:50.404" v="5047" actId="478"/>
          <ac:spMkLst>
            <pc:docMk/>
            <pc:sldMk cId="2279605928" sldId="270"/>
            <ac:spMk id="3" creationId="{36586818-DEF1-C754-8B6A-EAA4779827D1}"/>
          </ac:spMkLst>
        </pc:spChg>
        <pc:picChg chg="add mod">
          <ac:chgData name="TAN EU ZIN" userId="72d0ffb2-2db9-4379-b0df-43e407192807" providerId="ADAL" clId="{3B48D530-164D-45F7-8984-20D3DDCC35C9}" dt="2025-05-25T20:10:33.339" v="5061" actId="1076"/>
          <ac:picMkLst>
            <pc:docMk/>
            <pc:sldMk cId="2279605928" sldId="270"/>
            <ac:picMk id="4" creationId="{9B3E278B-1540-1652-93B8-F1C0F7F1608B}"/>
          </ac:picMkLst>
        </pc:picChg>
        <pc:picChg chg="add mod">
          <ac:chgData name="TAN EU ZIN" userId="72d0ffb2-2db9-4379-b0df-43e407192807" providerId="ADAL" clId="{3B48D530-164D-45F7-8984-20D3DDCC35C9}" dt="2025-05-25T20:10:31.929" v="5060" actId="1076"/>
          <ac:picMkLst>
            <pc:docMk/>
            <pc:sldMk cId="2279605928" sldId="270"/>
            <ac:picMk id="5" creationId="{0E97247B-AA21-6B42-361B-A118FCB0C5C9}"/>
          </ac:picMkLst>
        </pc:picChg>
      </pc:sldChg>
      <pc:sldChg chg="addSp delSp modSp new mod">
        <pc:chgData name="TAN EU ZIN" userId="72d0ffb2-2db9-4379-b0df-43e407192807" providerId="ADAL" clId="{3B48D530-164D-45F7-8984-20D3DDCC35C9}" dt="2025-05-25T20:11:07.969" v="5078" actId="1076"/>
        <pc:sldMkLst>
          <pc:docMk/>
          <pc:sldMk cId="1336285065" sldId="271"/>
        </pc:sldMkLst>
        <pc:spChg chg="del">
          <ac:chgData name="TAN EU ZIN" userId="72d0ffb2-2db9-4379-b0df-43e407192807" providerId="ADAL" clId="{3B48D530-164D-45F7-8984-20D3DDCC35C9}" dt="2025-05-25T20:10:46.704" v="5066" actId="478"/>
          <ac:spMkLst>
            <pc:docMk/>
            <pc:sldMk cId="1336285065" sldId="271"/>
            <ac:spMk id="2" creationId="{14E96B90-FBDC-CA64-D720-54A4A9AD070D}"/>
          </ac:spMkLst>
        </pc:spChg>
        <pc:spChg chg="del">
          <ac:chgData name="TAN EU ZIN" userId="72d0ffb2-2db9-4379-b0df-43e407192807" providerId="ADAL" clId="{3B48D530-164D-45F7-8984-20D3DDCC35C9}" dt="2025-05-25T20:10:47.522" v="5067" actId="478"/>
          <ac:spMkLst>
            <pc:docMk/>
            <pc:sldMk cId="1336285065" sldId="271"/>
            <ac:spMk id="3" creationId="{E0086A2C-4327-115C-7FF9-850FDCB2A622}"/>
          </ac:spMkLst>
        </pc:spChg>
        <pc:spChg chg="add mod">
          <ac:chgData name="TAN EU ZIN" userId="72d0ffb2-2db9-4379-b0df-43e407192807" providerId="ADAL" clId="{3B48D530-164D-45F7-8984-20D3DDCC35C9}" dt="2025-05-25T20:11:06.595" v="5077" actId="1076"/>
          <ac:spMkLst>
            <pc:docMk/>
            <pc:sldMk cId="1336285065" sldId="271"/>
            <ac:spMk id="5" creationId="{FCE2F5BE-8DAE-2C53-8D97-5A8DA5F87F7D}"/>
          </ac:spMkLst>
        </pc:spChg>
        <pc:picChg chg="add mod">
          <ac:chgData name="TAN EU ZIN" userId="72d0ffb2-2db9-4379-b0df-43e407192807" providerId="ADAL" clId="{3B48D530-164D-45F7-8984-20D3DDCC35C9}" dt="2025-05-25T20:11:07.969" v="5078" actId="1076"/>
          <ac:picMkLst>
            <pc:docMk/>
            <pc:sldMk cId="1336285065" sldId="271"/>
            <ac:picMk id="4" creationId="{CEC32D35-849C-995D-E48C-9582E9291EF2}"/>
          </ac:picMkLst>
        </pc:picChg>
      </pc:sldChg>
      <pc:sldChg chg="addSp delSp modSp new mod">
        <pc:chgData name="TAN EU ZIN" userId="72d0ffb2-2db9-4379-b0df-43e407192807" providerId="ADAL" clId="{3B48D530-164D-45F7-8984-20D3DDCC35C9}" dt="2025-05-25T20:11:44.273" v="5099" actId="1076"/>
        <pc:sldMkLst>
          <pc:docMk/>
          <pc:sldMk cId="2135911540" sldId="272"/>
        </pc:sldMkLst>
        <pc:spChg chg="del">
          <ac:chgData name="TAN EU ZIN" userId="72d0ffb2-2db9-4379-b0df-43e407192807" providerId="ADAL" clId="{3B48D530-164D-45F7-8984-20D3DDCC35C9}" dt="2025-05-25T20:10:40.820" v="5064" actId="478"/>
          <ac:spMkLst>
            <pc:docMk/>
            <pc:sldMk cId="2135911540" sldId="272"/>
            <ac:spMk id="2" creationId="{75B4749D-AD78-B18F-2AF2-0B2A4094848F}"/>
          </ac:spMkLst>
        </pc:spChg>
        <pc:spChg chg="del">
          <ac:chgData name="TAN EU ZIN" userId="72d0ffb2-2db9-4379-b0df-43e407192807" providerId="ADAL" clId="{3B48D530-164D-45F7-8984-20D3DDCC35C9}" dt="2025-05-25T20:10:41.847" v="5065" actId="478"/>
          <ac:spMkLst>
            <pc:docMk/>
            <pc:sldMk cId="2135911540" sldId="272"/>
            <ac:spMk id="3" creationId="{17B0BCD3-DA39-7702-F2ED-1FF726265DCD}"/>
          </ac:spMkLst>
        </pc:spChg>
        <pc:spChg chg="add mod">
          <ac:chgData name="TAN EU ZIN" userId="72d0ffb2-2db9-4379-b0df-43e407192807" providerId="ADAL" clId="{3B48D530-164D-45F7-8984-20D3DDCC35C9}" dt="2025-05-25T20:11:44.273" v="5099" actId="1076"/>
          <ac:spMkLst>
            <pc:docMk/>
            <pc:sldMk cId="2135911540" sldId="272"/>
            <ac:spMk id="7" creationId="{7606A940-3571-D0AE-B438-C8A46B662585}"/>
          </ac:spMkLst>
        </pc:spChg>
        <pc:picChg chg="add mod">
          <ac:chgData name="TAN EU ZIN" userId="72d0ffb2-2db9-4379-b0df-43e407192807" providerId="ADAL" clId="{3B48D530-164D-45F7-8984-20D3DDCC35C9}" dt="2025-05-25T20:11:31.025" v="5091" actId="1076"/>
          <ac:picMkLst>
            <pc:docMk/>
            <pc:sldMk cId="2135911540" sldId="272"/>
            <ac:picMk id="4" creationId="{EA10A512-FD31-DA73-80DB-88B29B41631E}"/>
          </ac:picMkLst>
        </pc:picChg>
        <pc:picChg chg="add mod">
          <ac:chgData name="TAN EU ZIN" userId="72d0ffb2-2db9-4379-b0df-43e407192807" providerId="ADAL" clId="{3B48D530-164D-45F7-8984-20D3DDCC35C9}" dt="2025-05-25T20:11:32.538" v="5092" actId="1076"/>
          <ac:picMkLst>
            <pc:docMk/>
            <pc:sldMk cId="2135911540" sldId="272"/>
            <ac:picMk id="5" creationId="{1E852158-8CF7-2D43-6C55-C3343D72CF3D}"/>
          </ac:picMkLst>
        </pc:picChg>
        <pc:picChg chg="add del mod">
          <ac:chgData name="TAN EU ZIN" userId="72d0ffb2-2db9-4379-b0df-43e407192807" providerId="ADAL" clId="{3B48D530-164D-45F7-8984-20D3DDCC35C9}" dt="2025-05-25T20:11:40.698" v="5096" actId="478"/>
          <ac:picMkLst>
            <pc:docMk/>
            <pc:sldMk cId="2135911540" sldId="272"/>
            <ac:picMk id="6" creationId="{17F3AA7C-B051-2B38-A895-47DE58C55F9B}"/>
          </ac:picMkLst>
        </pc:picChg>
      </pc:sldChg>
      <pc:sldChg chg="addSp delSp modSp new mod">
        <pc:chgData name="TAN EU ZIN" userId="72d0ffb2-2db9-4379-b0df-43e407192807" providerId="ADAL" clId="{3B48D530-164D-45F7-8984-20D3DDCC35C9}" dt="2025-05-25T20:13:04.745" v="5137" actId="1076"/>
        <pc:sldMkLst>
          <pc:docMk/>
          <pc:sldMk cId="1740868205" sldId="273"/>
        </pc:sldMkLst>
        <pc:spChg chg="del">
          <ac:chgData name="TAN EU ZIN" userId="72d0ffb2-2db9-4379-b0df-43e407192807" providerId="ADAL" clId="{3B48D530-164D-45F7-8984-20D3DDCC35C9}" dt="2025-05-25T20:12:07.224" v="5110" actId="478"/>
          <ac:spMkLst>
            <pc:docMk/>
            <pc:sldMk cId="1740868205" sldId="273"/>
            <ac:spMk id="2" creationId="{859DD077-C1A0-A62C-C3DE-23E1A9226C70}"/>
          </ac:spMkLst>
        </pc:spChg>
        <pc:spChg chg="del">
          <ac:chgData name="TAN EU ZIN" userId="72d0ffb2-2db9-4379-b0df-43e407192807" providerId="ADAL" clId="{3B48D530-164D-45F7-8984-20D3DDCC35C9}" dt="2025-05-25T20:12:07.975" v="5111" actId="478"/>
          <ac:spMkLst>
            <pc:docMk/>
            <pc:sldMk cId="1740868205" sldId="273"/>
            <ac:spMk id="3" creationId="{FFE5C4BE-7197-F3A2-E742-8F63152851FC}"/>
          </ac:spMkLst>
        </pc:spChg>
        <pc:spChg chg="add mod">
          <ac:chgData name="TAN EU ZIN" userId="72d0ffb2-2db9-4379-b0df-43e407192807" providerId="ADAL" clId="{3B48D530-164D-45F7-8984-20D3DDCC35C9}" dt="2025-05-25T20:12:58.973" v="5134" actId="1076"/>
          <ac:spMkLst>
            <pc:docMk/>
            <pc:sldMk cId="1740868205" sldId="273"/>
            <ac:spMk id="7" creationId="{C7EA5185-5F71-2DF2-DCA9-B2637AD937A0}"/>
          </ac:spMkLst>
        </pc:spChg>
        <pc:picChg chg="add mod">
          <ac:chgData name="TAN EU ZIN" userId="72d0ffb2-2db9-4379-b0df-43e407192807" providerId="ADAL" clId="{3B48D530-164D-45F7-8984-20D3DDCC35C9}" dt="2025-05-25T20:13:03.701" v="5136" actId="1076"/>
          <ac:picMkLst>
            <pc:docMk/>
            <pc:sldMk cId="1740868205" sldId="273"/>
            <ac:picMk id="4" creationId="{F151C83A-7EB0-3236-7A3B-FF64AB870104}"/>
          </ac:picMkLst>
        </pc:picChg>
        <pc:picChg chg="add mod">
          <ac:chgData name="TAN EU ZIN" userId="72d0ffb2-2db9-4379-b0df-43e407192807" providerId="ADAL" clId="{3B48D530-164D-45F7-8984-20D3DDCC35C9}" dt="2025-05-25T20:13:04.745" v="5137" actId="1076"/>
          <ac:picMkLst>
            <pc:docMk/>
            <pc:sldMk cId="1740868205" sldId="273"/>
            <ac:picMk id="5" creationId="{A1791DAC-BAFF-B122-BD1E-79907A9A6B50}"/>
          </ac:picMkLst>
        </pc:picChg>
        <pc:picChg chg="add mod">
          <ac:chgData name="TAN EU ZIN" userId="72d0ffb2-2db9-4379-b0df-43e407192807" providerId="ADAL" clId="{3B48D530-164D-45F7-8984-20D3DDCC35C9}" dt="2025-05-25T20:13:01.568" v="5135" actId="1076"/>
          <ac:picMkLst>
            <pc:docMk/>
            <pc:sldMk cId="1740868205" sldId="273"/>
            <ac:picMk id="6" creationId="{C0DFDD36-A8B6-45EB-BE00-75DA086580D3}"/>
          </ac:picMkLst>
        </pc:picChg>
      </pc:sldChg>
      <pc:sldChg chg="addSp delSp modSp new mod">
        <pc:chgData name="TAN EU ZIN" userId="72d0ffb2-2db9-4379-b0df-43e407192807" providerId="ADAL" clId="{3B48D530-164D-45F7-8984-20D3DDCC35C9}" dt="2025-05-25T20:13:28.531" v="5148" actId="1076"/>
        <pc:sldMkLst>
          <pc:docMk/>
          <pc:sldMk cId="4011786471" sldId="274"/>
        </pc:sldMkLst>
        <pc:spChg chg="del">
          <ac:chgData name="TAN EU ZIN" userId="72d0ffb2-2db9-4379-b0df-43e407192807" providerId="ADAL" clId="{3B48D530-164D-45F7-8984-20D3DDCC35C9}" dt="2025-05-25T20:13:09.823" v="5138" actId="478"/>
          <ac:spMkLst>
            <pc:docMk/>
            <pc:sldMk cId="4011786471" sldId="274"/>
            <ac:spMk id="2" creationId="{7CCBD761-7759-3494-8604-61A5F397F9E5}"/>
          </ac:spMkLst>
        </pc:spChg>
        <pc:spChg chg="del">
          <ac:chgData name="TAN EU ZIN" userId="72d0ffb2-2db9-4379-b0df-43e407192807" providerId="ADAL" clId="{3B48D530-164D-45F7-8984-20D3DDCC35C9}" dt="2025-05-25T20:13:10.624" v="5139" actId="478"/>
          <ac:spMkLst>
            <pc:docMk/>
            <pc:sldMk cId="4011786471" sldId="274"/>
            <ac:spMk id="3" creationId="{66E4A4DD-AE09-82C6-FEDA-F449F708C849}"/>
          </ac:spMkLst>
        </pc:spChg>
        <pc:picChg chg="add mod">
          <ac:chgData name="TAN EU ZIN" userId="72d0ffb2-2db9-4379-b0df-43e407192807" providerId="ADAL" clId="{3B48D530-164D-45F7-8984-20D3DDCC35C9}" dt="2025-05-25T20:13:22.377" v="5145" actId="1076"/>
          <ac:picMkLst>
            <pc:docMk/>
            <pc:sldMk cId="4011786471" sldId="274"/>
            <ac:picMk id="4" creationId="{F93D9BAE-BFDD-BB7E-BBC3-BD7F40780D96}"/>
          </ac:picMkLst>
        </pc:picChg>
        <pc:picChg chg="add mod">
          <ac:chgData name="TAN EU ZIN" userId="72d0ffb2-2db9-4379-b0df-43e407192807" providerId="ADAL" clId="{3B48D530-164D-45F7-8984-20D3DDCC35C9}" dt="2025-05-25T20:13:28.531" v="5148" actId="1076"/>
          <ac:picMkLst>
            <pc:docMk/>
            <pc:sldMk cId="4011786471" sldId="274"/>
            <ac:picMk id="5" creationId="{D7F1E9A6-F019-A3B8-A919-173BE04ADA94}"/>
          </ac:picMkLst>
        </pc:picChg>
      </pc:sldChg>
      <pc:sldChg chg="addSp delSp modSp new mod">
        <pc:chgData name="TAN EU ZIN" userId="72d0ffb2-2db9-4379-b0df-43e407192807" providerId="ADAL" clId="{3B48D530-164D-45F7-8984-20D3DDCC35C9}" dt="2025-05-25T20:14:46.106" v="5183" actId="1076"/>
        <pc:sldMkLst>
          <pc:docMk/>
          <pc:sldMk cId="2566130233" sldId="275"/>
        </pc:sldMkLst>
        <pc:spChg chg="del">
          <ac:chgData name="TAN EU ZIN" userId="72d0ffb2-2db9-4379-b0df-43e407192807" providerId="ADAL" clId="{3B48D530-164D-45F7-8984-20D3DDCC35C9}" dt="2025-05-25T20:13:39.419" v="5152" actId="478"/>
          <ac:spMkLst>
            <pc:docMk/>
            <pc:sldMk cId="2566130233" sldId="275"/>
            <ac:spMk id="2" creationId="{7DEC4D58-A9E5-83C1-3D79-AAC16F769B5D}"/>
          </ac:spMkLst>
        </pc:spChg>
        <pc:spChg chg="del">
          <ac:chgData name="TAN EU ZIN" userId="72d0ffb2-2db9-4379-b0df-43e407192807" providerId="ADAL" clId="{3B48D530-164D-45F7-8984-20D3DDCC35C9}" dt="2025-05-25T20:13:40.106" v="5153" actId="478"/>
          <ac:spMkLst>
            <pc:docMk/>
            <pc:sldMk cId="2566130233" sldId="275"/>
            <ac:spMk id="3" creationId="{D9CD4CD2-9570-100C-F685-2E7962DA7EED}"/>
          </ac:spMkLst>
        </pc:spChg>
        <pc:spChg chg="add mod">
          <ac:chgData name="TAN EU ZIN" userId="72d0ffb2-2db9-4379-b0df-43e407192807" providerId="ADAL" clId="{3B48D530-164D-45F7-8984-20D3DDCC35C9}" dt="2025-05-25T20:14:46.106" v="5183" actId="1076"/>
          <ac:spMkLst>
            <pc:docMk/>
            <pc:sldMk cId="2566130233" sldId="275"/>
            <ac:spMk id="4" creationId="{58BF27DA-B5F9-7E36-C056-665A1B6E556D}"/>
          </ac:spMkLst>
        </pc:spChg>
        <pc:picChg chg="add mod">
          <ac:chgData name="TAN EU ZIN" userId="72d0ffb2-2db9-4379-b0df-43e407192807" providerId="ADAL" clId="{3B48D530-164D-45F7-8984-20D3DDCC35C9}" dt="2025-05-25T20:14:44.132" v="5182" actId="1076"/>
          <ac:picMkLst>
            <pc:docMk/>
            <pc:sldMk cId="2566130233" sldId="275"/>
            <ac:picMk id="5" creationId="{2FD9B4BB-C955-A42E-FC3D-AC6611503FEE}"/>
          </ac:picMkLst>
        </pc:picChg>
      </pc:sldChg>
      <pc:sldChg chg="addSp delSp modSp new mod">
        <pc:chgData name="TAN EU ZIN" userId="72d0ffb2-2db9-4379-b0df-43e407192807" providerId="ADAL" clId="{3B48D530-164D-45F7-8984-20D3DDCC35C9}" dt="2025-05-25T20:14:39.313" v="5181" actId="1076"/>
        <pc:sldMkLst>
          <pc:docMk/>
          <pc:sldMk cId="2187010833" sldId="276"/>
        </pc:sldMkLst>
        <pc:spChg chg="del">
          <ac:chgData name="TAN EU ZIN" userId="72d0ffb2-2db9-4379-b0df-43e407192807" providerId="ADAL" clId="{3B48D530-164D-45F7-8984-20D3DDCC35C9}" dt="2025-05-25T20:14:08.979" v="5166" actId="478"/>
          <ac:spMkLst>
            <pc:docMk/>
            <pc:sldMk cId="2187010833" sldId="276"/>
            <ac:spMk id="2" creationId="{5A2BF28D-070C-1555-D22A-D5D739C66D51}"/>
          </ac:spMkLst>
        </pc:spChg>
        <pc:spChg chg="del">
          <ac:chgData name="TAN EU ZIN" userId="72d0ffb2-2db9-4379-b0df-43e407192807" providerId="ADAL" clId="{3B48D530-164D-45F7-8984-20D3DDCC35C9}" dt="2025-05-25T20:14:09.616" v="5167" actId="478"/>
          <ac:spMkLst>
            <pc:docMk/>
            <pc:sldMk cId="2187010833" sldId="276"/>
            <ac:spMk id="3" creationId="{0E9F7EF0-8145-D695-C8C8-DE43C562AD3D}"/>
          </ac:spMkLst>
        </pc:spChg>
        <pc:spChg chg="add mod">
          <ac:chgData name="TAN EU ZIN" userId="72d0ffb2-2db9-4379-b0df-43e407192807" providerId="ADAL" clId="{3B48D530-164D-45F7-8984-20D3DDCC35C9}" dt="2025-05-25T20:14:39.313" v="5181" actId="1076"/>
          <ac:spMkLst>
            <pc:docMk/>
            <pc:sldMk cId="2187010833" sldId="276"/>
            <ac:spMk id="6" creationId="{3C453372-0EA1-DB46-2B60-69B44A78AC77}"/>
          </ac:spMkLst>
        </pc:spChg>
        <pc:picChg chg="add mod">
          <ac:chgData name="TAN EU ZIN" userId="72d0ffb2-2db9-4379-b0df-43e407192807" providerId="ADAL" clId="{3B48D530-164D-45F7-8984-20D3DDCC35C9}" dt="2025-05-25T20:14:15.156" v="5171" actId="1076"/>
          <ac:picMkLst>
            <pc:docMk/>
            <pc:sldMk cId="2187010833" sldId="276"/>
            <ac:picMk id="4" creationId="{074F4823-77B7-F121-AFD5-3011A5476453}"/>
          </ac:picMkLst>
        </pc:picChg>
        <pc:picChg chg="add del mod">
          <ac:chgData name="TAN EU ZIN" userId="72d0ffb2-2db9-4379-b0df-43e407192807" providerId="ADAL" clId="{3B48D530-164D-45F7-8984-20D3DDCC35C9}" dt="2025-05-25T20:14:25.088" v="5175" actId="478"/>
          <ac:picMkLst>
            <pc:docMk/>
            <pc:sldMk cId="2187010833" sldId="276"/>
            <ac:picMk id="5" creationId="{0A7A6A65-86A2-280D-B6D7-EC14E0AD5ADE}"/>
          </ac:picMkLst>
        </pc:picChg>
      </pc:sldChg>
      <pc:sldChg chg="addSp delSp modSp new mod">
        <pc:chgData name="TAN EU ZIN" userId="72d0ffb2-2db9-4379-b0df-43e407192807" providerId="ADAL" clId="{3B48D530-164D-45F7-8984-20D3DDCC35C9}" dt="2025-05-25T20:15:25.354" v="5193" actId="1076"/>
        <pc:sldMkLst>
          <pc:docMk/>
          <pc:sldMk cId="2998511526" sldId="277"/>
        </pc:sldMkLst>
        <pc:spChg chg="del">
          <ac:chgData name="TAN EU ZIN" userId="72d0ffb2-2db9-4379-b0df-43e407192807" providerId="ADAL" clId="{3B48D530-164D-45F7-8984-20D3DDCC35C9}" dt="2025-05-25T20:15:07.517" v="5185" actId="478"/>
          <ac:spMkLst>
            <pc:docMk/>
            <pc:sldMk cId="2998511526" sldId="277"/>
            <ac:spMk id="2" creationId="{4A86A5E2-8A6E-3897-A831-F90845E29EF5}"/>
          </ac:spMkLst>
        </pc:spChg>
        <pc:spChg chg="del">
          <ac:chgData name="TAN EU ZIN" userId="72d0ffb2-2db9-4379-b0df-43e407192807" providerId="ADAL" clId="{3B48D530-164D-45F7-8984-20D3DDCC35C9}" dt="2025-05-25T20:15:08.199" v="5186" actId="478"/>
          <ac:spMkLst>
            <pc:docMk/>
            <pc:sldMk cId="2998511526" sldId="277"/>
            <ac:spMk id="3" creationId="{1C27D2A9-9E55-1BD0-9FF7-ECF43912A52D}"/>
          </ac:spMkLst>
        </pc:spChg>
        <pc:spChg chg="add mod">
          <ac:chgData name="TAN EU ZIN" userId="72d0ffb2-2db9-4379-b0df-43e407192807" providerId="ADAL" clId="{3B48D530-164D-45F7-8984-20D3DDCC35C9}" dt="2025-05-25T20:15:25.354" v="5193" actId="1076"/>
          <ac:spMkLst>
            <pc:docMk/>
            <pc:sldMk cId="2998511526" sldId="277"/>
            <ac:spMk id="5" creationId="{2F057455-C707-3769-A557-C9BECD9079D8}"/>
          </ac:spMkLst>
        </pc:spChg>
        <pc:picChg chg="add mod">
          <ac:chgData name="TAN EU ZIN" userId="72d0ffb2-2db9-4379-b0df-43e407192807" providerId="ADAL" clId="{3B48D530-164D-45F7-8984-20D3DDCC35C9}" dt="2025-05-25T20:15:16.334" v="5190" actId="1076"/>
          <ac:picMkLst>
            <pc:docMk/>
            <pc:sldMk cId="2998511526" sldId="277"/>
            <ac:picMk id="4" creationId="{77924494-F029-FD8D-20DA-09D2EFE7F1AF}"/>
          </ac:picMkLst>
        </pc:picChg>
      </pc:sldChg>
      <pc:sldChg chg="addSp delSp modSp new mod">
        <pc:chgData name="TAN EU ZIN" userId="72d0ffb2-2db9-4379-b0df-43e407192807" providerId="ADAL" clId="{3B48D530-164D-45F7-8984-20D3DDCC35C9}" dt="2025-05-25T20:16:37.554" v="5223" actId="1076"/>
        <pc:sldMkLst>
          <pc:docMk/>
          <pc:sldMk cId="21563686" sldId="278"/>
        </pc:sldMkLst>
        <pc:spChg chg="del">
          <ac:chgData name="TAN EU ZIN" userId="72d0ffb2-2db9-4379-b0df-43e407192807" providerId="ADAL" clId="{3B48D530-164D-45F7-8984-20D3DDCC35C9}" dt="2025-05-25T20:15:40.573" v="5202" actId="478"/>
          <ac:spMkLst>
            <pc:docMk/>
            <pc:sldMk cId="21563686" sldId="278"/>
            <ac:spMk id="2" creationId="{AFC12412-D0A9-1A39-E615-726962264281}"/>
          </ac:spMkLst>
        </pc:spChg>
        <pc:spChg chg="del">
          <ac:chgData name="TAN EU ZIN" userId="72d0ffb2-2db9-4379-b0df-43e407192807" providerId="ADAL" clId="{3B48D530-164D-45F7-8984-20D3DDCC35C9}" dt="2025-05-25T20:15:41.383" v="5203" actId="478"/>
          <ac:spMkLst>
            <pc:docMk/>
            <pc:sldMk cId="21563686" sldId="278"/>
            <ac:spMk id="3" creationId="{906BCE16-F790-1D97-AA5E-F909CB05EF4F}"/>
          </ac:spMkLst>
        </pc:spChg>
        <pc:spChg chg="add mod">
          <ac:chgData name="TAN EU ZIN" userId="72d0ffb2-2db9-4379-b0df-43e407192807" providerId="ADAL" clId="{3B48D530-164D-45F7-8984-20D3DDCC35C9}" dt="2025-05-25T20:16:01.319" v="5210" actId="1076"/>
          <ac:spMkLst>
            <pc:docMk/>
            <pc:sldMk cId="21563686" sldId="278"/>
            <ac:spMk id="5" creationId="{CEC29E46-C95C-F460-8077-7DAB64D0C5F9}"/>
          </ac:spMkLst>
        </pc:spChg>
        <pc:picChg chg="add mod">
          <ac:chgData name="TAN EU ZIN" userId="72d0ffb2-2db9-4379-b0df-43e407192807" providerId="ADAL" clId="{3B48D530-164D-45F7-8984-20D3DDCC35C9}" dt="2025-05-25T20:15:52.004" v="5207" actId="1076"/>
          <ac:picMkLst>
            <pc:docMk/>
            <pc:sldMk cId="21563686" sldId="278"/>
            <ac:picMk id="4" creationId="{12A7BFDE-533B-D970-4423-936FDB30F443}"/>
          </ac:picMkLst>
        </pc:picChg>
        <pc:picChg chg="add mod">
          <ac:chgData name="TAN EU ZIN" userId="72d0ffb2-2db9-4379-b0df-43e407192807" providerId="ADAL" clId="{3B48D530-164D-45F7-8984-20D3DDCC35C9}" dt="2025-05-25T20:16:16.519" v="5216" actId="1076"/>
          <ac:picMkLst>
            <pc:docMk/>
            <pc:sldMk cId="21563686" sldId="278"/>
            <ac:picMk id="6" creationId="{292BE2AC-D136-DBF9-511A-A8948F08B9D7}"/>
          </ac:picMkLst>
        </pc:picChg>
        <pc:picChg chg="add mod">
          <ac:chgData name="TAN EU ZIN" userId="72d0ffb2-2db9-4379-b0df-43e407192807" providerId="ADAL" clId="{3B48D530-164D-45F7-8984-20D3DDCC35C9}" dt="2025-05-25T20:16:27.435" v="5221" actId="1076"/>
          <ac:picMkLst>
            <pc:docMk/>
            <pc:sldMk cId="21563686" sldId="278"/>
            <ac:picMk id="7" creationId="{3B608690-E868-B343-FB18-7327640EF347}"/>
          </ac:picMkLst>
        </pc:picChg>
        <pc:picChg chg="add mod">
          <ac:chgData name="TAN EU ZIN" userId="72d0ffb2-2db9-4379-b0df-43e407192807" providerId="ADAL" clId="{3B48D530-164D-45F7-8984-20D3DDCC35C9}" dt="2025-05-25T20:16:37.554" v="5223" actId="1076"/>
          <ac:picMkLst>
            <pc:docMk/>
            <pc:sldMk cId="21563686" sldId="278"/>
            <ac:picMk id="8" creationId="{4E91E3ED-510E-4F14-B127-DA38BA64BCD9}"/>
          </ac:picMkLst>
        </pc:picChg>
      </pc:sldChg>
      <pc:sldChg chg="addSp delSp modSp new mod">
        <pc:chgData name="TAN EU ZIN" userId="72d0ffb2-2db9-4379-b0df-43e407192807" providerId="ADAL" clId="{3B48D530-164D-45F7-8984-20D3DDCC35C9}" dt="2025-05-25T20:18:02.099" v="5251" actId="1076"/>
        <pc:sldMkLst>
          <pc:docMk/>
          <pc:sldMk cId="1438796045" sldId="279"/>
        </pc:sldMkLst>
        <pc:spChg chg="del">
          <ac:chgData name="TAN EU ZIN" userId="72d0ffb2-2db9-4379-b0df-43e407192807" providerId="ADAL" clId="{3B48D530-164D-45F7-8984-20D3DDCC35C9}" dt="2025-05-25T20:15:37.137" v="5199" actId="478"/>
          <ac:spMkLst>
            <pc:docMk/>
            <pc:sldMk cId="1438796045" sldId="279"/>
            <ac:spMk id="2" creationId="{75FEB9E4-F563-B9BF-F3C1-E7DF600B74E8}"/>
          </ac:spMkLst>
        </pc:spChg>
        <pc:spChg chg="del mod">
          <ac:chgData name="TAN EU ZIN" userId="72d0ffb2-2db9-4379-b0df-43e407192807" providerId="ADAL" clId="{3B48D530-164D-45F7-8984-20D3DDCC35C9}" dt="2025-05-25T20:15:38.976" v="5201" actId="478"/>
          <ac:spMkLst>
            <pc:docMk/>
            <pc:sldMk cId="1438796045" sldId="279"/>
            <ac:spMk id="3" creationId="{A2A4035A-9022-8B6A-6020-45B55BEC76EE}"/>
          </ac:spMkLst>
        </pc:spChg>
        <pc:spChg chg="add mod">
          <ac:chgData name="TAN EU ZIN" userId="72d0ffb2-2db9-4379-b0df-43e407192807" providerId="ADAL" clId="{3B48D530-164D-45F7-8984-20D3DDCC35C9}" dt="2025-05-25T20:17:55.379" v="5249" actId="1076"/>
          <ac:spMkLst>
            <pc:docMk/>
            <pc:sldMk cId="1438796045" sldId="279"/>
            <ac:spMk id="6" creationId="{B979C901-1995-32AC-9A03-47A00D7C6736}"/>
          </ac:spMkLst>
        </pc:spChg>
        <pc:picChg chg="add mod">
          <ac:chgData name="TAN EU ZIN" userId="72d0ffb2-2db9-4379-b0df-43e407192807" providerId="ADAL" clId="{3B48D530-164D-45F7-8984-20D3DDCC35C9}" dt="2025-05-25T20:17:58.051" v="5250" actId="1076"/>
          <ac:picMkLst>
            <pc:docMk/>
            <pc:sldMk cId="1438796045" sldId="279"/>
            <ac:picMk id="4" creationId="{D089503F-0CE6-6F07-5083-7368287D592A}"/>
          </ac:picMkLst>
        </pc:picChg>
        <pc:picChg chg="add mod">
          <ac:chgData name="TAN EU ZIN" userId="72d0ffb2-2db9-4379-b0df-43e407192807" providerId="ADAL" clId="{3B48D530-164D-45F7-8984-20D3DDCC35C9}" dt="2025-05-25T20:18:02.099" v="5251" actId="1076"/>
          <ac:picMkLst>
            <pc:docMk/>
            <pc:sldMk cId="1438796045" sldId="279"/>
            <ac:picMk id="5" creationId="{2C5EC225-BA0C-7326-2DB8-8DBA962132A8}"/>
          </ac:picMkLst>
        </pc:picChg>
      </pc:sldChg>
      <pc:sldChg chg="addSp delSp modSp new mod">
        <pc:chgData name="TAN EU ZIN" userId="72d0ffb2-2db9-4379-b0df-43e407192807" providerId="ADAL" clId="{3B48D530-164D-45F7-8984-20D3DDCC35C9}" dt="2025-05-25T20:18:38.369" v="5270" actId="1076"/>
        <pc:sldMkLst>
          <pc:docMk/>
          <pc:sldMk cId="3170065219" sldId="280"/>
        </pc:sldMkLst>
        <pc:spChg chg="del">
          <ac:chgData name="TAN EU ZIN" userId="72d0ffb2-2db9-4379-b0df-43e407192807" providerId="ADAL" clId="{3B48D530-164D-45F7-8984-20D3DDCC35C9}" dt="2025-05-25T20:15:32.277" v="5197" actId="478"/>
          <ac:spMkLst>
            <pc:docMk/>
            <pc:sldMk cId="3170065219" sldId="280"/>
            <ac:spMk id="2" creationId="{3DA96758-4446-F712-F54A-C77EDA18D6CC}"/>
          </ac:spMkLst>
        </pc:spChg>
        <pc:spChg chg="del">
          <ac:chgData name="TAN EU ZIN" userId="72d0ffb2-2db9-4379-b0df-43e407192807" providerId="ADAL" clId="{3B48D530-164D-45F7-8984-20D3DDCC35C9}" dt="2025-05-25T20:15:33.248" v="5198" actId="478"/>
          <ac:spMkLst>
            <pc:docMk/>
            <pc:sldMk cId="3170065219" sldId="280"/>
            <ac:spMk id="3" creationId="{0D1ED0BA-7465-E4CD-A7CC-C515FCDB3543}"/>
          </ac:spMkLst>
        </pc:spChg>
        <pc:picChg chg="add mod">
          <ac:chgData name="TAN EU ZIN" userId="72d0ffb2-2db9-4379-b0df-43e407192807" providerId="ADAL" clId="{3B48D530-164D-45F7-8984-20D3DDCC35C9}" dt="2025-05-25T20:18:36.786" v="5269" actId="1076"/>
          <ac:picMkLst>
            <pc:docMk/>
            <pc:sldMk cId="3170065219" sldId="280"/>
            <ac:picMk id="4" creationId="{A3FC20C5-F88F-87DD-8002-08A9B5421B2A}"/>
          </ac:picMkLst>
        </pc:picChg>
        <pc:picChg chg="add mod">
          <ac:chgData name="TAN EU ZIN" userId="72d0ffb2-2db9-4379-b0df-43e407192807" providerId="ADAL" clId="{3B48D530-164D-45F7-8984-20D3DDCC35C9}" dt="2025-05-25T20:18:38.369" v="5270" actId="1076"/>
          <ac:picMkLst>
            <pc:docMk/>
            <pc:sldMk cId="3170065219" sldId="280"/>
            <ac:picMk id="5" creationId="{07F2AA9D-354F-F9B6-728E-47EEB9D69811}"/>
          </ac:picMkLst>
        </pc:picChg>
        <pc:picChg chg="add mod">
          <ac:chgData name="TAN EU ZIN" userId="72d0ffb2-2db9-4379-b0df-43e407192807" providerId="ADAL" clId="{3B48D530-164D-45F7-8984-20D3DDCC35C9}" dt="2025-05-25T20:18:34.392" v="5267" actId="1076"/>
          <ac:picMkLst>
            <pc:docMk/>
            <pc:sldMk cId="3170065219" sldId="280"/>
            <ac:picMk id="6" creationId="{742475CA-41F2-4719-FA54-3DE52215A665}"/>
          </ac:picMkLst>
        </pc:picChg>
      </pc:sldChg>
      <pc:sldChg chg="addSp delSp modSp new mod">
        <pc:chgData name="TAN EU ZIN" userId="72d0ffb2-2db9-4379-b0df-43e407192807" providerId="ADAL" clId="{3B48D530-164D-45F7-8984-20D3DDCC35C9}" dt="2025-05-25T20:20:21.002" v="5305" actId="1076"/>
        <pc:sldMkLst>
          <pc:docMk/>
          <pc:sldMk cId="3837311902" sldId="281"/>
        </pc:sldMkLst>
        <pc:spChg chg="del">
          <ac:chgData name="TAN EU ZIN" userId="72d0ffb2-2db9-4379-b0df-43e407192807" providerId="ADAL" clId="{3B48D530-164D-45F7-8984-20D3DDCC35C9}" dt="2025-05-25T20:19:20.427" v="5289" actId="478"/>
          <ac:spMkLst>
            <pc:docMk/>
            <pc:sldMk cId="3837311902" sldId="281"/>
            <ac:spMk id="2" creationId="{24E697F8-D877-451F-DBF9-F166145302CC}"/>
          </ac:spMkLst>
        </pc:spChg>
        <pc:spChg chg="del">
          <ac:chgData name="TAN EU ZIN" userId="72d0ffb2-2db9-4379-b0df-43e407192807" providerId="ADAL" clId="{3B48D530-164D-45F7-8984-20D3DDCC35C9}" dt="2025-05-25T20:19:21.256" v="5290" actId="478"/>
          <ac:spMkLst>
            <pc:docMk/>
            <pc:sldMk cId="3837311902" sldId="281"/>
            <ac:spMk id="3" creationId="{B46BCB5C-21DB-C49C-B8C7-8D681A1348BB}"/>
          </ac:spMkLst>
        </pc:spChg>
        <pc:spChg chg="add mod">
          <ac:chgData name="TAN EU ZIN" userId="72d0ffb2-2db9-4379-b0df-43e407192807" providerId="ADAL" clId="{3B48D530-164D-45F7-8984-20D3DDCC35C9}" dt="2025-05-25T20:20:18.732" v="5303" actId="1076"/>
          <ac:spMkLst>
            <pc:docMk/>
            <pc:sldMk cId="3837311902" sldId="281"/>
            <ac:spMk id="6" creationId="{83FBD1F9-0B80-EB63-91B0-A791280AAD0A}"/>
          </ac:spMkLst>
        </pc:spChg>
        <pc:picChg chg="add mod">
          <ac:chgData name="TAN EU ZIN" userId="72d0ffb2-2db9-4379-b0df-43e407192807" providerId="ADAL" clId="{3B48D530-164D-45F7-8984-20D3DDCC35C9}" dt="2025-05-25T20:20:21.002" v="5305" actId="1076"/>
          <ac:picMkLst>
            <pc:docMk/>
            <pc:sldMk cId="3837311902" sldId="281"/>
            <ac:picMk id="4" creationId="{0A80FDBC-9A8A-395C-A529-1F8A9C998996}"/>
          </ac:picMkLst>
        </pc:picChg>
        <pc:picChg chg="add mod">
          <ac:chgData name="TAN EU ZIN" userId="72d0ffb2-2db9-4379-b0df-43e407192807" providerId="ADAL" clId="{3B48D530-164D-45F7-8984-20D3DDCC35C9}" dt="2025-05-25T20:20:19.681" v="5304" actId="1076"/>
          <ac:picMkLst>
            <pc:docMk/>
            <pc:sldMk cId="3837311902" sldId="281"/>
            <ac:picMk id="5" creationId="{B04ACA22-7756-D674-87DA-C5704136CFF1}"/>
          </ac:picMkLst>
        </pc:picChg>
      </pc:sldChg>
      <pc:sldChg chg="addSp delSp modSp new mod">
        <pc:chgData name="TAN EU ZIN" userId="72d0ffb2-2db9-4379-b0df-43e407192807" providerId="ADAL" clId="{3B48D530-164D-45F7-8984-20D3DDCC35C9}" dt="2025-05-25T20:21:05.214" v="5325" actId="1076"/>
        <pc:sldMkLst>
          <pc:docMk/>
          <pc:sldMk cId="813290056" sldId="282"/>
        </pc:sldMkLst>
        <pc:spChg chg="del">
          <ac:chgData name="TAN EU ZIN" userId="72d0ffb2-2db9-4379-b0df-43e407192807" providerId="ADAL" clId="{3B48D530-164D-45F7-8984-20D3DDCC35C9}" dt="2025-05-25T20:20:32.011" v="5308" actId="478"/>
          <ac:spMkLst>
            <pc:docMk/>
            <pc:sldMk cId="813290056" sldId="282"/>
            <ac:spMk id="2" creationId="{EF98FF89-F309-AD0F-D107-C603774F0461}"/>
          </ac:spMkLst>
        </pc:spChg>
        <pc:spChg chg="del">
          <ac:chgData name="TAN EU ZIN" userId="72d0ffb2-2db9-4379-b0df-43e407192807" providerId="ADAL" clId="{3B48D530-164D-45F7-8984-20D3DDCC35C9}" dt="2025-05-25T20:20:32.747" v="5309" actId="478"/>
          <ac:spMkLst>
            <pc:docMk/>
            <pc:sldMk cId="813290056" sldId="282"/>
            <ac:spMk id="3" creationId="{13AD183F-6A0C-5B8B-4A45-10A2AF581CE8}"/>
          </ac:spMkLst>
        </pc:spChg>
        <pc:spChg chg="add mod">
          <ac:chgData name="TAN EU ZIN" userId="72d0ffb2-2db9-4379-b0df-43e407192807" providerId="ADAL" clId="{3B48D530-164D-45F7-8984-20D3DDCC35C9}" dt="2025-05-25T20:21:02.103" v="5323" actId="1076"/>
          <ac:spMkLst>
            <pc:docMk/>
            <pc:sldMk cId="813290056" sldId="282"/>
            <ac:spMk id="6" creationId="{ECE32943-EE9E-800C-6DE8-92B5516F4AEA}"/>
          </ac:spMkLst>
        </pc:spChg>
        <pc:picChg chg="add mod">
          <ac:chgData name="TAN EU ZIN" userId="72d0ffb2-2db9-4379-b0df-43e407192807" providerId="ADAL" clId="{3B48D530-164D-45F7-8984-20D3DDCC35C9}" dt="2025-05-25T20:21:04.239" v="5324" actId="1076"/>
          <ac:picMkLst>
            <pc:docMk/>
            <pc:sldMk cId="813290056" sldId="282"/>
            <ac:picMk id="4" creationId="{F5FFF9F6-79BE-0A78-C383-DCD70E60777F}"/>
          </ac:picMkLst>
        </pc:picChg>
        <pc:picChg chg="add mod">
          <ac:chgData name="TAN EU ZIN" userId="72d0ffb2-2db9-4379-b0df-43e407192807" providerId="ADAL" clId="{3B48D530-164D-45F7-8984-20D3DDCC35C9}" dt="2025-05-25T20:21:05.214" v="5325" actId="1076"/>
          <ac:picMkLst>
            <pc:docMk/>
            <pc:sldMk cId="813290056" sldId="282"/>
            <ac:picMk id="5" creationId="{AA39E013-DD16-288B-512F-0809C8AE5358}"/>
          </ac:picMkLst>
        </pc:picChg>
      </pc:sldChg>
      <pc:sldChg chg="addSp delSp modSp new mod">
        <pc:chgData name="TAN EU ZIN" userId="72d0ffb2-2db9-4379-b0df-43e407192807" providerId="ADAL" clId="{3B48D530-164D-45F7-8984-20D3DDCC35C9}" dt="2025-05-25T20:22:35.895" v="5350" actId="1076"/>
        <pc:sldMkLst>
          <pc:docMk/>
          <pc:sldMk cId="1131359609" sldId="283"/>
        </pc:sldMkLst>
        <pc:spChg chg="del">
          <ac:chgData name="TAN EU ZIN" userId="72d0ffb2-2db9-4379-b0df-43e407192807" providerId="ADAL" clId="{3B48D530-164D-45F7-8984-20D3DDCC35C9}" dt="2025-05-25T20:22:12.131" v="5339" actId="478"/>
          <ac:spMkLst>
            <pc:docMk/>
            <pc:sldMk cId="1131359609" sldId="283"/>
            <ac:spMk id="2" creationId="{82566050-1550-550E-8F5C-21122216C186}"/>
          </ac:spMkLst>
        </pc:spChg>
        <pc:spChg chg="del">
          <ac:chgData name="TAN EU ZIN" userId="72d0ffb2-2db9-4379-b0df-43e407192807" providerId="ADAL" clId="{3B48D530-164D-45F7-8984-20D3DDCC35C9}" dt="2025-05-25T20:22:13.188" v="5340" actId="478"/>
          <ac:spMkLst>
            <pc:docMk/>
            <pc:sldMk cId="1131359609" sldId="283"/>
            <ac:spMk id="3" creationId="{FE8BEF3D-4F08-DC38-A723-3B2AC2322BAB}"/>
          </ac:spMkLst>
        </pc:spChg>
        <pc:picChg chg="add mod">
          <ac:chgData name="TAN EU ZIN" userId="72d0ffb2-2db9-4379-b0df-43e407192807" providerId="ADAL" clId="{3B48D530-164D-45F7-8984-20D3DDCC35C9}" dt="2025-05-25T20:22:23.079" v="5344" actId="1076"/>
          <ac:picMkLst>
            <pc:docMk/>
            <pc:sldMk cId="1131359609" sldId="283"/>
            <ac:picMk id="4" creationId="{B1B35275-E0C1-5CBB-29D0-532D4B71245D}"/>
          </ac:picMkLst>
        </pc:picChg>
        <pc:picChg chg="add mod">
          <ac:chgData name="TAN EU ZIN" userId="72d0ffb2-2db9-4379-b0df-43e407192807" providerId="ADAL" clId="{3B48D530-164D-45F7-8984-20D3DDCC35C9}" dt="2025-05-25T20:22:35.895" v="5350" actId="1076"/>
          <ac:picMkLst>
            <pc:docMk/>
            <pc:sldMk cId="1131359609" sldId="283"/>
            <ac:picMk id="5" creationId="{1E68D174-729A-631F-2DCD-5A06BF316C14}"/>
          </ac:picMkLst>
        </pc:picChg>
      </pc:sldChg>
      <pc:sldChg chg="addSp delSp modSp new mod">
        <pc:chgData name="TAN EU ZIN" userId="72d0ffb2-2db9-4379-b0df-43e407192807" providerId="ADAL" clId="{3B48D530-164D-45F7-8984-20D3DDCC35C9}" dt="2025-05-25T20:23:13.639" v="5367" actId="1076"/>
        <pc:sldMkLst>
          <pc:docMk/>
          <pc:sldMk cId="3103913510" sldId="284"/>
        </pc:sldMkLst>
        <pc:spChg chg="del">
          <ac:chgData name="TAN EU ZIN" userId="72d0ffb2-2db9-4379-b0df-43e407192807" providerId="ADAL" clId="{3B48D530-164D-45F7-8984-20D3DDCC35C9}" dt="2025-05-25T20:22:45.566" v="5353" actId="478"/>
          <ac:spMkLst>
            <pc:docMk/>
            <pc:sldMk cId="3103913510" sldId="284"/>
            <ac:spMk id="2" creationId="{00C9B313-5FCF-C670-AF57-8135FD34CE45}"/>
          </ac:spMkLst>
        </pc:spChg>
        <pc:spChg chg="del mod">
          <ac:chgData name="TAN EU ZIN" userId="72d0ffb2-2db9-4379-b0df-43e407192807" providerId="ADAL" clId="{3B48D530-164D-45F7-8984-20D3DDCC35C9}" dt="2025-05-25T20:22:47.188" v="5355" actId="478"/>
          <ac:spMkLst>
            <pc:docMk/>
            <pc:sldMk cId="3103913510" sldId="284"/>
            <ac:spMk id="3" creationId="{4D17A4E0-30AB-EAF5-0864-EFFAB94F457D}"/>
          </ac:spMkLst>
        </pc:spChg>
        <pc:spChg chg="add mod">
          <ac:chgData name="TAN EU ZIN" userId="72d0ffb2-2db9-4379-b0df-43e407192807" providerId="ADAL" clId="{3B48D530-164D-45F7-8984-20D3DDCC35C9}" dt="2025-05-25T20:23:13.639" v="5367" actId="1076"/>
          <ac:spMkLst>
            <pc:docMk/>
            <pc:sldMk cId="3103913510" sldId="284"/>
            <ac:spMk id="5" creationId="{46517547-46B7-1A18-096E-B45848E716C8}"/>
          </ac:spMkLst>
        </pc:spChg>
        <pc:picChg chg="add mod">
          <ac:chgData name="TAN EU ZIN" userId="72d0ffb2-2db9-4379-b0df-43e407192807" providerId="ADAL" clId="{3B48D530-164D-45F7-8984-20D3DDCC35C9}" dt="2025-05-25T20:22:56.079" v="5359" actId="1076"/>
          <ac:picMkLst>
            <pc:docMk/>
            <pc:sldMk cId="3103913510" sldId="284"/>
            <ac:picMk id="4" creationId="{4201A2BB-65DE-CC4D-2F41-5BEB33737CC7}"/>
          </ac:picMkLst>
        </pc:picChg>
      </pc:sldChg>
      <pc:sldChg chg="addSp delSp modSp new mod">
        <pc:chgData name="TAN EU ZIN" userId="72d0ffb2-2db9-4379-b0df-43e407192807" providerId="ADAL" clId="{3B48D530-164D-45F7-8984-20D3DDCC35C9}" dt="2025-05-25T21:15:44.015" v="5443" actId="20577"/>
        <pc:sldMkLst>
          <pc:docMk/>
          <pc:sldMk cId="2276005857" sldId="285"/>
        </pc:sldMkLst>
        <pc:spChg chg="del">
          <ac:chgData name="TAN EU ZIN" userId="72d0ffb2-2db9-4379-b0df-43e407192807" providerId="ADAL" clId="{3B48D530-164D-45F7-8984-20D3DDCC35C9}" dt="2025-05-25T20:23:42.695" v="5380" actId="478"/>
          <ac:spMkLst>
            <pc:docMk/>
            <pc:sldMk cId="2276005857" sldId="285"/>
            <ac:spMk id="2" creationId="{A11EE1D5-9758-274C-FDE5-93BA9B0952E9}"/>
          </ac:spMkLst>
        </pc:spChg>
        <pc:spChg chg="del mod">
          <ac:chgData name="TAN EU ZIN" userId="72d0ffb2-2db9-4379-b0df-43e407192807" providerId="ADAL" clId="{3B48D530-164D-45F7-8984-20D3DDCC35C9}" dt="2025-05-25T20:23:44.244" v="5382" actId="478"/>
          <ac:spMkLst>
            <pc:docMk/>
            <pc:sldMk cId="2276005857" sldId="285"/>
            <ac:spMk id="3" creationId="{49AE7124-4E86-5323-099B-B0998D5EA2EA}"/>
          </ac:spMkLst>
        </pc:spChg>
        <pc:spChg chg="add mod">
          <ac:chgData name="TAN EU ZIN" userId="72d0ffb2-2db9-4379-b0df-43e407192807" providerId="ADAL" clId="{3B48D530-164D-45F7-8984-20D3DDCC35C9}" dt="2025-05-25T21:15:44.015" v="5443" actId="20577"/>
          <ac:spMkLst>
            <pc:docMk/>
            <pc:sldMk cId="2276005857" sldId="285"/>
            <ac:spMk id="4" creationId="{E9D71040-75EF-D309-1457-F802A08B30EE}"/>
          </ac:spMkLst>
        </pc:spChg>
        <pc:picChg chg="add mod">
          <ac:chgData name="TAN EU ZIN" userId="72d0ffb2-2db9-4379-b0df-43e407192807" providerId="ADAL" clId="{3B48D530-164D-45F7-8984-20D3DDCC35C9}" dt="2025-05-25T20:24:19.311" v="5392" actId="14100"/>
          <ac:picMkLst>
            <pc:docMk/>
            <pc:sldMk cId="2276005857" sldId="285"/>
            <ac:picMk id="5" creationId="{43B52143-7D0B-E7CC-A764-46EF98F0ED5F}"/>
          </ac:picMkLst>
        </pc:picChg>
        <pc:picChg chg="add del mod">
          <ac:chgData name="TAN EU ZIN" userId="72d0ffb2-2db9-4379-b0df-43e407192807" providerId="ADAL" clId="{3B48D530-164D-45F7-8984-20D3DDCC35C9}" dt="2025-05-25T21:15:14.890" v="5418" actId="478"/>
          <ac:picMkLst>
            <pc:docMk/>
            <pc:sldMk cId="2276005857" sldId="285"/>
            <ac:picMk id="6" creationId="{A9A66029-07CA-F84C-6235-FDC98FB1B7D8}"/>
          </ac:picMkLst>
        </pc:picChg>
        <pc:picChg chg="add del mod">
          <ac:chgData name="TAN EU ZIN" userId="72d0ffb2-2db9-4379-b0df-43e407192807" providerId="ADAL" clId="{3B48D530-164D-45F7-8984-20D3DDCC35C9}" dt="2025-05-25T21:15:06.051" v="5411" actId="478"/>
          <ac:picMkLst>
            <pc:docMk/>
            <pc:sldMk cId="2276005857" sldId="285"/>
            <ac:picMk id="7" creationId="{0B9A1B11-6E38-F1B2-D74D-DD64FD6E606F}"/>
          </ac:picMkLst>
        </pc:picChg>
        <pc:picChg chg="add mod">
          <ac:chgData name="TAN EU ZIN" userId="72d0ffb2-2db9-4379-b0df-43e407192807" providerId="ADAL" clId="{3B48D530-164D-45F7-8984-20D3DDCC35C9}" dt="2025-05-25T20:24:49.044" v="5404" actId="1076"/>
          <ac:picMkLst>
            <pc:docMk/>
            <pc:sldMk cId="2276005857" sldId="285"/>
            <ac:picMk id="8" creationId="{2447D1B3-B7F4-D711-C45B-8B28A30DB3E0}"/>
          </ac:picMkLst>
        </pc:picChg>
        <pc:picChg chg="add mod">
          <ac:chgData name="TAN EU ZIN" userId="72d0ffb2-2db9-4379-b0df-43e407192807" providerId="ADAL" clId="{3B48D530-164D-45F7-8984-20D3DDCC35C9}" dt="2025-05-25T21:15:13.664" v="5417" actId="1076"/>
          <ac:picMkLst>
            <pc:docMk/>
            <pc:sldMk cId="2276005857" sldId="285"/>
            <ac:picMk id="10" creationId="{1E65DD42-18FB-82C2-A398-1452CD86C19A}"/>
          </ac:picMkLst>
        </pc:picChg>
        <pc:picChg chg="add mod">
          <ac:chgData name="TAN EU ZIN" userId="72d0ffb2-2db9-4379-b0df-43e407192807" providerId="ADAL" clId="{3B48D530-164D-45F7-8984-20D3DDCC35C9}" dt="2025-05-25T21:15:26.304" v="5421" actId="14100"/>
          <ac:picMkLst>
            <pc:docMk/>
            <pc:sldMk cId="2276005857" sldId="285"/>
            <ac:picMk id="12" creationId="{FB16CAFD-7DB1-C30E-D2F6-FA451730EC1E}"/>
          </ac:picMkLst>
        </pc:picChg>
      </pc:sldChg>
      <pc:sldChg chg="addSp delSp modSp new mod">
        <pc:chgData name="TAN EU ZIN" userId="72d0ffb2-2db9-4379-b0df-43e407192807" providerId="ADAL" clId="{3B48D530-164D-45F7-8984-20D3DDCC35C9}" dt="2025-05-25T21:19:42.923" v="5832" actId="1076"/>
        <pc:sldMkLst>
          <pc:docMk/>
          <pc:sldMk cId="819074395" sldId="286"/>
        </pc:sldMkLst>
        <pc:spChg chg="del">
          <ac:chgData name="TAN EU ZIN" userId="72d0ffb2-2db9-4379-b0df-43e407192807" providerId="ADAL" clId="{3B48D530-164D-45F7-8984-20D3DDCC35C9}" dt="2025-05-25T21:15:49.580" v="5444" actId="478"/>
          <ac:spMkLst>
            <pc:docMk/>
            <pc:sldMk cId="819074395" sldId="286"/>
            <ac:spMk id="2" creationId="{832D0930-3ED9-7935-7AFD-4F7DA7724A59}"/>
          </ac:spMkLst>
        </pc:spChg>
        <pc:spChg chg="del">
          <ac:chgData name="TAN EU ZIN" userId="72d0ffb2-2db9-4379-b0df-43e407192807" providerId="ADAL" clId="{3B48D530-164D-45F7-8984-20D3DDCC35C9}" dt="2025-05-25T21:15:51.280" v="5445" actId="478"/>
          <ac:spMkLst>
            <pc:docMk/>
            <pc:sldMk cId="819074395" sldId="286"/>
            <ac:spMk id="3" creationId="{3377D641-07B4-DF64-84F0-59D7091B7D04}"/>
          </ac:spMkLst>
        </pc:spChg>
        <pc:spChg chg="add mod">
          <ac:chgData name="TAN EU ZIN" userId="72d0ffb2-2db9-4379-b0df-43e407192807" providerId="ADAL" clId="{3B48D530-164D-45F7-8984-20D3DDCC35C9}" dt="2025-05-25T21:17:40.373" v="5649" actId="1076"/>
          <ac:spMkLst>
            <pc:docMk/>
            <pc:sldMk cId="819074395" sldId="286"/>
            <ac:spMk id="6" creationId="{137CFB9A-33C3-8DFF-F5DE-40FBB508D240}"/>
          </ac:spMkLst>
        </pc:spChg>
        <pc:spChg chg="add mod">
          <ac:chgData name="TAN EU ZIN" userId="72d0ffb2-2db9-4379-b0df-43e407192807" providerId="ADAL" clId="{3B48D530-164D-45F7-8984-20D3DDCC35C9}" dt="2025-05-25T21:19:42.923" v="5832" actId="1076"/>
          <ac:spMkLst>
            <pc:docMk/>
            <pc:sldMk cId="819074395" sldId="286"/>
            <ac:spMk id="11" creationId="{4C0F5AE4-D44F-C793-179E-98E5437FEDC5}"/>
          </ac:spMkLst>
        </pc:spChg>
        <pc:picChg chg="add mod">
          <ac:chgData name="TAN EU ZIN" userId="72d0ffb2-2db9-4379-b0df-43e407192807" providerId="ADAL" clId="{3B48D530-164D-45F7-8984-20D3DDCC35C9}" dt="2025-05-25T21:17:38.516" v="5648" actId="1076"/>
          <ac:picMkLst>
            <pc:docMk/>
            <pc:sldMk cId="819074395" sldId="286"/>
            <ac:picMk id="5" creationId="{89ACE563-EC2C-9BCE-3FE2-C78FBA02AA3B}"/>
          </ac:picMkLst>
        </pc:picChg>
        <pc:picChg chg="add mod">
          <ac:chgData name="TAN EU ZIN" userId="72d0ffb2-2db9-4379-b0df-43e407192807" providerId="ADAL" clId="{3B48D530-164D-45F7-8984-20D3DDCC35C9}" dt="2025-05-25T21:17:45.352" v="5653" actId="1076"/>
          <ac:picMkLst>
            <pc:docMk/>
            <pc:sldMk cId="819074395" sldId="286"/>
            <ac:picMk id="8" creationId="{1F9C2BBA-B745-F8D5-A607-A817B280548D}"/>
          </ac:picMkLst>
        </pc:picChg>
        <pc:picChg chg="add mod">
          <ac:chgData name="TAN EU ZIN" userId="72d0ffb2-2db9-4379-b0df-43e407192807" providerId="ADAL" clId="{3B48D530-164D-45F7-8984-20D3DDCC35C9}" dt="2025-05-25T21:16:44.614" v="5485" actId="1076"/>
          <ac:picMkLst>
            <pc:docMk/>
            <pc:sldMk cId="819074395" sldId="286"/>
            <ac:picMk id="10" creationId="{C158053F-1F49-7FE8-C69E-B5F0E79F1FD7}"/>
          </ac:picMkLst>
        </pc:picChg>
      </pc:sldChg>
      <pc:sldChg chg="new del">
        <pc:chgData name="TAN EU ZIN" userId="72d0ffb2-2db9-4379-b0df-43e407192807" providerId="ADAL" clId="{3B48D530-164D-45F7-8984-20D3DDCC35C9}" dt="2025-05-25T20:25:07.642" v="5410" actId="47"/>
        <pc:sldMkLst>
          <pc:docMk/>
          <pc:sldMk cId="2046970782" sldId="287"/>
        </pc:sldMkLst>
      </pc:sldChg>
      <pc:sldChg chg="addSp delSp modSp new mod">
        <pc:chgData name="TAN EU ZIN" userId="72d0ffb2-2db9-4379-b0df-43e407192807" providerId="ADAL" clId="{3B48D530-164D-45F7-8984-20D3DDCC35C9}" dt="2025-05-25T21:26:54.807" v="6608" actId="1076"/>
        <pc:sldMkLst>
          <pc:docMk/>
          <pc:sldMk cId="2200836543" sldId="287"/>
        </pc:sldMkLst>
        <pc:spChg chg="del">
          <ac:chgData name="TAN EU ZIN" userId="72d0ffb2-2db9-4379-b0df-43e407192807" providerId="ADAL" clId="{3B48D530-164D-45F7-8984-20D3DDCC35C9}" dt="2025-05-25T21:23:43.333" v="6291" actId="478"/>
          <ac:spMkLst>
            <pc:docMk/>
            <pc:sldMk cId="2200836543" sldId="287"/>
            <ac:spMk id="2" creationId="{E726691B-2676-11DB-F938-AA8F50AB82A9}"/>
          </ac:spMkLst>
        </pc:spChg>
        <pc:spChg chg="del">
          <ac:chgData name="TAN EU ZIN" userId="72d0ffb2-2db9-4379-b0df-43e407192807" providerId="ADAL" clId="{3B48D530-164D-45F7-8984-20D3DDCC35C9}" dt="2025-05-25T21:23:44.408" v="6292" actId="478"/>
          <ac:spMkLst>
            <pc:docMk/>
            <pc:sldMk cId="2200836543" sldId="287"/>
            <ac:spMk id="3" creationId="{6D1F3D92-43DB-CBEE-22E8-9AF8C849C7F7}"/>
          </ac:spMkLst>
        </pc:spChg>
        <pc:spChg chg="add mod">
          <ac:chgData name="TAN EU ZIN" userId="72d0ffb2-2db9-4379-b0df-43e407192807" providerId="ADAL" clId="{3B48D530-164D-45F7-8984-20D3DDCC35C9}" dt="2025-05-25T21:24:30.796" v="6326" actId="1076"/>
          <ac:spMkLst>
            <pc:docMk/>
            <pc:sldMk cId="2200836543" sldId="287"/>
            <ac:spMk id="7" creationId="{7143838A-9740-DE3A-06F7-BBAD6BA69FA8}"/>
          </ac:spMkLst>
        </pc:spChg>
        <pc:spChg chg="add mod">
          <ac:chgData name="TAN EU ZIN" userId="72d0ffb2-2db9-4379-b0df-43e407192807" providerId="ADAL" clId="{3B48D530-164D-45F7-8984-20D3DDCC35C9}" dt="2025-05-25T21:24:44.048" v="6340" actId="1076"/>
          <ac:spMkLst>
            <pc:docMk/>
            <pc:sldMk cId="2200836543" sldId="287"/>
            <ac:spMk id="8" creationId="{6BC727FF-C15D-8018-F7B1-FA0CADCD578C}"/>
          </ac:spMkLst>
        </pc:spChg>
        <pc:spChg chg="add mod">
          <ac:chgData name="TAN EU ZIN" userId="72d0ffb2-2db9-4379-b0df-43e407192807" providerId="ADAL" clId="{3B48D530-164D-45F7-8984-20D3DDCC35C9}" dt="2025-05-25T21:26:54.807" v="6608" actId="1076"/>
          <ac:spMkLst>
            <pc:docMk/>
            <pc:sldMk cId="2200836543" sldId="287"/>
            <ac:spMk id="9" creationId="{B796B3AD-9938-0EE5-3A46-AD2C3DFEDBDD}"/>
          </ac:spMkLst>
        </pc:spChg>
        <pc:picChg chg="add mod">
          <ac:chgData name="TAN EU ZIN" userId="72d0ffb2-2db9-4379-b0df-43e407192807" providerId="ADAL" clId="{3B48D530-164D-45F7-8984-20D3DDCC35C9}" dt="2025-05-25T21:24:14.493" v="6300" actId="1076"/>
          <ac:picMkLst>
            <pc:docMk/>
            <pc:sldMk cId="2200836543" sldId="287"/>
            <ac:picMk id="5" creationId="{1F1C175B-A624-F7DE-07FF-C519E8AD9210}"/>
          </ac:picMkLst>
        </pc:picChg>
        <pc:picChg chg="add mod">
          <ac:chgData name="TAN EU ZIN" userId="72d0ffb2-2db9-4379-b0df-43e407192807" providerId="ADAL" clId="{3B48D530-164D-45F7-8984-20D3DDCC35C9}" dt="2025-05-25T21:24:12.792" v="6299" actId="14100"/>
          <ac:picMkLst>
            <pc:docMk/>
            <pc:sldMk cId="2200836543" sldId="287"/>
            <ac:picMk id="6" creationId="{FD378314-C214-EB9B-623D-AD939E064C33}"/>
          </ac:picMkLst>
        </pc:picChg>
      </pc:sldChg>
      <pc:sldChg chg="delSp new del mod">
        <pc:chgData name="TAN EU ZIN" userId="72d0ffb2-2db9-4379-b0df-43e407192807" providerId="ADAL" clId="{3B48D530-164D-45F7-8984-20D3DDCC35C9}" dt="2025-05-25T21:30:08.904" v="6757" actId="47"/>
        <pc:sldMkLst>
          <pc:docMk/>
          <pc:sldMk cId="3813935730" sldId="288"/>
        </pc:sldMkLst>
        <pc:spChg chg="del">
          <ac:chgData name="TAN EU ZIN" userId="72d0ffb2-2db9-4379-b0df-43e407192807" providerId="ADAL" clId="{3B48D530-164D-45F7-8984-20D3DDCC35C9}" dt="2025-05-25T21:30:05.077" v="6755" actId="478"/>
          <ac:spMkLst>
            <pc:docMk/>
            <pc:sldMk cId="3813935730" sldId="288"/>
            <ac:spMk id="2" creationId="{48644ECE-4BE7-667D-B184-A767C08152FA}"/>
          </ac:spMkLst>
        </pc:spChg>
        <pc:spChg chg="del">
          <ac:chgData name="TAN EU ZIN" userId="72d0ffb2-2db9-4379-b0df-43e407192807" providerId="ADAL" clId="{3B48D530-164D-45F7-8984-20D3DDCC35C9}" dt="2025-05-25T21:30:05.841" v="6756" actId="478"/>
          <ac:spMkLst>
            <pc:docMk/>
            <pc:sldMk cId="3813935730" sldId="288"/>
            <ac:spMk id="3" creationId="{E6F10ED0-4BC1-741F-827E-CE130616E0F7}"/>
          </ac:spMkLst>
        </pc:spChg>
      </pc:sldChg>
      <pc:sldChg chg="modSp new mod">
        <pc:chgData name="TAN EU ZIN" userId="72d0ffb2-2db9-4379-b0df-43e407192807" providerId="ADAL" clId="{3B48D530-164D-45F7-8984-20D3DDCC35C9}" dt="2025-05-25T21:41:11.813" v="8294" actId="14100"/>
        <pc:sldMkLst>
          <pc:docMk/>
          <pc:sldMk cId="2185911751" sldId="289"/>
        </pc:sldMkLst>
        <pc:spChg chg="mod">
          <ac:chgData name="TAN EU ZIN" userId="72d0ffb2-2db9-4379-b0df-43e407192807" providerId="ADAL" clId="{3B48D530-164D-45F7-8984-20D3DDCC35C9}" dt="2025-05-25T21:30:16.217" v="6770" actId="1076"/>
          <ac:spMkLst>
            <pc:docMk/>
            <pc:sldMk cId="2185911751" sldId="289"/>
            <ac:spMk id="2" creationId="{5854FC65-8131-E2A9-AC87-42828EE2761C}"/>
          </ac:spMkLst>
        </pc:spChg>
        <pc:spChg chg="mod">
          <ac:chgData name="TAN EU ZIN" userId="72d0ffb2-2db9-4379-b0df-43e407192807" providerId="ADAL" clId="{3B48D530-164D-45F7-8984-20D3DDCC35C9}" dt="2025-05-25T21:41:11.813" v="8294" actId="14100"/>
          <ac:spMkLst>
            <pc:docMk/>
            <pc:sldMk cId="2185911751" sldId="289"/>
            <ac:spMk id="3" creationId="{08EA4F4A-993C-EEE2-DC60-E264CAD2F02E}"/>
          </ac:spMkLst>
        </pc:spChg>
      </pc:sldChg>
      <pc:sldChg chg="modSp new mod">
        <pc:chgData name="TAN EU ZIN" userId="72d0ffb2-2db9-4379-b0df-43e407192807" providerId="ADAL" clId="{3B48D530-164D-45F7-8984-20D3DDCC35C9}" dt="2025-05-25T21:42:36.644" v="8679" actId="20577"/>
        <pc:sldMkLst>
          <pc:docMk/>
          <pc:sldMk cId="2146279546" sldId="290"/>
        </pc:sldMkLst>
        <pc:spChg chg="mod">
          <ac:chgData name="TAN EU ZIN" userId="72d0ffb2-2db9-4379-b0df-43e407192807" providerId="ADAL" clId="{3B48D530-164D-45F7-8984-20D3DDCC35C9}" dt="2025-05-25T21:41:05.935" v="8291" actId="20577"/>
          <ac:spMkLst>
            <pc:docMk/>
            <pc:sldMk cId="2146279546" sldId="290"/>
            <ac:spMk id="2" creationId="{F99DB499-4066-ADCF-9BAF-BDCD753D4F40}"/>
          </ac:spMkLst>
        </pc:spChg>
        <pc:spChg chg="mod">
          <ac:chgData name="TAN EU ZIN" userId="72d0ffb2-2db9-4379-b0df-43e407192807" providerId="ADAL" clId="{3B48D530-164D-45F7-8984-20D3DDCC35C9}" dt="2025-05-25T21:42:36.644" v="8679" actId="20577"/>
          <ac:spMkLst>
            <pc:docMk/>
            <pc:sldMk cId="2146279546" sldId="290"/>
            <ac:spMk id="3" creationId="{86AAFF3F-207E-4773-1A53-FD7655D2E0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F77A4-D4FC-79EF-1D08-3AB434098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F1441A8-AAF6-45C7-0EEA-B3C5A4A76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9FC85E6-F533-28CD-BD2D-1B597934EECE}"/>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5" name="Footer Placeholder 4">
            <a:extLst>
              <a:ext uri="{FF2B5EF4-FFF2-40B4-BE49-F238E27FC236}">
                <a16:creationId xmlns:a16="http://schemas.microsoft.com/office/drawing/2014/main" id="{9B1C6C26-AD72-1663-8905-C63B794C043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420B30C-8AF2-FDF7-70E9-B4BFF00ECA62}"/>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243986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C4F8-7BFF-49AF-67FC-CD0BF721383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D9819CB-6364-01DC-560B-9CA62B7A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0BC22AF-39E3-F8BD-B560-75F70EB02255}"/>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5" name="Footer Placeholder 4">
            <a:extLst>
              <a:ext uri="{FF2B5EF4-FFF2-40B4-BE49-F238E27FC236}">
                <a16:creationId xmlns:a16="http://schemas.microsoft.com/office/drawing/2014/main" id="{FBDBB958-82FA-0404-6F67-420CFBBB1B9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26D1721-9B4C-85FA-E7E0-16DE21077F53}"/>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186896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C2325-E06B-B363-9B31-68BD5FCF8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E993FC6-84B4-4F39-D5D0-FF63AFB6F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3B436A-6D12-4CDE-3CD5-89F588DC1A77}"/>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5" name="Footer Placeholder 4">
            <a:extLst>
              <a:ext uri="{FF2B5EF4-FFF2-40B4-BE49-F238E27FC236}">
                <a16:creationId xmlns:a16="http://schemas.microsoft.com/office/drawing/2014/main" id="{6905FE05-9E7F-99DB-A192-C94ABA89FA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D2E400E-256A-A13F-BB79-F9898BB19824}"/>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337455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D172-9EBF-7E96-19F3-E88A563EB84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045675C-17E0-1FD8-7890-AD65827F6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2AC3D75-1800-CFE6-C361-54D671685DB5}"/>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5" name="Footer Placeholder 4">
            <a:extLst>
              <a:ext uri="{FF2B5EF4-FFF2-40B4-BE49-F238E27FC236}">
                <a16:creationId xmlns:a16="http://schemas.microsoft.com/office/drawing/2014/main" id="{A901011B-2226-E6E4-10BC-FF5543845D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8C63350-FDC8-3A30-C9E8-8CF354D9DF3A}"/>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81270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E30E-6046-6A26-BFDB-2F9834808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9C7C02E-0B2D-4AD1-49D2-921192264A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33216-B54B-1859-D490-AF9619023397}"/>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5" name="Footer Placeholder 4">
            <a:extLst>
              <a:ext uri="{FF2B5EF4-FFF2-40B4-BE49-F238E27FC236}">
                <a16:creationId xmlns:a16="http://schemas.microsoft.com/office/drawing/2014/main" id="{29667BC8-2D8E-AE08-4ABF-3BA90A27FC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0A7472-3B68-6EF6-188C-D62EFC0A2F83}"/>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13456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A343-1F51-C861-E035-7047418566E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40D0D74-00C8-C7AE-A703-03943F7240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4C15421-1572-515C-A65A-19EFF17EE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C10061E-F2D2-0087-7B80-EC841622FF5F}"/>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6" name="Footer Placeholder 5">
            <a:extLst>
              <a:ext uri="{FF2B5EF4-FFF2-40B4-BE49-F238E27FC236}">
                <a16:creationId xmlns:a16="http://schemas.microsoft.com/office/drawing/2014/main" id="{C5D62A05-6C4B-7218-AA60-958E034189E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3BBDC74-D718-905F-9839-D84BB210A2D5}"/>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3079700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E78C-3588-E0F8-1A97-0D646D8FE69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B091E71-FA78-ECF2-C6DE-90B55D605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50378-11A9-8425-4468-94E419ADE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522E57B-6C0A-76F1-93F8-67EAE3A4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47230-201D-E924-E419-9CB0B03DD7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6ADA882-7469-F257-EF85-8E0192D72E03}"/>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8" name="Footer Placeholder 7">
            <a:extLst>
              <a:ext uri="{FF2B5EF4-FFF2-40B4-BE49-F238E27FC236}">
                <a16:creationId xmlns:a16="http://schemas.microsoft.com/office/drawing/2014/main" id="{1F5A7CF5-9009-4360-A1B4-2F587F3CB7C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6510683-E2F5-F631-C48F-C0320F49694D}"/>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246891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9B59-C29E-9993-C954-CE68B737EA1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2F93D39-7C74-5F75-37A6-504F93D4AB76}"/>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4" name="Footer Placeholder 3">
            <a:extLst>
              <a:ext uri="{FF2B5EF4-FFF2-40B4-BE49-F238E27FC236}">
                <a16:creationId xmlns:a16="http://schemas.microsoft.com/office/drawing/2014/main" id="{829FB8B2-4ADF-D0E2-1F9F-CA018E2CD17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DB6C51F-C0A7-9755-31B2-0EDE2582C1B6}"/>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39814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F060B-D3F2-F3C6-6928-0F15C5624A84}"/>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3" name="Footer Placeholder 2">
            <a:extLst>
              <a:ext uri="{FF2B5EF4-FFF2-40B4-BE49-F238E27FC236}">
                <a16:creationId xmlns:a16="http://schemas.microsoft.com/office/drawing/2014/main" id="{8B75CE77-89FC-06D0-1EC7-ADF9BD00D27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ED39198-9F15-715A-6D17-E6075854E53D}"/>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284427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A332-2314-CBCB-3460-EE16A8992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A1B3554-A728-A1A4-90EC-AC566D4F2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8C936E5-7265-71FA-2809-C51353095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9B70A-2EC0-ECF0-4399-B86320C865E9}"/>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6" name="Footer Placeholder 5">
            <a:extLst>
              <a:ext uri="{FF2B5EF4-FFF2-40B4-BE49-F238E27FC236}">
                <a16:creationId xmlns:a16="http://schemas.microsoft.com/office/drawing/2014/main" id="{E8B9C7B6-A03A-A045-E719-C053AB00AE2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D4B61A4-AEC8-8B3D-3733-F1972AF6B94A}"/>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165258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C482-516F-762D-63EB-65F84CD9C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1D699A0-146D-BA7D-AC28-27B377B82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CBEB7F4-1679-A435-F9E3-F9A1E6AB9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AC2B2-F2FA-0B54-C8A7-134FE2758556}"/>
              </a:ext>
            </a:extLst>
          </p:cNvPr>
          <p:cNvSpPr>
            <a:spLocks noGrp="1"/>
          </p:cNvSpPr>
          <p:nvPr>
            <p:ph type="dt" sz="half" idx="10"/>
          </p:nvPr>
        </p:nvSpPr>
        <p:spPr/>
        <p:txBody>
          <a:bodyPr/>
          <a:lstStyle/>
          <a:p>
            <a:fld id="{225B9FD9-B344-4E54-A05B-84345559A32E}" type="datetimeFigureOut">
              <a:rPr lang="en-SG" smtClean="0"/>
              <a:t>26/5/2025</a:t>
            </a:fld>
            <a:endParaRPr lang="en-SG"/>
          </a:p>
        </p:txBody>
      </p:sp>
      <p:sp>
        <p:nvSpPr>
          <p:cNvPr id="6" name="Footer Placeholder 5">
            <a:extLst>
              <a:ext uri="{FF2B5EF4-FFF2-40B4-BE49-F238E27FC236}">
                <a16:creationId xmlns:a16="http://schemas.microsoft.com/office/drawing/2014/main" id="{5C73AD9A-496C-BE00-47CF-8C01BE72269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1F54C75-550D-3A3C-F249-DB68972C8FB1}"/>
              </a:ext>
            </a:extLst>
          </p:cNvPr>
          <p:cNvSpPr>
            <a:spLocks noGrp="1"/>
          </p:cNvSpPr>
          <p:nvPr>
            <p:ph type="sldNum" sz="quarter" idx="12"/>
          </p:nvPr>
        </p:nvSpPr>
        <p:spPr/>
        <p:txBody>
          <a:bodyPr/>
          <a:lstStyle/>
          <a:p>
            <a:fld id="{327FE1D9-0C79-4A47-869E-697969D447F4}" type="slidenum">
              <a:rPr lang="en-SG" smtClean="0"/>
              <a:t>‹#›</a:t>
            </a:fld>
            <a:endParaRPr lang="en-SG"/>
          </a:p>
        </p:txBody>
      </p:sp>
    </p:spTree>
    <p:extLst>
      <p:ext uri="{BB962C8B-B14F-4D97-AF65-F5344CB8AC3E}">
        <p14:creationId xmlns:p14="http://schemas.microsoft.com/office/powerpoint/2010/main" val="204777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E7BAF5-B87A-5615-019C-B8E3A191A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C3A0034-EF53-331C-2CAB-D90A95BE0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97177C2-D570-3AC2-59D4-25EE50BD4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5B9FD9-B344-4E54-A05B-84345559A32E}" type="datetimeFigureOut">
              <a:rPr lang="en-SG" smtClean="0"/>
              <a:t>26/5/2025</a:t>
            </a:fld>
            <a:endParaRPr lang="en-SG"/>
          </a:p>
        </p:txBody>
      </p:sp>
      <p:sp>
        <p:nvSpPr>
          <p:cNvPr id="5" name="Footer Placeholder 4">
            <a:extLst>
              <a:ext uri="{FF2B5EF4-FFF2-40B4-BE49-F238E27FC236}">
                <a16:creationId xmlns:a16="http://schemas.microsoft.com/office/drawing/2014/main" id="{08CEE75C-D393-8D69-2C47-F26F47200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6F0109D1-D802-3767-B026-775BE7120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7FE1D9-0C79-4A47-869E-697969D447F4}" type="slidenum">
              <a:rPr lang="en-SG" smtClean="0"/>
              <a:t>‹#›</a:t>
            </a:fld>
            <a:endParaRPr lang="en-SG"/>
          </a:p>
        </p:txBody>
      </p:sp>
    </p:spTree>
    <p:extLst>
      <p:ext uri="{BB962C8B-B14F-4D97-AF65-F5344CB8AC3E}">
        <p14:creationId xmlns:p14="http://schemas.microsoft.com/office/powerpoint/2010/main" val="33131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7D1B-1E0E-9F5D-F4A8-71A9E92B277F}"/>
              </a:ext>
            </a:extLst>
          </p:cNvPr>
          <p:cNvSpPr>
            <a:spLocks noGrp="1"/>
          </p:cNvSpPr>
          <p:nvPr>
            <p:ph type="ctrTitle"/>
          </p:nvPr>
        </p:nvSpPr>
        <p:spPr/>
        <p:txBody>
          <a:bodyPr/>
          <a:lstStyle/>
          <a:p>
            <a:r>
              <a:rPr lang="en-SG" dirty="0"/>
              <a:t>DELE CA1 Part B : RNN</a:t>
            </a:r>
          </a:p>
        </p:txBody>
      </p:sp>
      <p:sp>
        <p:nvSpPr>
          <p:cNvPr id="3" name="Subtitle 2">
            <a:extLst>
              <a:ext uri="{FF2B5EF4-FFF2-40B4-BE49-F238E27FC236}">
                <a16:creationId xmlns:a16="http://schemas.microsoft.com/office/drawing/2014/main" id="{FB9C1125-137E-136E-AD2A-8E20D4C92B81}"/>
              </a:ext>
            </a:extLst>
          </p:cNvPr>
          <p:cNvSpPr>
            <a:spLocks noGrp="1"/>
          </p:cNvSpPr>
          <p:nvPr>
            <p:ph type="subTitle" idx="1"/>
          </p:nvPr>
        </p:nvSpPr>
        <p:spPr/>
        <p:txBody>
          <a:bodyPr/>
          <a:lstStyle/>
          <a:p>
            <a:r>
              <a:rPr lang="en-SG" dirty="0"/>
              <a:t>Tan Eu Zin</a:t>
            </a:r>
          </a:p>
          <a:p>
            <a:r>
              <a:rPr lang="en-SG" dirty="0"/>
              <a:t>DAAA/FT/2B/22</a:t>
            </a:r>
          </a:p>
          <a:p>
            <a:r>
              <a:rPr lang="en-SG" dirty="0"/>
              <a:t>P2415927</a:t>
            </a:r>
          </a:p>
        </p:txBody>
      </p:sp>
    </p:spTree>
    <p:extLst>
      <p:ext uri="{BB962C8B-B14F-4D97-AF65-F5344CB8AC3E}">
        <p14:creationId xmlns:p14="http://schemas.microsoft.com/office/powerpoint/2010/main" val="266116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F27DA-B5F9-7E36-C056-665A1B6E556D}"/>
              </a:ext>
            </a:extLst>
          </p:cNvPr>
          <p:cNvSpPr txBox="1"/>
          <p:nvPr/>
        </p:nvSpPr>
        <p:spPr>
          <a:xfrm>
            <a:off x="2892714" y="2079546"/>
            <a:ext cx="6406570" cy="1200329"/>
          </a:xfrm>
          <a:prstGeom prst="rect">
            <a:avLst/>
          </a:prstGeom>
          <a:noFill/>
        </p:spPr>
        <p:txBody>
          <a:bodyPr wrap="square" rtlCol="0">
            <a:spAutoFit/>
          </a:bodyPr>
          <a:lstStyle/>
          <a:p>
            <a:pPr algn="ctr"/>
            <a:r>
              <a:rPr lang="en-SG" dirty="0"/>
              <a:t>Now we augment the data, we first create more data by doing full stop separation -&gt; if got two sentences, separate it by the </a:t>
            </a:r>
            <a:r>
              <a:rPr lang="en-SG" dirty="0" err="1"/>
              <a:t>fullstop</a:t>
            </a:r>
            <a:r>
              <a:rPr lang="en-SG" dirty="0"/>
              <a:t>, into 3 new data, one original, one with first sentence, and one with second sentence, this is the shape we get</a:t>
            </a:r>
          </a:p>
        </p:txBody>
      </p:sp>
      <p:pic>
        <p:nvPicPr>
          <p:cNvPr id="5" name="Picture 4">
            <a:extLst>
              <a:ext uri="{FF2B5EF4-FFF2-40B4-BE49-F238E27FC236}">
                <a16:creationId xmlns:a16="http://schemas.microsoft.com/office/drawing/2014/main" id="{2FD9B4BB-C955-A42E-FC3D-AC6611503FEE}"/>
              </a:ext>
            </a:extLst>
          </p:cNvPr>
          <p:cNvPicPr>
            <a:picLocks noChangeAspect="1"/>
          </p:cNvPicPr>
          <p:nvPr/>
        </p:nvPicPr>
        <p:blipFill>
          <a:blip r:embed="rId2"/>
          <a:stretch>
            <a:fillRect/>
          </a:stretch>
        </p:blipFill>
        <p:spPr>
          <a:xfrm>
            <a:off x="3242824" y="3899728"/>
            <a:ext cx="5706351" cy="463336"/>
          </a:xfrm>
          <a:prstGeom prst="rect">
            <a:avLst/>
          </a:prstGeom>
        </p:spPr>
      </p:pic>
    </p:spTree>
    <p:extLst>
      <p:ext uri="{BB962C8B-B14F-4D97-AF65-F5344CB8AC3E}">
        <p14:creationId xmlns:p14="http://schemas.microsoft.com/office/powerpoint/2010/main" val="256613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4F4823-77B7-F121-AFD5-3011A5476453}"/>
              </a:ext>
            </a:extLst>
          </p:cNvPr>
          <p:cNvPicPr>
            <a:picLocks noChangeAspect="1"/>
          </p:cNvPicPr>
          <p:nvPr/>
        </p:nvPicPr>
        <p:blipFill>
          <a:blip r:embed="rId2"/>
          <a:stretch>
            <a:fillRect/>
          </a:stretch>
        </p:blipFill>
        <p:spPr>
          <a:xfrm>
            <a:off x="2684206" y="2486606"/>
            <a:ext cx="6823587" cy="3570892"/>
          </a:xfrm>
          <a:prstGeom prst="rect">
            <a:avLst/>
          </a:prstGeom>
        </p:spPr>
      </p:pic>
      <p:sp>
        <p:nvSpPr>
          <p:cNvPr id="6" name="TextBox 5">
            <a:extLst>
              <a:ext uri="{FF2B5EF4-FFF2-40B4-BE49-F238E27FC236}">
                <a16:creationId xmlns:a16="http://schemas.microsoft.com/office/drawing/2014/main" id="{3C453372-0EA1-DB46-2B60-69B44A78AC77}"/>
              </a:ext>
            </a:extLst>
          </p:cNvPr>
          <p:cNvSpPr txBox="1"/>
          <p:nvPr/>
        </p:nvSpPr>
        <p:spPr>
          <a:xfrm>
            <a:off x="2684206" y="1145235"/>
            <a:ext cx="6744928" cy="954107"/>
          </a:xfrm>
          <a:prstGeom prst="rect">
            <a:avLst/>
          </a:prstGeom>
          <a:noFill/>
        </p:spPr>
        <p:txBody>
          <a:bodyPr wrap="square" rtlCol="0">
            <a:spAutoFit/>
          </a:bodyPr>
          <a:lstStyle/>
          <a:p>
            <a:r>
              <a:rPr lang="en-SG" sz="2800" dirty="0"/>
              <a:t>Now we do synonym augmentation by replacing words with the same meaning</a:t>
            </a:r>
          </a:p>
        </p:txBody>
      </p:sp>
    </p:spTree>
    <p:extLst>
      <p:ext uri="{BB962C8B-B14F-4D97-AF65-F5344CB8AC3E}">
        <p14:creationId xmlns:p14="http://schemas.microsoft.com/office/powerpoint/2010/main" val="218701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924494-F029-FD8D-20DA-09D2EFE7F1AF}"/>
              </a:ext>
            </a:extLst>
          </p:cNvPr>
          <p:cNvPicPr>
            <a:picLocks noChangeAspect="1"/>
          </p:cNvPicPr>
          <p:nvPr/>
        </p:nvPicPr>
        <p:blipFill>
          <a:blip r:embed="rId2"/>
          <a:stretch>
            <a:fillRect/>
          </a:stretch>
        </p:blipFill>
        <p:spPr>
          <a:xfrm>
            <a:off x="3623749" y="762744"/>
            <a:ext cx="4944501" cy="2673630"/>
          </a:xfrm>
          <a:prstGeom prst="rect">
            <a:avLst/>
          </a:prstGeom>
        </p:spPr>
      </p:pic>
      <p:sp>
        <p:nvSpPr>
          <p:cNvPr id="5" name="TextBox 4">
            <a:extLst>
              <a:ext uri="{FF2B5EF4-FFF2-40B4-BE49-F238E27FC236}">
                <a16:creationId xmlns:a16="http://schemas.microsoft.com/office/drawing/2014/main" id="{2F057455-C707-3769-A557-C9BECD9079D8}"/>
              </a:ext>
            </a:extLst>
          </p:cNvPr>
          <p:cNvSpPr txBox="1"/>
          <p:nvPr/>
        </p:nvSpPr>
        <p:spPr>
          <a:xfrm>
            <a:off x="3057831" y="4295274"/>
            <a:ext cx="6076335" cy="923330"/>
          </a:xfrm>
          <a:prstGeom prst="rect">
            <a:avLst/>
          </a:prstGeom>
          <a:noFill/>
        </p:spPr>
        <p:txBody>
          <a:bodyPr wrap="square" rtlCol="0">
            <a:spAutoFit/>
          </a:bodyPr>
          <a:lstStyle/>
          <a:p>
            <a:r>
              <a:rPr lang="en-SG" dirty="0"/>
              <a:t>Now we do back translation, translate it into a mediocre difficulty language, and translate it back, and it will change the way the sentence is structured, which gives more data.</a:t>
            </a:r>
          </a:p>
        </p:txBody>
      </p:sp>
    </p:spTree>
    <p:extLst>
      <p:ext uri="{BB962C8B-B14F-4D97-AF65-F5344CB8AC3E}">
        <p14:creationId xmlns:p14="http://schemas.microsoft.com/office/powerpoint/2010/main" val="299851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A7BFDE-533B-D970-4423-936FDB30F443}"/>
              </a:ext>
            </a:extLst>
          </p:cNvPr>
          <p:cNvPicPr>
            <a:picLocks noChangeAspect="1"/>
          </p:cNvPicPr>
          <p:nvPr/>
        </p:nvPicPr>
        <p:blipFill>
          <a:blip r:embed="rId2"/>
          <a:stretch>
            <a:fillRect/>
          </a:stretch>
        </p:blipFill>
        <p:spPr>
          <a:xfrm>
            <a:off x="578698" y="213944"/>
            <a:ext cx="7896708" cy="3633227"/>
          </a:xfrm>
          <a:prstGeom prst="rect">
            <a:avLst/>
          </a:prstGeom>
        </p:spPr>
      </p:pic>
      <p:sp>
        <p:nvSpPr>
          <p:cNvPr id="5" name="TextBox 4">
            <a:extLst>
              <a:ext uri="{FF2B5EF4-FFF2-40B4-BE49-F238E27FC236}">
                <a16:creationId xmlns:a16="http://schemas.microsoft.com/office/drawing/2014/main" id="{CEC29E46-C95C-F460-8077-7DAB64D0C5F9}"/>
              </a:ext>
            </a:extLst>
          </p:cNvPr>
          <p:cNvSpPr txBox="1"/>
          <p:nvPr/>
        </p:nvSpPr>
        <p:spPr>
          <a:xfrm>
            <a:off x="4911212" y="3059668"/>
            <a:ext cx="1386348" cy="369332"/>
          </a:xfrm>
          <a:prstGeom prst="rect">
            <a:avLst/>
          </a:prstGeom>
          <a:noFill/>
        </p:spPr>
        <p:txBody>
          <a:bodyPr wrap="square" rtlCol="0">
            <a:spAutoFit/>
          </a:bodyPr>
          <a:lstStyle/>
          <a:p>
            <a:r>
              <a:rPr lang="en-SG" dirty="0"/>
              <a:t>Before</a:t>
            </a:r>
          </a:p>
        </p:txBody>
      </p:sp>
      <p:pic>
        <p:nvPicPr>
          <p:cNvPr id="6" name="Picture 5">
            <a:extLst>
              <a:ext uri="{FF2B5EF4-FFF2-40B4-BE49-F238E27FC236}">
                <a16:creationId xmlns:a16="http://schemas.microsoft.com/office/drawing/2014/main" id="{292BE2AC-D136-DBF9-511A-A8948F08B9D7}"/>
              </a:ext>
            </a:extLst>
          </p:cNvPr>
          <p:cNvPicPr>
            <a:picLocks noChangeAspect="1"/>
          </p:cNvPicPr>
          <p:nvPr/>
        </p:nvPicPr>
        <p:blipFill>
          <a:blip r:embed="rId3"/>
          <a:stretch>
            <a:fillRect/>
          </a:stretch>
        </p:blipFill>
        <p:spPr>
          <a:xfrm>
            <a:off x="810626" y="4129346"/>
            <a:ext cx="3928521" cy="2414225"/>
          </a:xfrm>
          <a:prstGeom prst="rect">
            <a:avLst/>
          </a:prstGeom>
        </p:spPr>
      </p:pic>
      <p:pic>
        <p:nvPicPr>
          <p:cNvPr id="7" name="Picture 6">
            <a:extLst>
              <a:ext uri="{FF2B5EF4-FFF2-40B4-BE49-F238E27FC236}">
                <a16:creationId xmlns:a16="http://schemas.microsoft.com/office/drawing/2014/main" id="{3B608690-E868-B343-FB18-7327640EF347}"/>
              </a:ext>
            </a:extLst>
          </p:cNvPr>
          <p:cNvPicPr>
            <a:picLocks noChangeAspect="1"/>
          </p:cNvPicPr>
          <p:nvPr/>
        </p:nvPicPr>
        <p:blipFill>
          <a:blip r:embed="rId4"/>
          <a:stretch>
            <a:fillRect/>
          </a:stretch>
        </p:blipFill>
        <p:spPr>
          <a:xfrm>
            <a:off x="7596532" y="3947656"/>
            <a:ext cx="4312864" cy="2696400"/>
          </a:xfrm>
          <a:prstGeom prst="rect">
            <a:avLst/>
          </a:prstGeom>
        </p:spPr>
      </p:pic>
      <p:pic>
        <p:nvPicPr>
          <p:cNvPr id="8" name="Picture 7">
            <a:extLst>
              <a:ext uri="{FF2B5EF4-FFF2-40B4-BE49-F238E27FC236}">
                <a16:creationId xmlns:a16="http://schemas.microsoft.com/office/drawing/2014/main" id="{4E91E3ED-510E-4F14-B127-DA38BA64BCD9}"/>
              </a:ext>
            </a:extLst>
          </p:cNvPr>
          <p:cNvPicPr>
            <a:picLocks noChangeAspect="1"/>
          </p:cNvPicPr>
          <p:nvPr/>
        </p:nvPicPr>
        <p:blipFill>
          <a:blip r:embed="rId5"/>
          <a:stretch>
            <a:fillRect/>
          </a:stretch>
        </p:blipFill>
        <p:spPr>
          <a:xfrm>
            <a:off x="9942593" y="4427738"/>
            <a:ext cx="1438781" cy="499915"/>
          </a:xfrm>
          <a:prstGeom prst="rect">
            <a:avLst/>
          </a:prstGeom>
        </p:spPr>
      </p:pic>
    </p:spTree>
    <p:extLst>
      <p:ext uri="{BB962C8B-B14F-4D97-AF65-F5344CB8AC3E}">
        <p14:creationId xmlns:p14="http://schemas.microsoft.com/office/powerpoint/2010/main" val="2156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B724F89-FD46-3493-0D53-18849C4BD434}"/>
              </a:ext>
            </a:extLst>
          </p:cNvPr>
          <p:cNvPicPr>
            <a:picLocks noChangeAspect="1"/>
          </p:cNvPicPr>
          <p:nvPr/>
        </p:nvPicPr>
        <p:blipFill>
          <a:blip r:embed="rId2"/>
          <a:stretch>
            <a:fillRect/>
          </a:stretch>
        </p:blipFill>
        <p:spPr>
          <a:xfrm>
            <a:off x="1825655" y="826395"/>
            <a:ext cx="8540690" cy="3199370"/>
          </a:xfrm>
          <a:prstGeom prst="rect">
            <a:avLst/>
          </a:prstGeom>
        </p:spPr>
      </p:pic>
      <p:sp>
        <p:nvSpPr>
          <p:cNvPr id="22" name="TextBox 21">
            <a:extLst>
              <a:ext uri="{FF2B5EF4-FFF2-40B4-BE49-F238E27FC236}">
                <a16:creationId xmlns:a16="http://schemas.microsoft.com/office/drawing/2014/main" id="{ABE35D84-75FD-F67E-73FC-FD5FE6E8B59A}"/>
              </a:ext>
            </a:extLst>
          </p:cNvPr>
          <p:cNvSpPr txBox="1"/>
          <p:nvPr/>
        </p:nvSpPr>
        <p:spPr>
          <a:xfrm>
            <a:off x="2603090" y="4630992"/>
            <a:ext cx="6985820" cy="1200329"/>
          </a:xfrm>
          <a:prstGeom prst="rect">
            <a:avLst/>
          </a:prstGeom>
          <a:noFill/>
        </p:spPr>
        <p:txBody>
          <a:bodyPr wrap="square" rtlCol="0">
            <a:spAutoFit/>
          </a:bodyPr>
          <a:lstStyle/>
          <a:p>
            <a:pPr algn="ctr"/>
            <a:r>
              <a:rPr lang="en-SG" dirty="0"/>
              <a:t>Now we remove the duplicates and we see that the data is still biased, but we can see that the data did in fact decrease in biasness and more data was created after </a:t>
            </a:r>
            <a:r>
              <a:rPr lang="en-SG" dirty="0" err="1"/>
              <a:t>upsampling</a:t>
            </a:r>
            <a:r>
              <a:rPr lang="en-SG" dirty="0"/>
              <a:t>. We will try to train our models now.</a:t>
            </a:r>
          </a:p>
        </p:txBody>
      </p:sp>
    </p:spTree>
    <p:extLst>
      <p:ext uri="{BB962C8B-B14F-4D97-AF65-F5344CB8AC3E}">
        <p14:creationId xmlns:p14="http://schemas.microsoft.com/office/powerpoint/2010/main" val="421527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89503F-0CE6-6F07-5083-7368287D592A}"/>
              </a:ext>
            </a:extLst>
          </p:cNvPr>
          <p:cNvPicPr>
            <a:picLocks noChangeAspect="1"/>
          </p:cNvPicPr>
          <p:nvPr/>
        </p:nvPicPr>
        <p:blipFill>
          <a:blip r:embed="rId2"/>
          <a:stretch>
            <a:fillRect/>
          </a:stretch>
        </p:blipFill>
        <p:spPr>
          <a:xfrm>
            <a:off x="294967" y="703006"/>
            <a:ext cx="5300472" cy="3008670"/>
          </a:xfrm>
          <a:prstGeom prst="rect">
            <a:avLst/>
          </a:prstGeom>
        </p:spPr>
      </p:pic>
      <p:pic>
        <p:nvPicPr>
          <p:cNvPr id="5" name="Picture 4">
            <a:extLst>
              <a:ext uri="{FF2B5EF4-FFF2-40B4-BE49-F238E27FC236}">
                <a16:creationId xmlns:a16="http://schemas.microsoft.com/office/drawing/2014/main" id="{2C5EC225-BA0C-7326-2DB8-8DBA962132A8}"/>
              </a:ext>
            </a:extLst>
          </p:cNvPr>
          <p:cNvPicPr>
            <a:picLocks noChangeAspect="1"/>
          </p:cNvPicPr>
          <p:nvPr/>
        </p:nvPicPr>
        <p:blipFill>
          <a:blip r:embed="rId3"/>
          <a:stretch>
            <a:fillRect/>
          </a:stretch>
        </p:blipFill>
        <p:spPr>
          <a:xfrm>
            <a:off x="6435643" y="703006"/>
            <a:ext cx="5461390" cy="3008670"/>
          </a:xfrm>
          <a:prstGeom prst="rect">
            <a:avLst/>
          </a:prstGeom>
        </p:spPr>
      </p:pic>
      <p:sp>
        <p:nvSpPr>
          <p:cNvPr id="6" name="TextBox 5">
            <a:extLst>
              <a:ext uri="{FF2B5EF4-FFF2-40B4-BE49-F238E27FC236}">
                <a16:creationId xmlns:a16="http://schemas.microsoft.com/office/drawing/2014/main" id="{B979C901-1995-32AC-9A03-47A00D7C6736}"/>
              </a:ext>
            </a:extLst>
          </p:cNvPr>
          <p:cNvSpPr txBox="1"/>
          <p:nvPr/>
        </p:nvSpPr>
        <p:spPr>
          <a:xfrm>
            <a:off x="3550687" y="4650659"/>
            <a:ext cx="5090625" cy="1200329"/>
          </a:xfrm>
          <a:prstGeom prst="rect">
            <a:avLst/>
          </a:prstGeom>
          <a:noFill/>
        </p:spPr>
        <p:txBody>
          <a:bodyPr wrap="square" rtlCol="0">
            <a:spAutoFit/>
          </a:bodyPr>
          <a:lstStyle/>
          <a:p>
            <a:r>
              <a:rPr lang="en-SG" sz="2400" dirty="0"/>
              <a:t>Now we carry out lemmatization, to convert the words into its simplest form, which standardizes words</a:t>
            </a:r>
          </a:p>
        </p:txBody>
      </p:sp>
    </p:spTree>
    <p:extLst>
      <p:ext uri="{BB962C8B-B14F-4D97-AF65-F5344CB8AC3E}">
        <p14:creationId xmlns:p14="http://schemas.microsoft.com/office/powerpoint/2010/main" val="143879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FC20C5-F88F-87DD-8002-08A9B5421B2A}"/>
              </a:ext>
            </a:extLst>
          </p:cNvPr>
          <p:cNvPicPr>
            <a:picLocks noChangeAspect="1"/>
          </p:cNvPicPr>
          <p:nvPr/>
        </p:nvPicPr>
        <p:blipFill>
          <a:blip r:embed="rId2"/>
          <a:stretch>
            <a:fillRect/>
          </a:stretch>
        </p:blipFill>
        <p:spPr>
          <a:xfrm>
            <a:off x="841798" y="895363"/>
            <a:ext cx="4731628" cy="2711004"/>
          </a:xfrm>
          <a:prstGeom prst="rect">
            <a:avLst/>
          </a:prstGeom>
        </p:spPr>
      </p:pic>
      <p:pic>
        <p:nvPicPr>
          <p:cNvPr id="5" name="Picture 4">
            <a:extLst>
              <a:ext uri="{FF2B5EF4-FFF2-40B4-BE49-F238E27FC236}">
                <a16:creationId xmlns:a16="http://schemas.microsoft.com/office/drawing/2014/main" id="{07F2AA9D-354F-F9B6-728E-47EEB9D69811}"/>
              </a:ext>
            </a:extLst>
          </p:cNvPr>
          <p:cNvPicPr>
            <a:picLocks noChangeAspect="1"/>
          </p:cNvPicPr>
          <p:nvPr/>
        </p:nvPicPr>
        <p:blipFill>
          <a:blip r:embed="rId3"/>
          <a:stretch>
            <a:fillRect/>
          </a:stretch>
        </p:blipFill>
        <p:spPr>
          <a:xfrm>
            <a:off x="6096000" y="895363"/>
            <a:ext cx="4926808" cy="2711004"/>
          </a:xfrm>
          <a:prstGeom prst="rect">
            <a:avLst/>
          </a:prstGeom>
        </p:spPr>
      </p:pic>
      <p:pic>
        <p:nvPicPr>
          <p:cNvPr id="6" name="Picture 5">
            <a:extLst>
              <a:ext uri="{FF2B5EF4-FFF2-40B4-BE49-F238E27FC236}">
                <a16:creationId xmlns:a16="http://schemas.microsoft.com/office/drawing/2014/main" id="{742475CA-41F2-4719-FA54-3DE52215A665}"/>
              </a:ext>
            </a:extLst>
          </p:cNvPr>
          <p:cNvPicPr>
            <a:picLocks noChangeAspect="1"/>
          </p:cNvPicPr>
          <p:nvPr/>
        </p:nvPicPr>
        <p:blipFill>
          <a:blip r:embed="rId4"/>
          <a:stretch>
            <a:fillRect/>
          </a:stretch>
        </p:blipFill>
        <p:spPr>
          <a:xfrm>
            <a:off x="3500987" y="4178709"/>
            <a:ext cx="5190026" cy="1787067"/>
          </a:xfrm>
          <a:prstGeom prst="rect">
            <a:avLst/>
          </a:prstGeom>
        </p:spPr>
      </p:pic>
    </p:spTree>
    <p:extLst>
      <p:ext uri="{BB962C8B-B14F-4D97-AF65-F5344CB8AC3E}">
        <p14:creationId xmlns:p14="http://schemas.microsoft.com/office/powerpoint/2010/main" val="317006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0FCA0E3-B82C-F0AB-B4F8-23723F7BB982}"/>
              </a:ext>
            </a:extLst>
          </p:cNvPr>
          <p:cNvSpPr txBox="1"/>
          <p:nvPr/>
        </p:nvSpPr>
        <p:spPr>
          <a:xfrm>
            <a:off x="1970526" y="4422831"/>
            <a:ext cx="8250947" cy="1815882"/>
          </a:xfrm>
          <a:prstGeom prst="rect">
            <a:avLst/>
          </a:prstGeom>
          <a:noFill/>
        </p:spPr>
        <p:txBody>
          <a:bodyPr wrap="square" rtlCol="0">
            <a:spAutoFit/>
          </a:bodyPr>
          <a:lstStyle/>
          <a:p>
            <a:pPr algn="ctr"/>
            <a:r>
              <a:rPr lang="en-SG" sz="2800" dirty="0"/>
              <a:t>Lowercasing to make all the words in lower case, which ensures uniformity and reduce vocab size. This prevents model from seeing same words with upper and lower caps as different</a:t>
            </a:r>
          </a:p>
        </p:txBody>
      </p:sp>
      <p:pic>
        <p:nvPicPr>
          <p:cNvPr id="21" name="Picture 20">
            <a:extLst>
              <a:ext uri="{FF2B5EF4-FFF2-40B4-BE49-F238E27FC236}">
                <a16:creationId xmlns:a16="http://schemas.microsoft.com/office/drawing/2014/main" id="{052EF3EF-D26B-0FB6-728F-D906CDBF5AC0}"/>
              </a:ext>
            </a:extLst>
          </p:cNvPr>
          <p:cNvPicPr>
            <a:picLocks noChangeAspect="1"/>
          </p:cNvPicPr>
          <p:nvPr/>
        </p:nvPicPr>
        <p:blipFill>
          <a:blip r:embed="rId2"/>
          <a:stretch>
            <a:fillRect/>
          </a:stretch>
        </p:blipFill>
        <p:spPr>
          <a:xfrm>
            <a:off x="267087" y="320952"/>
            <a:ext cx="5601155" cy="3218661"/>
          </a:xfrm>
          <a:prstGeom prst="rect">
            <a:avLst/>
          </a:prstGeom>
        </p:spPr>
      </p:pic>
      <p:pic>
        <p:nvPicPr>
          <p:cNvPr id="23" name="Picture 22">
            <a:extLst>
              <a:ext uri="{FF2B5EF4-FFF2-40B4-BE49-F238E27FC236}">
                <a16:creationId xmlns:a16="http://schemas.microsoft.com/office/drawing/2014/main" id="{AB0000E7-6D8F-C102-980F-F71B31B529A6}"/>
              </a:ext>
            </a:extLst>
          </p:cNvPr>
          <p:cNvPicPr>
            <a:picLocks noChangeAspect="1"/>
          </p:cNvPicPr>
          <p:nvPr/>
        </p:nvPicPr>
        <p:blipFill>
          <a:blip r:embed="rId3"/>
          <a:stretch>
            <a:fillRect/>
          </a:stretch>
        </p:blipFill>
        <p:spPr>
          <a:xfrm>
            <a:off x="6187724" y="320952"/>
            <a:ext cx="5825889" cy="3218660"/>
          </a:xfrm>
          <a:prstGeom prst="rect">
            <a:avLst/>
          </a:prstGeom>
        </p:spPr>
      </p:pic>
    </p:spTree>
    <p:extLst>
      <p:ext uri="{BB962C8B-B14F-4D97-AF65-F5344CB8AC3E}">
        <p14:creationId xmlns:p14="http://schemas.microsoft.com/office/powerpoint/2010/main" val="275830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80FDBC-9A8A-395C-A529-1F8A9C998996}"/>
              </a:ext>
            </a:extLst>
          </p:cNvPr>
          <p:cNvPicPr>
            <a:picLocks noChangeAspect="1"/>
          </p:cNvPicPr>
          <p:nvPr/>
        </p:nvPicPr>
        <p:blipFill>
          <a:blip r:embed="rId2"/>
          <a:stretch>
            <a:fillRect/>
          </a:stretch>
        </p:blipFill>
        <p:spPr>
          <a:xfrm>
            <a:off x="1912155" y="707209"/>
            <a:ext cx="8631534" cy="768175"/>
          </a:xfrm>
          <a:prstGeom prst="rect">
            <a:avLst/>
          </a:prstGeom>
        </p:spPr>
      </p:pic>
      <p:pic>
        <p:nvPicPr>
          <p:cNvPr id="5" name="Picture 4">
            <a:extLst>
              <a:ext uri="{FF2B5EF4-FFF2-40B4-BE49-F238E27FC236}">
                <a16:creationId xmlns:a16="http://schemas.microsoft.com/office/drawing/2014/main" id="{B04ACA22-7756-D674-87DA-C5704136CFF1}"/>
              </a:ext>
            </a:extLst>
          </p:cNvPr>
          <p:cNvPicPr>
            <a:picLocks noChangeAspect="1"/>
          </p:cNvPicPr>
          <p:nvPr/>
        </p:nvPicPr>
        <p:blipFill>
          <a:blip r:embed="rId3"/>
          <a:stretch>
            <a:fillRect/>
          </a:stretch>
        </p:blipFill>
        <p:spPr>
          <a:xfrm>
            <a:off x="3042089" y="1942911"/>
            <a:ext cx="6371666" cy="2972177"/>
          </a:xfrm>
          <a:prstGeom prst="rect">
            <a:avLst/>
          </a:prstGeom>
        </p:spPr>
      </p:pic>
      <p:sp>
        <p:nvSpPr>
          <p:cNvPr id="6" name="TextBox 5">
            <a:extLst>
              <a:ext uri="{FF2B5EF4-FFF2-40B4-BE49-F238E27FC236}">
                <a16:creationId xmlns:a16="http://schemas.microsoft.com/office/drawing/2014/main" id="{83FBD1F9-0B80-EB63-91B0-A791280AAD0A}"/>
              </a:ext>
            </a:extLst>
          </p:cNvPr>
          <p:cNvSpPr txBox="1"/>
          <p:nvPr/>
        </p:nvSpPr>
        <p:spPr>
          <a:xfrm>
            <a:off x="3174012" y="5504460"/>
            <a:ext cx="6107821" cy="646331"/>
          </a:xfrm>
          <a:prstGeom prst="rect">
            <a:avLst/>
          </a:prstGeom>
          <a:noFill/>
        </p:spPr>
        <p:txBody>
          <a:bodyPr wrap="square" rtlCol="0">
            <a:spAutoFit/>
          </a:bodyPr>
          <a:lstStyle/>
          <a:p>
            <a:r>
              <a:rPr lang="en-SG" dirty="0"/>
              <a:t>Now we remove punctuations and number which eliminates irrelevant characters, this reduces noise in the data</a:t>
            </a:r>
          </a:p>
        </p:txBody>
      </p:sp>
    </p:spTree>
    <p:extLst>
      <p:ext uri="{BB962C8B-B14F-4D97-AF65-F5344CB8AC3E}">
        <p14:creationId xmlns:p14="http://schemas.microsoft.com/office/powerpoint/2010/main" val="3837311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FFF9F6-79BE-0A78-C383-DCD70E60777F}"/>
              </a:ext>
            </a:extLst>
          </p:cNvPr>
          <p:cNvPicPr>
            <a:picLocks noChangeAspect="1"/>
          </p:cNvPicPr>
          <p:nvPr/>
        </p:nvPicPr>
        <p:blipFill>
          <a:blip r:embed="rId2"/>
          <a:stretch>
            <a:fillRect/>
          </a:stretch>
        </p:blipFill>
        <p:spPr>
          <a:xfrm>
            <a:off x="707922" y="3774184"/>
            <a:ext cx="5217398" cy="2734770"/>
          </a:xfrm>
          <a:prstGeom prst="rect">
            <a:avLst/>
          </a:prstGeom>
        </p:spPr>
      </p:pic>
      <p:pic>
        <p:nvPicPr>
          <p:cNvPr id="5" name="Picture 4">
            <a:extLst>
              <a:ext uri="{FF2B5EF4-FFF2-40B4-BE49-F238E27FC236}">
                <a16:creationId xmlns:a16="http://schemas.microsoft.com/office/drawing/2014/main" id="{AA39E013-DD16-288B-512F-0809C8AE5358}"/>
              </a:ext>
            </a:extLst>
          </p:cNvPr>
          <p:cNvPicPr>
            <a:picLocks noChangeAspect="1"/>
          </p:cNvPicPr>
          <p:nvPr/>
        </p:nvPicPr>
        <p:blipFill>
          <a:blip r:embed="rId3"/>
          <a:stretch>
            <a:fillRect/>
          </a:stretch>
        </p:blipFill>
        <p:spPr>
          <a:xfrm>
            <a:off x="6266680" y="3774184"/>
            <a:ext cx="5448749" cy="2834148"/>
          </a:xfrm>
          <a:prstGeom prst="rect">
            <a:avLst/>
          </a:prstGeom>
        </p:spPr>
      </p:pic>
      <p:sp>
        <p:nvSpPr>
          <p:cNvPr id="6" name="TextBox 5">
            <a:extLst>
              <a:ext uri="{FF2B5EF4-FFF2-40B4-BE49-F238E27FC236}">
                <a16:creationId xmlns:a16="http://schemas.microsoft.com/office/drawing/2014/main" id="{ECE32943-EE9E-800C-6DE8-92B5516F4AEA}"/>
              </a:ext>
            </a:extLst>
          </p:cNvPr>
          <p:cNvSpPr txBox="1"/>
          <p:nvPr/>
        </p:nvSpPr>
        <p:spPr>
          <a:xfrm>
            <a:off x="2125115" y="1492569"/>
            <a:ext cx="8283131" cy="2677656"/>
          </a:xfrm>
          <a:prstGeom prst="rect">
            <a:avLst/>
          </a:prstGeom>
          <a:noFill/>
        </p:spPr>
        <p:txBody>
          <a:bodyPr wrap="square" rtlCol="0">
            <a:spAutoFit/>
          </a:bodyPr>
          <a:lstStyle/>
          <a:p>
            <a:r>
              <a:rPr lang="en-SG" sz="2400" dirty="0">
                <a:latin typeface="ADLaM Display" panose="020F0502020204030204" pitchFamily="2" charset="0"/>
                <a:ea typeface="ADLaM Display" panose="020F0502020204030204" pitchFamily="2" charset="0"/>
                <a:cs typeface="ADLaM Display" panose="020F0502020204030204" pitchFamily="2" charset="0"/>
              </a:rPr>
              <a:t>Now we remove extra whitespace, </a:t>
            </a:r>
            <a:r>
              <a:rPr lang="en-US" sz="2400" dirty="0">
                <a:effectLst/>
                <a:latin typeface="ADLaM Display" panose="020F0502020204030204" pitchFamily="2" charset="0"/>
                <a:ea typeface="ADLaM Display" panose="020F0502020204030204" pitchFamily="2" charset="0"/>
                <a:cs typeface="ADLaM Display" panose="020F0502020204030204" pitchFamily="2" charset="0"/>
              </a:rPr>
              <a:t>Removing extra whitespace strips leading/trailing spaces and replaces multiple spaces with a single space. </a:t>
            </a:r>
            <a:r>
              <a:rPr lang="en-US" sz="2400" b="0" dirty="0">
                <a:effectLst/>
                <a:latin typeface="ADLaM Display" panose="020F0502020204030204" pitchFamily="2" charset="0"/>
                <a:ea typeface="ADLaM Display" panose="020F0502020204030204" pitchFamily="2" charset="0"/>
                <a:cs typeface="ADLaM Display" panose="020F0502020204030204" pitchFamily="2" charset="0"/>
              </a:rPr>
              <a:t>It helps prevent issues during tokenization and improves model accuracy</a:t>
            </a:r>
          </a:p>
          <a:p>
            <a:endParaRPr lang="en-US" sz="2400" b="1" dirty="0">
              <a:effectLst/>
              <a:latin typeface="Consolas" panose="020B0609020204030204" pitchFamily="49" charset="0"/>
            </a:endParaRPr>
          </a:p>
          <a:p>
            <a:endParaRPr lang="en-SG" sz="2400" dirty="0"/>
          </a:p>
        </p:txBody>
      </p:sp>
    </p:spTree>
    <p:extLst>
      <p:ext uri="{BB962C8B-B14F-4D97-AF65-F5344CB8AC3E}">
        <p14:creationId xmlns:p14="http://schemas.microsoft.com/office/powerpoint/2010/main" val="81329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7621-4926-1C09-8C09-346F44D8869A}"/>
              </a:ext>
            </a:extLst>
          </p:cNvPr>
          <p:cNvSpPr>
            <a:spLocks noGrp="1"/>
          </p:cNvSpPr>
          <p:nvPr>
            <p:ph type="title"/>
          </p:nvPr>
        </p:nvSpPr>
        <p:spPr>
          <a:xfrm>
            <a:off x="458429" y="18256"/>
            <a:ext cx="11275142" cy="757916"/>
          </a:xfrm>
        </p:spPr>
        <p:txBody>
          <a:bodyPr>
            <a:normAutofit fontScale="90000"/>
          </a:bodyPr>
          <a:lstStyle/>
          <a:p>
            <a:pPr algn="ctr"/>
            <a:r>
              <a:rPr lang="en-SG" sz="2800" dirty="0"/>
              <a:t>Objective : train an </a:t>
            </a:r>
            <a:r>
              <a:rPr lang="en-SG" sz="2800" dirty="0" err="1"/>
              <a:t>rnn</a:t>
            </a:r>
            <a:r>
              <a:rPr lang="en-SG" sz="2800" dirty="0"/>
              <a:t> model to predict which rating (class) the review belongs to by predicting on reviews.</a:t>
            </a:r>
          </a:p>
        </p:txBody>
      </p:sp>
      <p:sp>
        <p:nvSpPr>
          <p:cNvPr id="3" name="Content Placeholder 2">
            <a:extLst>
              <a:ext uri="{FF2B5EF4-FFF2-40B4-BE49-F238E27FC236}">
                <a16:creationId xmlns:a16="http://schemas.microsoft.com/office/drawing/2014/main" id="{424DFE2C-1E6E-6C4F-74B5-D2B3C6A4FE55}"/>
              </a:ext>
            </a:extLst>
          </p:cNvPr>
          <p:cNvSpPr>
            <a:spLocks noGrp="1"/>
          </p:cNvSpPr>
          <p:nvPr>
            <p:ph idx="1"/>
          </p:nvPr>
        </p:nvSpPr>
        <p:spPr>
          <a:xfrm>
            <a:off x="1094455" y="1670414"/>
            <a:ext cx="10515600" cy="652104"/>
          </a:xfrm>
        </p:spPr>
        <p:txBody>
          <a:bodyPr/>
          <a:lstStyle/>
          <a:p>
            <a:pPr marL="0" indent="0" algn="ctr">
              <a:buNone/>
            </a:pPr>
            <a:r>
              <a:rPr lang="en-SG" dirty="0"/>
              <a:t>Firstly, import data and view the head. </a:t>
            </a:r>
          </a:p>
          <a:p>
            <a:pPr marL="0" indent="0">
              <a:buNone/>
            </a:pPr>
            <a:endParaRPr lang="en-SG" dirty="0"/>
          </a:p>
        </p:txBody>
      </p:sp>
      <p:pic>
        <p:nvPicPr>
          <p:cNvPr id="5" name="Picture 4">
            <a:extLst>
              <a:ext uri="{FF2B5EF4-FFF2-40B4-BE49-F238E27FC236}">
                <a16:creationId xmlns:a16="http://schemas.microsoft.com/office/drawing/2014/main" id="{1E75541C-4608-B7BC-45DA-54C29843D838}"/>
              </a:ext>
            </a:extLst>
          </p:cNvPr>
          <p:cNvPicPr>
            <a:picLocks noChangeAspect="1"/>
          </p:cNvPicPr>
          <p:nvPr/>
        </p:nvPicPr>
        <p:blipFill>
          <a:blip r:embed="rId2"/>
          <a:stretch>
            <a:fillRect/>
          </a:stretch>
        </p:blipFill>
        <p:spPr>
          <a:xfrm>
            <a:off x="1662558" y="2189590"/>
            <a:ext cx="9004535" cy="1447024"/>
          </a:xfrm>
          <a:prstGeom prst="rect">
            <a:avLst/>
          </a:prstGeom>
        </p:spPr>
      </p:pic>
      <p:cxnSp>
        <p:nvCxnSpPr>
          <p:cNvPr id="7" name="Straight Connector 6">
            <a:extLst>
              <a:ext uri="{FF2B5EF4-FFF2-40B4-BE49-F238E27FC236}">
                <a16:creationId xmlns:a16="http://schemas.microsoft.com/office/drawing/2014/main" id="{33845552-59E7-6B42-B567-BFDA68AB68AE}"/>
              </a:ext>
            </a:extLst>
          </p:cNvPr>
          <p:cNvCxnSpPr>
            <a:cxnSpLocks/>
          </p:cNvCxnSpPr>
          <p:nvPr/>
        </p:nvCxnSpPr>
        <p:spPr>
          <a:xfrm>
            <a:off x="0" y="776172"/>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37E25A2-B17F-4614-D9C2-076FE36419CA}"/>
              </a:ext>
            </a:extLst>
          </p:cNvPr>
          <p:cNvSpPr txBox="1"/>
          <p:nvPr/>
        </p:nvSpPr>
        <p:spPr>
          <a:xfrm>
            <a:off x="2309353" y="4456688"/>
            <a:ext cx="8085805" cy="369332"/>
          </a:xfrm>
          <a:prstGeom prst="rect">
            <a:avLst/>
          </a:prstGeom>
          <a:noFill/>
        </p:spPr>
        <p:txBody>
          <a:bodyPr wrap="square" rtlCol="0">
            <a:spAutoFit/>
          </a:bodyPr>
          <a:lstStyle/>
          <a:p>
            <a:r>
              <a:rPr lang="en-SG" dirty="0"/>
              <a:t>We drop the 3</a:t>
            </a:r>
            <a:r>
              <a:rPr lang="en-SG" baseline="30000" dirty="0"/>
              <a:t>rd</a:t>
            </a:r>
            <a:r>
              <a:rPr lang="en-SG" dirty="0"/>
              <a:t> column as it is all </a:t>
            </a:r>
            <a:r>
              <a:rPr lang="en-SG" dirty="0" err="1"/>
              <a:t>NaN</a:t>
            </a:r>
            <a:r>
              <a:rPr lang="en-SG" dirty="0"/>
              <a:t> values, and does not serve a purpose. </a:t>
            </a:r>
          </a:p>
        </p:txBody>
      </p:sp>
      <p:pic>
        <p:nvPicPr>
          <p:cNvPr id="11" name="Picture 10">
            <a:extLst>
              <a:ext uri="{FF2B5EF4-FFF2-40B4-BE49-F238E27FC236}">
                <a16:creationId xmlns:a16="http://schemas.microsoft.com/office/drawing/2014/main" id="{61834FD2-CEC6-4DD5-70CB-AB90701C5B3C}"/>
              </a:ext>
            </a:extLst>
          </p:cNvPr>
          <p:cNvPicPr>
            <a:picLocks noChangeAspect="1"/>
          </p:cNvPicPr>
          <p:nvPr/>
        </p:nvPicPr>
        <p:blipFill>
          <a:blip r:embed="rId3"/>
          <a:stretch>
            <a:fillRect/>
          </a:stretch>
        </p:blipFill>
        <p:spPr>
          <a:xfrm>
            <a:off x="3021675" y="5019144"/>
            <a:ext cx="6661162" cy="1697522"/>
          </a:xfrm>
          <a:prstGeom prst="rect">
            <a:avLst/>
          </a:prstGeom>
        </p:spPr>
      </p:pic>
    </p:spTree>
    <p:extLst>
      <p:ext uri="{BB962C8B-B14F-4D97-AF65-F5344CB8AC3E}">
        <p14:creationId xmlns:p14="http://schemas.microsoft.com/office/powerpoint/2010/main" val="132307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0967DE1-BD09-67FA-EE81-74CB1DCE4932}"/>
              </a:ext>
            </a:extLst>
          </p:cNvPr>
          <p:cNvPicPr>
            <a:picLocks noChangeAspect="1"/>
          </p:cNvPicPr>
          <p:nvPr/>
        </p:nvPicPr>
        <p:blipFill>
          <a:blip r:embed="rId2"/>
          <a:stretch>
            <a:fillRect/>
          </a:stretch>
        </p:blipFill>
        <p:spPr>
          <a:xfrm>
            <a:off x="1313071" y="761206"/>
            <a:ext cx="9565857" cy="3879620"/>
          </a:xfrm>
          <a:prstGeom prst="rect">
            <a:avLst/>
          </a:prstGeom>
        </p:spPr>
      </p:pic>
      <p:sp>
        <p:nvSpPr>
          <p:cNvPr id="23" name="TextBox 22">
            <a:extLst>
              <a:ext uri="{FF2B5EF4-FFF2-40B4-BE49-F238E27FC236}">
                <a16:creationId xmlns:a16="http://schemas.microsoft.com/office/drawing/2014/main" id="{52B3372A-0272-E7FD-D93A-52498DCD1C0C}"/>
              </a:ext>
            </a:extLst>
          </p:cNvPr>
          <p:cNvSpPr txBox="1"/>
          <p:nvPr/>
        </p:nvSpPr>
        <p:spPr>
          <a:xfrm>
            <a:off x="3197940" y="5159036"/>
            <a:ext cx="5796117" cy="1323439"/>
          </a:xfrm>
          <a:prstGeom prst="rect">
            <a:avLst/>
          </a:prstGeom>
          <a:noFill/>
        </p:spPr>
        <p:txBody>
          <a:bodyPr wrap="square" rtlCol="0">
            <a:spAutoFit/>
          </a:bodyPr>
          <a:lstStyle/>
          <a:p>
            <a:r>
              <a:rPr lang="en-SG" sz="2000" dirty="0"/>
              <a:t>Now we visualize the length of the reviews, and they generally are not that long, suggesting the data is not very complex, hence the model can be quite simple too. </a:t>
            </a:r>
          </a:p>
        </p:txBody>
      </p:sp>
    </p:spTree>
    <p:extLst>
      <p:ext uri="{BB962C8B-B14F-4D97-AF65-F5344CB8AC3E}">
        <p14:creationId xmlns:p14="http://schemas.microsoft.com/office/powerpoint/2010/main" val="336416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B35275-E0C1-5CBB-29D0-532D4B71245D}"/>
              </a:ext>
            </a:extLst>
          </p:cNvPr>
          <p:cNvPicPr>
            <a:picLocks noChangeAspect="1"/>
          </p:cNvPicPr>
          <p:nvPr/>
        </p:nvPicPr>
        <p:blipFill>
          <a:blip r:embed="rId2"/>
          <a:stretch>
            <a:fillRect/>
          </a:stretch>
        </p:blipFill>
        <p:spPr>
          <a:xfrm>
            <a:off x="2650410" y="350502"/>
            <a:ext cx="6891179" cy="4093678"/>
          </a:xfrm>
          <a:prstGeom prst="rect">
            <a:avLst/>
          </a:prstGeom>
        </p:spPr>
      </p:pic>
      <p:pic>
        <p:nvPicPr>
          <p:cNvPr id="5" name="Picture 4">
            <a:extLst>
              <a:ext uri="{FF2B5EF4-FFF2-40B4-BE49-F238E27FC236}">
                <a16:creationId xmlns:a16="http://schemas.microsoft.com/office/drawing/2014/main" id="{1E68D174-729A-631F-2DCD-5A06BF316C14}"/>
              </a:ext>
            </a:extLst>
          </p:cNvPr>
          <p:cNvPicPr>
            <a:picLocks noChangeAspect="1"/>
          </p:cNvPicPr>
          <p:nvPr/>
        </p:nvPicPr>
        <p:blipFill>
          <a:blip r:embed="rId3"/>
          <a:stretch>
            <a:fillRect/>
          </a:stretch>
        </p:blipFill>
        <p:spPr>
          <a:xfrm>
            <a:off x="3309885" y="4773306"/>
            <a:ext cx="5572227" cy="1322947"/>
          </a:xfrm>
          <a:prstGeom prst="rect">
            <a:avLst/>
          </a:prstGeom>
        </p:spPr>
      </p:pic>
    </p:spTree>
    <p:extLst>
      <p:ext uri="{BB962C8B-B14F-4D97-AF65-F5344CB8AC3E}">
        <p14:creationId xmlns:p14="http://schemas.microsoft.com/office/powerpoint/2010/main" val="1131359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01A2BB-65DE-CC4D-2F41-5BEB33737CC7}"/>
              </a:ext>
            </a:extLst>
          </p:cNvPr>
          <p:cNvPicPr>
            <a:picLocks noChangeAspect="1"/>
          </p:cNvPicPr>
          <p:nvPr/>
        </p:nvPicPr>
        <p:blipFill>
          <a:blip r:embed="rId2"/>
          <a:stretch>
            <a:fillRect/>
          </a:stretch>
        </p:blipFill>
        <p:spPr>
          <a:xfrm>
            <a:off x="1797236" y="1125344"/>
            <a:ext cx="8597528" cy="2925547"/>
          </a:xfrm>
          <a:prstGeom prst="rect">
            <a:avLst/>
          </a:prstGeom>
        </p:spPr>
      </p:pic>
      <p:sp>
        <p:nvSpPr>
          <p:cNvPr id="5" name="TextBox 4">
            <a:extLst>
              <a:ext uri="{FF2B5EF4-FFF2-40B4-BE49-F238E27FC236}">
                <a16:creationId xmlns:a16="http://schemas.microsoft.com/office/drawing/2014/main" id="{46517547-46B7-1A18-096E-B45848E716C8}"/>
              </a:ext>
            </a:extLst>
          </p:cNvPr>
          <p:cNvSpPr txBox="1"/>
          <p:nvPr/>
        </p:nvSpPr>
        <p:spPr>
          <a:xfrm>
            <a:off x="2326364" y="4660146"/>
            <a:ext cx="7539271" cy="1384995"/>
          </a:xfrm>
          <a:prstGeom prst="rect">
            <a:avLst/>
          </a:prstGeom>
          <a:noFill/>
        </p:spPr>
        <p:txBody>
          <a:bodyPr wrap="square" rtlCol="0">
            <a:spAutoFit/>
          </a:bodyPr>
          <a:lstStyle/>
          <a:p>
            <a:pPr algn="ctr"/>
            <a:r>
              <a:rPr lang="en-SG" sz="2800" dirty="0"/>
              <a:t>These are all the metrics I used, I will mainly focus on precision, because we are more focused on the true positives predicted </a:t>
            </a:r>
          </a:p>
        </p:txBody>
      </p:sp>
    </p:spTree>
    <p:extLst>
      <p:ext uri="{BB962C8B-B14F-4D97-AF65-F5344CB8AC3E}">
        <p14:creationId xmlns:p14="http://schemas.microsoft.com/office/powerpoint/2010/main" val="310391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14B757-8AFE-CCAE-2170-A7A3C1AC144B}"/>
              </a:ext>
            </a:extLst>
          </p:cNvPr>
          <p:cNvPicPr>
            <a:picLocks noChangeAspect="1"/>
          </p:cNvPicPr>
          <p:nvPr/>
        </p:nvPicPr>
        <p:blipFill>
          <a:blip r:embed="rId2"/>
          <a:stretch>
            <a:fillRect/>
          </a:stretch>
        </p:blipFill>
        <p:spPr>
          <a:xfrm>
            <a:off x="2065678" y="0"/>
            <a:ext cx="8060644" cy="5211097"/>
          </a:xfrm>
          <a:prstGeom prst="rect">
            <a:avLst/>
          </a:prstGeom>
        </p:spPr>
      </p:pic>
      <p:pic>
        <p:nvPicPr>
          <p:cNvPr id="25" name="Picture 24">
            <a:extLst>
              <a:ext uri="{FF2B5EF4-FFF2-40B4-BE49-F238E27FC236}">
                <a16:creationId xmlns:a16="http://schemas.microsoft.com/office/drawing/2014/main" id="{0C2FF2EC-F47A-3A9A-36BA-81B63144B7D6}"/>
              </a:ext>
            </a:extLst>
          </p:cNvPr>
          <p:cNvPicPr>
            <a:picLocks noChangeAspect="1"/>
          </p:cNvPicPr>
          <p:nvPr/>
        </p:nvPicPr>
        <p:blipFill>
          <a:blip r:embed="rId3"/>
          <a:stretch>
            <a:fillRect/>
          </a:stretch>
        </p:blipFill>
        <p:spPr>
          <a:xfrm>
            <a:off x="4193053" y="5498762"/>
            <a:ext cx="3805893" cy="1249176"/>
          </a:xfrm>
          <a:prstGeom prst="rect">
            <a:avLst/>
          </a:prstGeom>
        </p:spPr>
      </p:pic>
    </p:spTree>
    <p:extLst>
      <p:ext uri="{BB962C8B-B14F-4D97-AF65-F5344CB8AC3E}">
        <p14:creationId xmlns:p14="http://schemas.microsoft.com/office/powerpoint/2010/main" val="202502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D71040-75EF-D309-1457-F802A08B30EE}"/>
              </a:ext>
            </a:extLst>
          </p:cNvPr>
          <p:cNvSpPr txBox="1"/>
          <p:nvPr/>
        </p:nvSpPr>
        <p:spPr>
          <a:xfrm>
            <a:off x="306645" y="203296"/>
            <a:ext cx="4373510" cy="2031325"/>
          </a:xfrm>
          <a:prstGeom prst="rect">
            <a:avLst/>
          </a:prstGeom>
          <a:noFill/>
        </p:spPr>
        <p:txBody>
          <a:bodyPr wrap="square" rtlCol="0">
            <a:spAutoFit/>
          </a:bodyPr>
          <a:lstStyle/>
          <a:p>
            <a:r>
              <a:rPr lang="en-SG" dirty="0"/>
              <a:t>Here’s the results of our first base model. </a:t>
            </a:r>
          </a:p>
          <a:p>
            <a:r>
              <a:rPr lang="en-SG" dirty="0"/>
              <a:t>We see that the model is only good at predicting “Very Good” and </a:t>
            </a:r>
            <a:r>
              <a:rPr lang="en-SG" dirty="0" err="1"/>
              <a:t>abit</a:t>
            </a:r>
            <a:r>
              <a:rPr lang="en-SG" dirty="0"/>
              <a:t> of “Bad”, so we use class weights to try to make the model better at predicting classes by penalizing it for predicting other classes wrongly to try and fix this issue.</a:t>
            </a:r>
          </a:p>
        </p:txBody>
      </p:sp>
      <p:pic>
        <p:nvPicPr>
          <p:cNvPr id="5" name="Picture 4">
            <a:extLst>
              <a:ext uri="{FF2B5EF4-FFF2-40B4-BE49-F238E27FC236}">
                <a16:creationId xmlns:a16="http://schemas.microsoft.com/office/drawing/2014/main" id="{43B52143-7D0B-E7CC-A764-46EF98F0ED5F}"/>
              </a:ext>
            </a:extLst>
          </p:cNvPr>
          <p:cNvPicPr>
            <a:picLocks noChangeAspect="1"/>
          </p:cNvPicPr>
          <p:nvPr/>
        </p:nvPicPr>
        <p:blipFill>
          <a:blip r:embed="rId2"/>
          <a:stretch>
            <a:fillRect/>
          </a:stretch>
        </p:blipFill>
        <p:spPr>
          <a:xfrm>
            <a:off x="6972277" y="0"/>
            <a:ext cx="5219724" cy="4247536"/>
          </a:xfrm>
          <a:prstGeom prst="rect">
            <a:avLst/>
          </a:prstGeom>
        </p:spPr>
      </p:pic>
      <p:pic>
        <p:nvPicPr>
          <p:cNvPr id="8" name="Picture 7">
            <a:extLst>
              <a:ext uri="{FF2B5EF4-FFF2-40B4-BE49-F238E27FC236}">
                <a16:creationId xmlns:a16="http://schemas.microsoft.com/office/drawing/2014/main" id="{2447D1B3-B7F4-D711-C45B-8B28A30DB3E0}"/>
              </a:ext>
            </a:extLst>
          </p:cNvPr>
          <p:cNvPicPr>
            <a:picLocks noChangeAspect="1"/>
          </p:cNvPicPr>
          <p:nvPr/>
        </p:nvPicPr>
        <p:blipFill>
          <a:blip r:embed="rId3"/>
          <a:stretch>
            <a:fillRect/>
          </a:stretch>
        </p:blipFill>
        <p:spPr>
          <a:xfrm>
            <a:off x="7808596" y="4247536"/>
            <a:ext cx="4383404" cy="1652159"/>
          </a:xfrm>
          <a:prstGeom prst="rect">
            <a:avLst/>
          </a:prstGeom>
        </p:spPr>
      </p:pic>
      <p:pic>
        <p:nvPicPr>
          <p:cNvPr id="10" name="Picture 9">
            <a:extLst>
              <a:ext uri="{FF2B5EF4-FFF2-40B4-BE49-F238E27FC236}">
                <a16:creationId xmlns:a16="http://schemas.microsoft.com/office/drawing/2014/main" id="{1E65DD42-18FB-82C2-A398-1452CD86C19A}"/>
              </a:ext>
            </a:extLst>
          </p:cNvPr>
          <p:cNvPicPr>
            <a:picLocks noChangeAspect="1"/>
          </p:cNvPicPr>
          <p:nvPr/>
        </p:nvPicPr>
        <p:blipFill>
          <a:blip r:embed="rId4"/>
          <a:stretch>
            <a:fillRect/>
          </a:stretch>
        </p:blipFill>
        <p:spPr>
          <a:xfrm>
            <a:off x="5244814" y="4418654"/>
            <a:ext cx="2434179" cy="1094850"/>
          </a:xfrm>
          <a:prstGeom prst="rect">
            <a:avLst/>
          </a:prstGeom>
        </p:spPr>
      </p:pic>
      <p:pic>
        <p:nvPicPr>
          <p:cNvPr id="12" name="Picture 11">
            <a:extLst>
              <a:ext uri="{FF2B5EF4-FFF2-40B4-BE49-F238E27FC236}">
                <a16:creationId xmlns:a16="http://schemas.microsoft.com/office/drawing/2014/main" id="{FB16CAFD-7DB1-C30E-D2F6-FA451730EC1E}"/>
              </a:ext>
            </a:extLst>
          </p:cNvPr>
          <p:cNvPicPr>
            <a:picLocks noChangeAspect="1"/>
          </p:cNvPicPr>
          <p:nvPr/>
        </p:nvPicPr>
        <p:blipFill>
          <a:blip r:embed="rId5"/>
          <a:stretch>
            <a:fillRect/>
          </a:stretch>
        </p:blipFill>
        <p:spPr>
          <a:xfrm>
            <a:off x="19050" y="2595562"/>
            <a:ext cx="4972345" cy="4247536"/>
          </a:xfrm>
          <a:prstGeom prst="rect">
            <a:avLst/>
          </a:prstGeom>
        </p:spPr>
      </p:pic>
    </p:spTree>
    <p:extLst>
      <p:ext uri="{BB962C8B-B14F-4D97-AF65-F5344CB8AC3E}">
        <p14:creationId xmlns:p14="http://schemas.microsoft.com/office/powerpoint/2010/main" val="2276005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ACE563-EC2C-9BCE-3FE2-C78FBA02AA3B}"/>
              </a:ext>
            </a:extLst>
          </p:cNvPr>
          <p:cNvPicPr>
            <a:picLocks noChangeAspect="1"/>
          </p:cNvPicPr>
          <p:nvPr/>
        </p:nvPicPr>
        <p:blipFill>
          <a:blip r:embed="rId2"/>
          <a:stretch>
            <a:fillRect/>
          </a:stretch>
        </p:blipFill>
        <p:spPr>
          <a:xfrm>
            <a:off x="243286" y="1012722"/>
            <a:ext cx="9478698" cy="514422"/>
          </a:xfrm>
          <a:prstGeom prst="rect">
            <a:avLst/>
          </a:prstGeom>
        </p:spPr>
      </p:pic>
      <p:sp>
        <p:nvSpPr>
          <p:cNvPr id="6" name="TextBox 5">
            <a:extLst>
              <a:ext uri="{FF2B5EF4-FFF2-40B4-BE49-F238E27FC236}">
                <a16:creationId xmlns:a16="http://schemas.microsoft.com/office/drawing/2014/main" id="{137CFB9A-33C3-8DFF-F5DE-40FBB508D240}"/>
              </a:ext>
            </a:extLst>
          </p:cNvPr>
          <p:cNvSpPr txBox="1"/>
          <p:nvPr/>
        </p:nvSpPr>
        <p:spPr>
          <a:xfrm>
            <a:off x="1622323" y="643390"/>
            <a:ext cx="2369574" cy="369332"/>
          </a:xfrm>
          <a:prstGeom prst="rect">
            <a:avLst/>
          </a:prstGeom>
          <a:noFill/>
        </p:spPr>
        <p:txBody>
          <a:bodyPr wrap="square" rtlCol="0">
            <a:spAutoFit/>
          </a:bodyPr>
          <a:lstStyle/>
          <a:p>
            <a:r>
              <a:rPr lang="en-SG" dirty="0"/>
              <a:t>Applied class weights</a:t>
            </a:r>
          </a:p>
        </p:txBody>
      </p:sp>
      <p:pic>
        <p:nvPicPr>
          <p:cNvPr id="8" name="Picture 7">
            <a:extLst>
              <a:ext uri="{FF2B5EF4-FFF2-40B4-BE49-F238E27FC236}">
                <a16:creationId xmlns:a16="http://schemas.microsoft.com/office/drawing/2014/main" id="{1F9C2BBA-B745-F8D5-A607-A817B280548D}"/>
              </a:ext>
            </a:extLst>
          </p:cNvPr>
          <p:cNvPicPr>
            <a:picLocks noChangeAspect="1"/>
          </p:cNvPicPr>
          <p:nvPr/>
        </p:nvPicPr>
        <p:blipFill>
          <a:blip r:embed="rId3"/>
          <a:stretch>
            <a:fillRect/>
          </a:stretch>
        </p:blipFill>
        <p:spPr>
          <a:xfrm>
            <a:off x="2894390" y="5348750"/>
            <a:ext cx="3182561" cy="1361768"/>
          </a:xfrm>
          <a:prstGeom prst="rect">
            <a:avLst/>
          </a:prstGeom>
        </p:spPr>
      </p:pic>
      <p:pic>
        <p:nvPicPr>
          <p:cNvPr id="10" name="Picture 9">
            <a:extLst>
              <a:ext uri="{FF2B5EF4-FFF2-40B4-BE49-F238E27FC236}">
                <a16:creationId xmlns:a16="http://schemas.microsoft.com/office/drawing/2014/main" id="{C158053F-1F49-7FE8-C69E-B5F0E79F1FD7}"/>
              </a:ext>
            </a:extLst>
          </p:cNvPr>
          <p:cNvPicPr>
            <a:picLocks noChangeAspect="1"/>
          </p:cNvPicPr>
          <p:nvPr/>
        </p:nvPicPr>
        <p:blipFill>
          <a:blip r:embed="rId4"/>
          <a:stretch>
            <a:fillRect/>
          </a:stretch>
        </p:blipFill>
        <p:spPr>
          <a:xfrm>
            <a:off x="6115050" y="1666875"/>
            <a:ext cx="6076950" cy="5191125"/>
          </a:xfrm>
          <a:prstGeom prst="rect">
            <a:avLst/>
          </a:prstGeom>
        </p:spPr>
      </p:pic>
      <p:sp>
        <p:nvSpPr>
          <p:cNvPr id="11" name="TextBox 10">
            <a:extLst>
              <a:ext uri="{FF2B5EF4-FFF2-40B4-BE49-F238E27FC236}">
                <a16:creationId xmlns:a16="http://schemas.microsoft.com/office/drawing/2014/main" id="{4C0F5AE4-D44F-C793-179E-98E5437FEDC5}"/>
              </a:ext>
            </a:extLst>
          </p:cNvPr>
          <p:cNvSpPr txBox="1"/>
          <p:nvPr/>
        </p:nvSpPr>
        <p:spPr>
          <a:xfrm>
            <a:off x="742336" y="2283785"/>
            <a:ext cx="4129548" cy="2308324"/>
          </a:xfrm>
          <a:prstGeom prst="rect">
            <a:avLst/>
          </a:prstGeom>
          <a:noFill/>
        </p:spPr>
        <p:txBody>
          <a:bodyPr wrap="square" rtlCol="0">
            <a:spAutoFit/>
          </a:bodyPr>
          <a:lstStyle/>
          <a:p>
            <a:r>
              <a:rPr lang="en-SG" dirty="0"/>
              <a:t>After class weighting, we tried to fix the model again but this time, it has 0 precision, 0 recall and a high loss with moderate accuracy. This led to the model predicting very good. Maybe the model was not complex enough to capture the patterns of other classes, so we tune it to be able to do so.  </a:t>
            </a:r>
          </a:p>
        </p:txBody>
      </p:sp>
    </p:spTree>
    <p:extLst>
      <p:ext uri="{BB962C8B-B14F-4D97-AF65-F5344CB8AC3E}">
        <p14:creationId xmlns:p14="http://schemas.microsoft.com/office/powerpoint/2010/main" val="819074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D4B3E8-D0D1-A8E5-D285-0FA52212B44C}"/>
              </a:ext>
            </a:extLst>
          </p:cNvPr>
          <p:cNvPicPr>
            <a:picLocks noChangeAspect="1"/>
          </p:cNvPicPr>
          <p:nvPr/>
        </p:nvPicPr>
        <p:blipFill>
          <a:blip r:embed="rId2"/>
          <a:stretch>
            <a:fillRect/>
          </a:stretch>
        </p:blipFill>
        <p:spPr>
          <a:xfrm>
            <a:off x="1" y="0"/>
            <a:ext cx="3293806" cy="1346026"/>
          </a:xfrm>
          <a:prstGeom prst="rect">
            <a:avLst/>
          </a:prstGeom>
        </p:spPr>
      </p:pic>
      <p:pic>
        <p:nvPicPr>
          <p:cNvPr id="13" name="Picture 12">
            <a:extLst>
              <a:ext uri="{FF2B5EF4-FFF2-40B4-BE49-F238E27FC236}">
                <a16:creationId xmlns:a16="http://schemas.microsoft.com/office/drawing/2014/main" id="{92D89C47-98CB-B73F-0DCA-333752FB373B}"/>
              </a:ext>
            </a:extLst>
          </p:cNvPr>
          <p:cNvPicPr>
            <a:picLocks noChangeAspect="1"/>
          </p:cNvPicPr>
          <p:nvPr/>
        </p:nvPicPr>
        <p:blipFill>
          <a:blip r:embed="rId3"/>
          <a:stretch>
            <a:fillRect/>
          </a:stretch>
        </p:blipFill>
        <p:spPr>
          <a:xfrm>
            <a:off x="6096000" y="0"/>
            <a:ext cx="6076950" cy="5191125"/>
          </a:xfrm>
          <a:prstGeom prst="rect">
            <a:avLst/>
          </a:prstGeom>
        </p:spPr>
      </p:pic>
      <p:sp>
        <p:nvSpPr>
          <p:cNvPr id="14" name="TextBox 13">
            <a:extLst>
              <a:ext uri="{FF2B5EF4-FFF2-40B4-BE49-F238E27FC236}">
                <a16:creationId xmlns:a16="http://schemas.microsoft.com/office/drawing/2014/main" id="{5FF5DDC1-F8B4-C405-E42D-381CB420A986}"/>
              </a:ext>
            </a:extLst>
          </p:cNvPr>
          <p:cNvSpPr txBox="1"/>
          <p:nvPr/>
        </p:nvSpPr>
        <p:spPr>
          <a:xfrm>
            <a:off x="550607" y="2733368"/>
            <a:ext cx="4454013" cy="2862322"/>
          </a:xfrm>
          <a:prstGeom prst="rect">
            <a:avLst/>
          </a:prstGeom>
          <a:noFill/>
        </p:spPr>
        <p:txBody>
          <a:bodyPr wrap="square" rtlCol="0">
            <a:spAutoFit/>
          </a:bodyPr>
          <a:lstStyle/>
          <a:p>
            <a:r>
              <a:rPr lang="en-SG" dirty="0"/>
              <a:t>After tuning, and after class weighting, we see that the model performed even worse, with higher test loss, lower accuracy, but slightly better recall and precision because now it’s able to capture “Bad”. </a:t>
            </a:r>
          </a:p>
          <a:p>
            <a:endParaRPr lang="en-SG" dirty="0"/>
          </a:p>
          <a:p>
            <a:r>
              <a:rPr lang="en-SG" dirty="0"/>
              <a:t>Seeing this, the problem may not be in our model, but in the still constant data imbalance, let’s try to reduce it further through the </a:t>
            </a:r>
            <a:r>
              <a:rPr lang="en-SG" dirty="0" err="1"/>
              <a:t>undersampling</a:t>
            </a:r>
            <a:r>
              <a:rPr lang="en-SG" dirty="0"/>
              <a:t> method.</a:t>
            </a:r>
          </a:p>
        </p:txBody>
      </p:sp>
    </p:spTree>
    <p:extLst>
      <p:ext uri="{BB962C8B-B14F-4D97-AF65-F5344CB8AC3E}">
        <p14:creationId xmlns:p14="http://schemas.microsoft.com/office/powerpoint/2010/main" val="1599055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C175B-A624-F7DE-07FF-C519E8AD9210}"/>
              </a:ext>
            </a:extLst>
          </p:cNvPr>
          <p:cNvPicPr>
            <a:picLocks noChangeAspect="1"/>
          </p:cNvPicPr>
          <p:nvPr/>
        </p:nvPicPr>
        <p:blipFill>
          <a:blip r:embed="rId2"/>
          <a:stretch>
            <a:fillRect/>
          </a:stretch>
        </p:blipFill>
        <p:spPr>
          <a:xfrm>
            <a:off x="0" y="3579357"/>
            <a:ext cx="8830107" cy="3278643"/>
          </a:xfrm>
          <a:prstGeom prst="rect">
            <a:avLst/>
          </a:prstGeom>
        </p:spPr>
      </p:pic>
      <p:pic>
        <p:nvPicPr>
          <p:cNvPr id="6" name="Picture 5">
            <a:extLst>
              <a:ext uri="{FF2B5EF4-FFF2-40B4-BE49-F238E27FC236}">
                <a16:creationId xmlns:a16="http://schemas.microsoft.com/office/drawing/2014/main" id="{FD378314-C214-EB9B-623D-AD939E064C33}"/>
              </a:ext>
            </a:extLst>
          </p:cNvPr>
          <p:cNvPicPr>
            <a:picLocks noChangeAspect="1"/>
          </p:cNvPicPr>
          <p:nvPr/>
        </p:nvPicPr>
        <p:blipFill>
          <a:blip r:embed="rId3"/>
          <a:stretch>
            <a:fillRect/>
          </a:stretch>
        </p:blipFill>
        <p:spPr>
          <a:xfrm>
            <a:off x="0" y="0"/>
            <a:ext cx="8504070" cy="3185652"/>
          </a:xfrm>
          <a:prstGeom prst="rect">
            <a:avLst/>
          </a:prstGeom>
        </p:spPr>
      </p:pic>
      <p:sp>
        <p:nvSpPr>
          <p:cNvPr id="7" name="TextBox 6">
            <a:extLst>
              <a:ext uri="{FF2B5EF4-FFF2-40B4-BE49-F238E27FC236}">
                <a16:creationId xmlns:a16="http://schemas.microsoft.com/office/drawing/2014/main" id="{7143838A-9740-DE3A-06F7-BBAD6BA69FA8}"/>
              </a:ext>
            </a:extLst>
          </p:cNvPr>
          <p:cNvSpPr txBox="1"/>
          <p:nvPr/>
        </p:nvSpPr>
        <p:spPr>
          <a:xfrm>
            <a:off x="4415053" y="2539321"/>
            <a:ext cx="2320413" cy="646331"/>
          </a:xfrm>
          <a:prstGeom prst="rect">
            <a:avLst/>
          </a:prstGeom>
          <a:noFill/>
        </p:spPr>
        <p:txBody>
          <a:bodyPr wrap="square" rtlCol="0">
            <a:spAutoFit/>
          </a:bodyPr>
          <a:lstStyle/>
          <a:p>
            <a:r>
              <a:rPr lang="en-SG" dirty="0"/>
              <a:t>Before </a:t>
            </a:r>
            <a:r>
              <a:rPr lang="en-SG" dirty="0" err="1"/>
              <a:t>undersampling</a:t>
            </a:r>
            <a:endParaRPr lang="en-SG" dirty="0"/>
          </a:p>
        </p:txBody>
      </p:sp>
      <p:sp>
        <p:nvSpPr>
          <p:cNvPr id="8" name="TextBox 7">
            <a:extLst>
              <a:ext uri="{FF2B5EF4-FFF2-40B4-BE49-F238E27FC236}">
                <a16:creationId xmlns:a16="http://schemas.microsoft.com/office/drawing/2014/main" id="{6BC727FF-C15D-8018-F7B1-FA0CADCD578C}"/>
              </a:ext>
            </a:extLst>
          </p:cNvPr>
          <p:cNvSpPr txBox="1"/>
          <p:nvPr/>
        </p:nvSpPr>
        <p:spPr>
          <a:xfrm>
            <a:off x="4518292" y="6239867"/>
            <a:ext cx="2320413" cy="369332"/>
          </a:xfrm>
          <a:prstGeom prst="rect">
            <a:avLst/>
          </a:prstGeom>
          <a:noFill/>
        </p:spPr>
        <p:txBody>
          <a:bodyPr wrap="square" rtlCol="0">
            <a:spAutoFit/>
          </a:bodyPr>
          <a:lstStyle/>
          <a:p>
            <a:r>
              <a:rPr lang="en-SG" dirty="0"/>
              <a:t>after </a:t>
            </a:r>
            <a:r>
              <a:rPr lang="en-SG" dirty="0" err="1"/>
              <a:t>undersampling</a:t>
            </a:r>
            <a:endParaRPr lang="en-SG" dirty="0"/>
          </a:p>
        </p:txBody>
      </p:sp>
      <p:sp>
        <p:nvSpPr>
          <p:cNvPr id="9" name="TextBox 8">
            <a:extLst>
              <a:ext uri="{FF2B5EF4-FFF2-40B4-BE49-F238E27FC236}">
                <a16:creationId xmlns:a16="http://schemas.microsoft.com/office/drawing/2014/main" id="{B796B3AD-9938-0EE5-3A46-AD2C3DFEDBDD}"/>
              </a:ext>
            </a:extLst>
          </p:cNvPr>
          <p:cNvSpPr txBox="1"/>
          <p:nvPr/>
        </p:nvSpPr>
        <p:spPr>
          <a:xfrm>
            <a:off x="8830107" y="2031490"/>
            <a:ext cx="3007932" cy="2308324"/>
          </a:xfrm>
          <a:prstGeom prst="rect">
            <a:avLst/>
          </a:prstGeom>
          <a:noFill/>
        </p:spPr>
        <p:txBody>
          <a:bodyPr wrap="square" rtlCol="0">
            <a:spAutoFit/>
          </a:bodyPr>
          <a:lstStyle/>
          <a:p>
            <a:r>
              <a:rPr lang="en-SG" dirty="0"/>
              <a:t>We use </a:t>
            </a:r>
            <a:r>
              <a:rPr lang="en-SG" dirty="0" err="1"/>
              <a:t>undersampling</a:t>
            </a:r>
            <a:r>
              <a:rPr lang="en-SG" dirty="0"/>
              <a:t> to reduce the data in the one dominating class with the most data “Very Good”, which makes the data more balanced now, let’s try one last time to see if our efforts work out.</a:t>
            </a:r>
          </a:p>
        </p:txBody>
      </p:sp>
    </p:spTree>
    <p:extLst>
      <p:ext uri="{BB962C8B-B14F-4D97-AF65-F5344CB8AC3E}">
        <p14:creationId xmlns:p14="http://schemas.microsoft.com/office/powerpoint/2010/main" val="2200836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F8AF8B-BDD0-1CD3-3490-39DFFD22375D}"/>
              </a:ext>
            </a:extLst>
          </p:cNvPr>
          <p:cNvPicPr>
            <a:picLocks noChangeAspect="1"/>
          </p:cNvPicPr>
          <p:nvPr/>
        </p:nvPicPr>
        <p:blipFill>
          <a:blip r:embed="rId2"/>
          <a:stretch>
            <a:fillRect/>
          </a:stretch>
        </p:blipFill>
        <p:spPr>
          <a:xfrm>
            <a:off x="1145071" y="1101212"/>
            <a:ext cx="2960284" cy="1297858"/>
          </a:xfrm>
          <a:prstGeom prst="rect">
            <a:avLst/>
          </a:prstGeom>
        </p:spPr>
      </p:pic>
      <p:pic>
        <p:nvPicPr>
          <p:cNvPr id="11" name="Picture 10">
            <a:extLst>
              <a:ext uri="{FF2B5EF4-FFF2-40B4-BE49-F238E27FC236}">
                <a16:creationId xmlns:a16="http://schemas.microsoft.com/office/drawing/2014/main" id="{6096F68D-FC91-5E08-FC35-3FE28F42D167}"/>
              </a:ext>
            </a:extLst>
          </p:cNvPr>
          <p:cNvPicPr>
            <a:picLocks noChangeAspect="1"/>
          </p:cNvPicPr>
          <p:nvPr/>
        </p:nvPicPr>
        <p:blipFill>
          <a:blip r:embed="rId3"/>
          <a:stretch>
            <a:fillRect/>
          </a:stretch>
        </p:blipFill>
        <p:spPr>
          <a:xfrm>
            <a:off x="5781368" y="0"/>
            <a:ext cx="6391582" cy="5459894"/>
          </a:xfrm>
          <a:prstGeom prst="rect">
            <a:avLst/>
          </a:prstGeom>
        </p:spPr>
      </p:pic>
      <p:sp>
        <p:nvSpPr>
          <p:cNvPr id="12" name="TextBox 11">
            <a:extLst>
              <a:ext uri="{FF2B5EF4-FFF2-40B4-BE49-F238E27FC236}">
                <a16:creationId xmlns:a16="http://schemas.microsoft.com/office/drawing/2014/main" id="{2EEB4C49-B3E6-25D3-37BA-BFCA881E52D2}"/>
              </a:ext>
            </a:extLst>
          </p:cNvPr>
          <p:cNvSpPr txBox="1"/>
          <p:nvPr/>
        </p:nvSpPr>
        <p:spPr>
          <a:xfrm>
            <a:off x="1258529" y="3333136"/>
            <a:ext cx="2733368" cy="2308324"/>
          </a:xfrm>
          <a:prstGeom prst="rect">
            <a:avLst/>
          </a:prstGeom>
          <a:noFill/>
        </p:spPr>
        <p:txBody>
          <a:bodyPr wrap="square" rtlCol="0">
            <a:spAutoFit/>
          </a:bodyPr>
          <a:lstStyle/>
          <a:p>
            <a:r>
              <a:rPr lang="en-SG" dirty="0"/>
              <a:t>Now we see that after </a:t>
            </a:r>
            <a:r>
              <a:rPr lang="en-SG" dirty="0" err="1"/>
              <a:t>downsampling</a:t>
            </a:r>
            <a:r>
              <a:rPr lang="en-SG" dirty="0"/>
              <a:t> and tuning, the model still does not capture other classes, but captures only “Bad”.</a:t>
            </a:r>
          </a:p>
          <a:p>
            <a:endParaRPr lang="en-SG" dirty="0"/>
          </a:p>
          <a:p>
            <a:endParaRPr lang="en-SG" dirty="0"/>
          </a:p>
        </p:txBody>
      </p:sp>
    </p:spTree>
    <p:extLst>
      <p:ext uri="{BB962C8B-B14F-4D97-AF65-F5344CB8AC3E}">
        <p14:creationId xmlns:p14="http://schemas.microsoft.com/office/powerpoint/2010/main" val="327512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FC65-8131-E2A9-AC87-42828EE2761C}"/>
              </a:ext>
            </a:extLst>
          </p:cNvPr>
          <p:cNvSpPr>
            <a:spLocks noGrp="1"/>
          </p:cNvSpPr>
          <p:nvPr>
            <p:ph type="title"/>
          </p:nvPr>
        </p:nvSpPr>
        <p:spPr>
          <a:xfrm>
            <a:off x="838200" y="18255"/>
            <a:ext cx="10515600" cy="1325563"/>
          </a:xfrm>
        </p:spPr>
        <p:txBody>
          <a:bodyPr/>
          <a:lstStyle/>
          <a:p>
            <a:r>
              <a:rPr lang="en-SG" dirty="0"/>
              <a:t>Conclusion :</a:t>
            </a:r>
          </a:p>
        </p:txBody>
      </p:sp>
      <p:sp>
        <p:nvSpPr>
          <p:cNvPr id="3" name="Content Placeholder 2">
            <a:extLst>
              <a:ext uri="{FF2B5EF4-FFF2-40B4-BE49-F238E27FC236}">
                <a16:creationId xmlns:a16="http://schemas.microsoft.com/office/drawing/2014/main" id="{08EA4F4A-993C-EEE2-DC60-E264CAD2F02E}"/>
              </a:ext>
            </a:extLst>
          </p:cNvPr>
          <p:cNvSpPr>
            <a:spLocks noGrp="1"/>
          </p:cNvSpPr>
          <p:nvPr>
            <p:ph idx="1"/>
          </p:nvPr>
        </p:nvSpPr>
        <p:spPr>
          <a:xfrm>
            <a:off x="659990" y="1343818"/>
            <a:ext cx="10872019" cy="5253627"/>
          </a:xfrm>
        </p:spPr>
        <p:txBody>
          <a:bodyPr>
            <a:normAutofit fontScale="92500"/>
          </a:bodyPr>
          <a:lstStyle/>
          <a:p>
            <a:pPr>
              <a:buFontTx/>
              <a:buChar char="-"/>
            </a:pPr>
            <a:r>
              <a:rPr lang="en-SG" dirty="0"/>
              <a:t>Since the efforts to improve the model once and once again were proved to have no effect / no improvement, the model most likely isn’t to blame for the outcome. </a:t>
            </a:r>
          </a:p>
          <a:p>
            <a:pPr>
              <a:buFontTx/>
              <a:buChar char="-"/>
            </a:pPr>
            <a:r>
              <a:rPr lang="en-SG" dirty="0"/>
              <a:t>This was likely due to the dataset having too little data, and when we augment data, there’s only so much we can do. The data started out with 500 rows in total and was augmented upwards to about 1.9k, almost a 4x difference in terms of data, and the data created artificially through augmenting means might’ve been data that was contradicting, provided wrong info and insights to the model, or had anomalies. </a:t>
            </a:r>
          </a:p>
          <a:p>
            <a:pPr>
              <a:buFontTx/>
              <a:buChar char="-"/>
            </a:pPr>
            <a:r>
              <a:rPr lang="en-SG" dirty="0"/>
              <a:t>Furthermore, to begin with, the data was too biased, by too big of a margin, that’s why before </a:t>
            </a:r>
            <a:r>
              <a:rPr lang="en-SG" dirty="0" err="1"/>
              <a:t>undersampling</a:t>
            </a:r>
            <a:r>
              <a:rPr lang="en-SG" dirty="0"/>
              <a:t>, all models tend to predict better on “Very Good”, as the amount of “Very Good” data was too much, both in the train and test, which still provided a decent accuracy. </a:t>
            </a:r>
          </a:p>
        </p:txBody>
      </p:sp>
    </p:spTree>
    <p:extLst>
      <p:ext uri="{BB962C8B-B14F-4D97-AF65-F5344CB8AC3E}">
        <p14:creationId xmlns:p14="http://schemas.microsoft.com/office/powerpoint/2010/main" val="21859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A35AE7-D418-D5C0-73FF-7A870BC46B4F}"/>
              </a:ext>
            </a:extLst>
          </p:cNvPr>
          <p:cNvPicPr>
            <a:picLocks noChangeAspect="1"/>
          </p:cNvPicPr>
          <p:nvPr/>
        </p:nvPicPr>
        <p:blipFill>
          <a:blip r:embed="rId2"/>
          <a:stretch>
            <a:fillRect/>
          </a:stretch>
        </p:blipFill>
        <p:spPr>
          <a:xfrm>
            <a:off x="6607277" y="1928294"/>
            <a:ext cx="4864284" cy="573018"/>
          </a:xfrm>
          <a:prstGeom prst="rect">
            <a:avLst/>
          </a:prstGeom>
        </p:spPr>
      </p:pic>
      <p:pic>
        <p:nvPicPr>
          <p:cNvPr id="5" name="Picture 4">
            <a:extLst>
              <a:ext uri="{FF2B5EF4-FFF2-40B4-BE49-F238E27FC236}">
                <a16:creationId xmlns:a16="http://schemas.microsoft.com/office/drawing/2014/main" id="{DE25E891-58DB-7EAC-8E34-7064B2A27361}"/>
              </a:ext>
            </a:extLst>
          </p:cNvPr>
          <p:cNvPicPr>
            <a:picLocks noChangeAspect="1"/>
          </p:cNvPicPr>
          <p:nvPr/>
        </p:nvPicPr>
        <p:blipFill>
          <a:blip r:embed="rId3"/>
          <a:stretch>
            <a:fillRect/>
          </a:stretch>
        </p:blipFill>
        <p:spPr>
          <a:xfrm>
            <a:off x="630832" y="1114635"/>
            <a:ext cx="5157685" cy="2541155"/>
          </a:xfrm>
          <a:prstGeom prst="rect">
            <a:avLst/>
          </a:prstGeom>
        </p:spPr>
      </p:pic>
      <p:pic>
        <p:nvPicPr>
          <p:cNvPr id="6" name="Picture 5">
            <a:extLst>
              <a:ext uri="{FF2B5EF4-FFF2-40B4-BE49-F238E27FC236}">
                <a16:creationId xmlns:a16="http://schemas.microsoft.com/office/drawing/2014/main" id="{64918EFA-7251-E5E5-45C8-A3A83ED44966}"/>
              </a:ext>
            </a:extLst>
          </p:cNvPr>
          <p:cNvPicPr>
            <a:picLocks noChangeAspect="1"/>
          </p:cNvPicPr>
          <p:nvPr/>
        </p:nvPicPr>
        <p:blipFill>
          <a:blip r:embed="rId4"/>
          <a:stretch>
            <a:fillRect/>
          </a:stretch>
        </p:blipFill>
        <p:spPr>
          <a:xfrm>
            <a:off x="304799" y="3865859"/>
            <a:ext cx="6021341" cy="2246769"/>
          </a:xfrm>
          <a:prstGeom prst="rect">
            <a:avLst/>
          </a:prstGeom>
        </p:spPr>
      </p:pic>
      <p:sp>
        <p:nvSpPr>
          <p:cNvPr id="7" name="TextBox 6">
            <a:extLst>
              <a:ext uri="{FF2B5EF4-FFF2-40B4-BE49-F238E27FC236}">
                <a16:creationId xmlns:a16="http://schemas.microsoft.com/office/drawing/2014/main" id="{23C1E566-F907-FCA2-7DAE-29E17BC8F4D0}"/>
              </a:ext>
            </a:extLst>
          </p:cNvPr>
          <p:cNvSpPr txBox="1"/>
          <p:nvPr/>
        </p:nvSpPr>
        <p:spPr>
          <a:xfrm>
            <a:off x="6836104" y="3014629"/>
            <a:ext cx="4864284" cy="2246769"/>
          </a:xfrm>
          <a:prstGeom prst="rect">
            <a:avLst/>
          </a:prstGeom>
          <a:noFill/>
        </p:spPr>
        <p:txBody>
          <a:bodyPr wrap="square" rtlCol="0">
            <a:spAutoFit/>
          </a:bodyPr>
          <a:lstStyle/>
          <a:p>
            <a:pPr algn="ctr"/>
            <a:r>
              <a:rPr lang="en-SG" sz="2800" dirty="0"/>
              <a:t>And we see that the reviews are all not in English, we standardize and translate everything to English and then remove the language column</a:t>
            </a:r>
          </a:p>
        </p:txBody>
      </p:sp>
    </p:spTree>
    <p:extLst>
      <p:ext uri="{BB962C8B-B14F-4D97-AF65-F5344CB8AC3E}">
        <p14:creationId xmlns:p14="http://schemas.microsoft.com/office/powerpoint/2010/main" val="557731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B499-4066-ADCF-9BAF-BDCD753D4F40}"/>
              </a:ext>
            </a:extLst>
          </p:cNvPr>
          <p:cNvSpPr>
            <a:spLocks noGrp="1"/>
          </p:cNvSpPr>
          <p:nvPr>
            <p:ph type="title"/>
          </p:nvPr>
        </p:nvSpPr>
        <p:spPr/>
        <p:txBody>
          <a:bodyPr/>
          <a:lstStyle/>
          <a:p>
            <a:r>
              <a:rPr lang="en-SG" dirty="0"/>
              <a:t>Conclusion :  </a:t>
            </a:r>
          </a:p>
        </p:txBody>
      </p:sp>
      <p:sp>
        <p:nvSpPr>
          <p:cNvPr id="3" name="Content Placeholder 2">
            <a:extLst>
              <a:ext uri="{FF2B5EF4-FFF2-40B4-BE49-F238E27FC236}">
                <a16:creationId xmlns:a16="http://schemas.microsoft.com/office/drawing/2014/main" id="{86AAFF3F-207E-4773-1A53-FD7655D2E015}"/>
              </a:ext>
            </a:extLst>
          </p:cNvPr>
          <p:cNvSpPr>
            <a:spLocks noGrp="1"/>
          </p:cNvSpPr>
          <p:nvPr>
            <p:ph idx="1"/>
          </p:nvPr>
        </p:nvSpPr>
        <p:spPr/>
        <p:txBody>
          <a:bodyPr/>
          <a:lstStyle/>
          <a:p>
            <a:pPr>
              <a:buFontTx/>
              <a:buChar char="-"/>
            </a:pPr>
            <a:r>
              <a:rPr lang="en-SG" dirty="0"/>
              <a:t>It is important that the dataset used for training RNN models be prepared correctly, non-biased and sufficient for the model to be trained properly. </a:t>
            </a:r>
          </a:p>
          <a:p>
            <a:pPr>
              <a:buFontTx/>
              <a:buChar char="-"/>
            </a:pPr>
            <a:r>
              <a:rPr lang="en-SG" dirty="0"/>
              <a:t>In this case, the data was not, that’s why efforts to improve both the model and the data all failed.</a:t>
            </a:r>
          </a:p>
          <a:p>
            <a:pPr>
              <a:buFontTx/>
              <a:buChar char="-"/>
            </a:pPr>
            <a:r>
              <a:rPr lang="en-SG" dirty="0"/>
              <a:t>Also, as visualized earlier, much of the data contained very little words and words with no </a:t>
            </a:r>
            <a:r>
              <a:rPr lang="en-SG"/>
              <a:t>meaning appeared </a:t>
            </a:r>
            <a:r>
              <a:rPr lang="en-SG" dirty="0"/>
              <a:t>a lot, like “the” being the most commonly used word, which showed that the dataset </a:t>
            </a:r>
            <a:r>
              <a:rPr lang="en-SG" dirty="0" err="1"/>
              <a:t>did’nt</a:t>
            </a:r>
            <a:r>
              <a:rPr lang="en-SG" dirty="0"/>
              <a:t> contain much information, which may have been another reason for these improvisation efforts to be a failure.</a:t>
            </a:r>
          </a:p>
        </p:txBody>
      </p:sp>
    </p:spTree>
    <p:extLst>
      <p:ext uri="{BB962C8B-B14F-4D97-AF65-F5344CB8AC3E}">
        <p14:creationId xmlns:p14="http://schemas.microsoft.com/office/powerpoint/2010/main" val="214627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E278B-1540-1652-93B8-F1C0F7F1608B}"/>
              </a:ext>
            </a:extLst>
          </p:cNvPr>
          <p:cNvPicPr>
            <a:picLocks noChangeAspect="1"/>
          </p:cNvPicPr>
          <p:nvPr/>
        </p:nvPicPr>
        <p:blipFill>
          <a:blip r:embed="rId2"/>
          <a:stretch>
            <a:fillRect/>
          </a:stretch>
        </p:blipFill>
        <p:spPr>
          <a:xfrm>
            <a:off x="2355372" y="2143434"/>
            <a:ext cx="7481254" cy="3775586"/>
          </a:xfrm>
          <a:prstGeom prst="rect">
            <a:avLst/>
          </a:prstGeom>
        </p:spPr>
      </p:pic>
      <p:pic>
        <p:nvPicPr>
          <p:cNvPr id="5" name="Picture 4">
            <a:extLst>
              <a:ext uri="{FF2B5EF4-FFF2-40B4-BE49-F238E27FC236}">
                <a16:creationId xmlns:a16="http://schemas.microsoft.com/office/drawing/2014/main" id="{0E97247B-AA21-6B42-361B-A118FCB0C5C9}"/>
              </a:ext>
            </a:extLst>
          </p:cNvPr>
          <p:cNvPicPr>
            <a:picLocks noChangeAspect="1"/>
          </p:cNvPicPr>
          <p:nvPr/>
        </p:nvPicPr>
        <p:blipFill>
          <a:blip r:embed="rId3"/>
          <a:stretch>
            <a:fillRect/>
          </a:stretch>
        </p:blipFill>
        <p:spPr>
          <a:xfrm>
            <a:off x="2596592" y="387640"/>
            <a:ext cx="6998815" cy="1048603"/>
          </a:xfrm>
          <a:prstGeom prst="rect">
            <a:avLst/>
          </a:prstGeom>
        </p:spPr>
      </p:pic>
    </p:spTree>
    <p:extLst>
      <p:ext uri="{BB962C8B-B14F-4D97-AF65-F5344CB8AC3E}">
        <p14:creationId xmlns:p14="http://schemas.microsoft.com/office/powerpoint/2010/main" val="227960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C32D35-849C-995D-E48C-9582E9291EF2}"/>
              </a:ext>
            </a:extLst>
          </p:cNvPr>
          <p:cNvPicPr>
            <a:picLocks noChangeAspect="1"/>
          </p:cNvPicPr>
          <p:nvPr/>
        </p:nvPicPr>
        <p:blipFill>
          <a:blip r:embed="rId2"/>
          <a:stretch>
            <a:fillRect/>
          </a:stretch>
        </p:blipFill>
        <p:spPr>
          <a:xfrm>
            <a:off x="2507730" y="2535559"/>
            <a:ext cx="7176537" cy="3678427"/>
          </a:xfrm>
          <a:prstGeom prst="rect">
            <a:avLst/>
          </a:prstGeom>
        </p:spPr>
      </p:pic>
      <p:sp>
        <p:nvSpPr>
          <p:cNvPr id="5" name="TextBox 4">
            <a:extLst>
              <a:ext uri="{FF2B5EF4-FFF2-40B4-BE49-F238E27FC236}">
                <a16:creationId xmlns:a16="http://schemas.microsoft.com/office/drawing/2014/main" id="{FCE2F5BE-8DAE-2C53-8D97-5A8DA5F87F7D}"/>
              </a:ext>
            </a:extLst>
          </p:cNvPr>
          <p:cNvSpPr txBox="1"/>
          <p:nvPr/>
        </p:nvSpPr>
        <p:spPr>
          <a:xfrm>
            <a:off x="2578509" y="1651819"/>
            <a:ext cx="7034981" cy="646331"/>
          </a:xfrm>
          <a:prstGeom prst="rect">
            <a:avLst/>
          </a:prstGeom>
          <a:noFill/>
        </p:spPr>
        <p:txBody>
          <a:bodyPr wrap="square" rtlCol="0">
            <a:spAutoFit/>
          </a:bodyPr>
          <a:lstStyle/>
          <a:p>
            <a:pPr algn="ctr"/>
            <a:r>
              <a:rPr lang="en-SG" dirty="0"/>
              <a:t>Now we check for duplicate rows, and we drop it as duplicate data can affect our models</a:t>
            </a:r>
          </a:p>
        </p:txBody>
      </p:sp>
    </p:spTree>
    <p:extLst>
      <p:ext uri="{BB962C8B-B14F-4D97-AF65-F5344CB8AC3E}">
        <p14:creationId xmlns:p14="http://schemas.microsoft.com/office/powerpoint/2010/main" val="133628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0A512-FD31-DA73-80DB-88B29B41631E}"/>
              </a:ext>
            </a:extLst>
          </p:cNvPr>
          <p:cNvPicPr>
            <a:picLocks noChangeAspect="1"/>
          </p:cNvPicPr>
          <p:nvPr/>
        </p:nvPicPr>
        <p:blipFill>
          <a:blip r:embed="rId2"/>
          <a:stretch>
            <a:fillRect/>
          </a:stretch>
        </p:blipFill>
        <p:spPr>
          <a:xfrm>
            <a:off x="487921" y="1295827"/>
            <a:ext cx="6016420" cy="2133173"/>
          </a:xfrm>
          <a:prstGeom prst="rect">
            <a:avLst/>
          </a:prstGeom>
        </p:spPr>
      </p:pic>
      <p:pic>
        <p:nvPicPr>
          <p:cNvPr id="5" name="Picture 4">
            <a:extLst>
              <a:ext uri="{FF2B5EF4-FFF2-40B4-BE49-F238E27FC236}">
                <a16:creationId xmlns:a16="http://schemas.microsoft.com/office/drawing/2014/main" id="{1E852158-8CF7-2D43-6C55-C3343D72CF3D}"/>
              </a:ext>
            </a:extLst>
          </p:cNvPr>
          <p:cNvPicPr>
            <a:picLocks noChangeAspect="1"/>
          </p:cNvPicPr>
          <p:nvPr/>
        </p:nvPicPr>
        <p:blipFill>
          <a:blip r:embed="rId3"/>
          <a:stretch>
            <a:fillRect/>
          </a:stretch>
        </p:blipFill>
        <p:spPr>
          <a:xfrm>
            <a:off x="1101752" y="3862046"/>
            <a:ext cx="4788758" cy="2133173"/>
          </a:xfrm>
          <a:prstGeom prst="rect">
            <a:avLst/>
          </a:prstGeom>
        </p:spPr>
      </p:pic>
      <p:sp>
        <p:nvSpPr>
          <p:cNvPr id="7" name="TextBox 6">
            <a:extLst>
              <a:ext uri="{FF2B5EF4-FFF2-40B4-BE49-F238E27FC236}">
                <a16:creationId xmlns:a16="http://schemas.microsoft.com/office/drawing/2014/main" id="{7606A940-3571-D0AE-B438-C8A46B662585}"/>
              </a:ext>
            </a:extLst>
          </p:cNvPr>
          <p:cNvSpPr txBox="1"/>
          <p:nvPr/>
        </p:nvSpPr>
        <p:spPr>
          <a:xfrm>
            <a:off x="7521678" y="3429000"/>
            <a:ext cx="3215148" cy="1200329"/>
          </a:xfrm>
          <a:prstGeom prst="rect">
            <a:avLst/>
          </a:prstGeom>
          <a:noFill/>
        </p:spPr>
        <p:txBody>
          <a:bodyPr wrap="square" rtlCol="0">
            <a:spAutoFit/>
          </a:bodyPr>
          <a:lstStyle/>
          <a:p>
            <a:pPr algn="ctr"/>
            <a:r>
              <a:rPr lang="en-SG" dirty="0"/>
              <a:t>Now we split the ratings into 5 with a 0.2 score range, and  label each row with the respective class</a:t>
            </a:r>
          </a:p>
        </p:txBody>
      </p:sp>
    </p:spTree>
    <p:extLst>
      <p:ext uri="{BB962C8B-B14F-4D97-AF65-F5344CB8AC3E}">
        <p14:creationId xmlns:p14="http://schemas.microsoft.com/office/powerpoint/2010/main" val="213591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75D22F5-3FE3-C806-AA2C-D7C10AD0BA52}"/>
              </a:ext>
            </a:extLst>
          </p:cNvPr>
          <p:cNvPicPr>
            <a:picLocks noChangeAspect="1"/>
          </p:cNvPicPr>
          <p:nvPr/>
        </p:nvPicPr>
        <p:blipFill>
          <a:blip r:embed="rId2"/>
          <a:stretch>
            <a:fillRect/>
          </a:stretch>
        </p:blipFill>
        <p:spPr>
          <a:xfrm>
            <a:off x="980983" y="726252"/>
            <a:ext cx="10230033" cy="3629438"/>
          </a:xfrm>
          <a:prstGeom prst="rect">
            <a:avLst/>
          </a:prstGeom>
        </p:spPr>
      </p:pic>
      <p:sp>
        <p:nvSpPr>
          <p:cNvPr id="22" name="TextBox 21">
            <a:extLst>
              <a:ext uri="{FF2B5EF4-FFF2-40B4-BE49-F238E27FC236}">
                <a16:creationId xmlns:a16="http://schemas.microsoft.com/office/drawing/2014/main" id="{EFA0CE6A-F8C0-C329-D564-3E4DD0FC0B04}"/>
              </a:ext>
            </a:extLst>
          </p:cNvPr>
          <p:cNvSpPr txBox="1"/>
          <p:nvPr/>
        </p:nvSpPr>
        <p:spPr>
          <a:xfrm>
            <a:off x="3401961" y="4847303"/>
            <a:ext cx="5388078" cy="646331"/>
          </a:xfrm>
          <a:prstGeom prst="rect">
            <a:avLst/>
          </a:prstGeom>
          <a:noFill/>
        </p:spPr>
        <p:txBody>
          <a:bodyPr wrap="square" rtlCol="0">
            <a:spAutoFit/>
          </a:bodyPr>
          <a:lstStyle/>
          <a:p>
            <a:r>
              <a:rPr lang="en-SG" dirty="0"/>
              <a:t>Now we remove the score column because it is useless now since the data is already labelled</a:t>
            </a:r>
          </a:p>
        </p:txBody>
      </p:sp>
    </p:spTree>
    <p:extLst>
      <p:ext uri="{BB962C8B-B14F-4D97-AF65-F5344CB8AC3E}">
        <p14:creationId xmlns:p14="http://schemas.microsoft.com/office/powerpoint/2010/main" val="191093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1C83A-7EB0-3236-7A3B-FF64AB870104}"/>
              </a:ext>
            </a:extLst>
          </p:cNvPr>
          <p:cNvPicPr>
            <a:picLocks noChangeAspect="1"/>
          </p:cNvPicPr>
          <p:nvPr/>
        </p:nvPicPr>
        <p:blipFill>
          <a:blip r:embed="rId2"/>
          <a:stretch>
            <a:fillRect/>
          </a:stretch>
        </p:blipFill>
        <p:spPr>
          <a:xfrm>
            <a:off x="691926" y="764457"/>
            <a:ext cx="5176901" cy="2480188"/>
          </a:xfrm>
          <a:prstGeom prst="rect">
            <a:avLst/>
          </a:prstGeom>
        </p:spPr>
      </p:pic>
      <p:pic>
        <p:nvPicPr>
          <p:cNvPr id="5" name="Picture 4">
            <a:extLst>
              <a:ext uri="{FF2B5EF4-FFF2-40B4-BE49-F238E27FC236}">
                <a16:creationId xmlns:a16="http://schemas.microsoft.com/office/drawing/2014/main" id="{A1791DAC-BAFF-B122-BD1E-79907A9A6B50}"/>
              </a:ext>
            </a:extLst>
          </p:cNvPr>
          <p:cNvPicPr>
            <a:picLocks noChangeAspect="1"/>
          </p:cNvPicPr>
          <p:nvPr/>
        </p:nvPicPr>
        <p:blipFill>
          <a:blip r:embed="rId3"/>
          <a:stretch>
            <a:fillRect/>
          </a:stretch>
        </p:blipFill>
        <p:spPr>
          <a:xfrm>
            <a:off x="691926" y="3613356"/>
            <a:ext cx="5176900" cy="2480188"/>
          </a:xfrm>
          <a:prstGeom prst="rect">
            <a:avLst/>
          </a:prstGeom>
        </p:spPr>
      </p:pic>
      <p:pic>
        <p:nvPicPr>
          <p:cNvPr id="6" name="Picture 5">
            <a:extLst>
              <a:ext uri="{FF2B5EF4-FFF2-40B4-BE49-F238E27FC236}">
                <a16:creationId xmlns:a16="http://schemas.microsoft.com/office/drawing/2014/main" id="{C0DFDD36-A8B6-45EB-BE00-75DA086580D3}"/>
              </a:ext>
            </a:extLst>
          </p:cNvPr>
          <p:cNvPicPr>
            <a:picLocks noChangeAspect="1"/>
          </p:cNvPicPr>
          <p:nvPr/>
        </p:nvPicPr>
        <p:blipFill>
          <a:blip r:embed="rId4"/>
          <a:stretch>
            <a:fillRect/>
          </a:stretch>
        </p:blipFill>
        <p:spPr>
          <a:xfrm>
            <a:off x="6798791" y="4310206"/>
            <a:ext cx="3378326" cy="717775"/>
          </a:xfrm>
          <a:prstGeom prst="rect">
            <a:avLst/>
          </a:prstGeom>
        </p:spPr>
      </p:pic>
      <p:sp>
        <p:nvSpPr>
          <p:cNvPr id="7" name="TextBox 6">
            <a:extLst>
              <a:ext uri="{FF2B5EF4-FFF2-40B4-BE49-F238E27FC236}">
                <a16:creationId xmlns:a16="http://schemas.microsoft.com/office/drawing/2014/main" id="{C7EA5185-5F71-2DF2-DCA9-B2637AD937A0}"/>
              </a:ext>
            </a:extLst>
          </p:cNvPr>
          <p:cNvSpPr txBox="1"/>
          <p:nvPr/>
        </p:nvSpPr>
        <p:spPr>
          <a:xfrm>
            <a:off x="6560753" y="3244645"/>
            <a:ext cx="4287022" cy="646331"/>
          </a:xfrm>
          <a:prstGeom prst="rect">
            <a:avLst/>
          </a:prstGeom>
          <a:noFill/>
        </p:spPr>
        <p:txBody>
          <a:bodyPr wrap="square" rtlCol="0">
            <a:spAutoFit/>
          </a:bodyPr>
          <a:lstStyle/>
          <a:p>
            <a:r>
              <a:rPr lang="en-SG" dirty="0"/>
              <a:t>Now we split the data into train and test data in the 7 : 3 ratio</a:t>
            </a:r>
          </a:p>
        </p:txBody>
      </p:sp>
    </p:spTree>
    <p:extLst>
      <p:ext uri="{BB962C8B-B14F-4D97-AF65-F5344CB8AC3E}">
        <p14:creationId xmlns:p14="http://schemas.microsoft.com/office/powerpoint/2010/main" val="174086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D9BAE-BFDD-BB7E-BBC3-BD7F40780D96}"/>
              </a:ext>
            </a:extLst>
          </p:cNvPr>
          <p:cNvPicPr>
            <a:picLocks noChangeAspect="1"/>
          </p:cNvPicPr>
          <p:nvPr/>
        </p:nvPicPr>
        <p:blipFill>
          <a:blip r:embed="rId2"/>
          <a:stretch>
            <a:fillRect/>
          </a:stretch>
        </p:blipFill>
        <p:spPr>
          <a:xfrm>
            <a:off x="1010472" y="484508"/>
            <a:ext cx="10171056" cy="3782691"/>
          </a:xfrm>
          <a:prstGeom prst="rect">
            <a:avLst/>
          </a:prstGeom>
        </p:spPr>
      </p:pic>
      <p:pic>
        <p:nvPicPr>
          <p:cNvPr id="5" name="Picture 4">
            <a:extLst>
              <a:ext uri="{FF2B5EF4-FFF2-40B4-BE49-F238E27FC236}">
                <a16:creationId xmlns:a16="http://schemas.microsoft.com/office/drawing/2014/main" id="{D7F1E9A6-F019-A3B8-A919-173BE04ADA94}"/>
              </a:ext>
            </a:extLst>
          </p:cNvPr>
          <p:cNvPicPr>
            <a:picLocks noChangeAspect="1"/>
          </p:cNvPicPr>
          <p:nvPr/>
        </p:nvPicPr>
        <p:blipFill>
          <a:blip r:embed="rId3"/>
          <a:stretch>
            <a:fillRect/>
          </a:stretch>
        </p:blipFill>
        <p:spPr>
          <a:xfrm>
            <a:off x="4337529" y="4998968"/>
            <a:ext cx="3516942" cy="1048603"/>
          </a:xfrm>
          <a:prstGeom prst="rect">
            <a:avLst/>
          </a:prstGeom>
        </p:spPr>
      </p:pic>
    </p:spTree>
    <p:extLst>
      <p:ext uri="{BB962C8B-B14F-4D97-AF65-F5344CB8AC3E}">
        <p14:creationId xmlns:p14="http://schemas.microsoft.com/office/powerpoint/2010/main" val="401178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TotalTime>
  <Words>1022</Words>
  <Application>Microsoft Office PowerPoint</Application>
  <PresentationFormat>Widescreen</PresentationFormat>
  <Paragraphs>42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ADLaM Display</vt:lpstr>
      <vt:lpstr>Aptos</vt:lpstr>
      <vt:lpstr>Aptos Display</vt:lpstr>
      <vt:lpstr>Arial</vt:lpstr>
      <vt:lpstr>Consolas</vt:lpstr>
      <vt:lpstr>Office Theme</vt:lpstr>
      <vt:lpstr>DELE CA1 Part B : RNN</vt:lpstr>
      <vt:lpstr>Objective : train an rnn model to predict which rating (class) the review belongs to by predicting on reviews.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EU ZIN</dc:creator>
  <cp:lastModifiedBy>TAN EU ZIN</cp:lastModifiedBy>
  <cp:revision>1</cp:revision>
  <dcterms:created xsi:type="dcterms:W3CDTF">2025-05-25T18:00:17Z</dcterms:created>
  <dcterms:modified xsi:type="dcterms:W3CDTF">2025-05-25T21:42:37Z</dcterms:modified>
</cp:coreProperties>
</file>