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6"/>
  </p:notesMasterIdLst>
  <p:sldIdLst>
    <p:sldId id="256" r:id="rId2"/>
    <p:sldId id="261" r:id="rId3"/>
    <p:sldId id="313" r:id="rId4"/>
    <p:sldId id="271" r:id="rId5"/>
    <p:sldId id="314" r:id="rId6"/>
    <p:sldId id="322" r:id="rId7"/>
    <p:sldId id="321" r:id="rId8"/>
    <p:sldId id="324" r:id="rId9"/>
    <p:sldId id="325" r:id="rId10"/>
    <p:sldId id="327" r:id="rId11"/>
    <p:sldId id="328" r:id="rId12"/>
    <p:sldId id="329" r:id="rId13"/>
    <p:sldId id="280" r:id="rId14"/>
    <p:sldId id="290" r:id="rId15"/>
  </p:sldIdLst>
  <p:sldSz cx="9144000" cy="5143500" type="screen16x9"/>
  <p:notesSz cx="6858000" cy="9144000"/>
  <p:embeddedFontLst>
    <p:embeddedFont>
      <p:font typeface="Catamaran" panose="020B0604020202020204" charset="0"/>
      <p:regular r:id="rId17"/>
      <p:bold r:id="rId18"/>
    </p:embeddedFont>
    <p:embeddedFont>
      <p:font typeface="Chivo Black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434E"/>
    <a:srgbClr val="CFE2F3"/>
    <a:srgbClr val="76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83F0E7-1A43-4577-B597-E6FC0D87A422}">
  <a:tblStyle styleId="{D383F0E7-1A43-4577-B597-E6FC0D87A4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397184A-117D-4735-AE68-A4A8178AB6D9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0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5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hrantimes.com/news/5228/1997-Singapore-s-Hottest-Driest-Yea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nnelnewsasia.com/asia/dengue-fever-plummet-southeast-asia-2021-covid-19-lockdown-194958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ddbfe4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ddbfe4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https://www.nea.gov.sg/images/default-source/resources/project-wolbachia/mr-timeline-project-wolbachia_jun-2022v2.png</a:t>
            </a:r>
          </a:p>
        </p:txBody>
      </p:sp>
    </p:spTree>
    <p:extLst>
      <p:ext uri="{BB962C8B-B14F-4D97-AF65-F5344CB8AC3E}">
        <p14:creationId xmlns:p14="http://schemas.microsoft.com/office/powerpoint/2010/main" val="216924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df797bd546_2_14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df797bd546_2_14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gdf797bd546_2_15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5" name="Google Shape;3165;gdf797bd546_2_15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e04551f7af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e04551f7af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Top endemic disease</a:t>
            </a:r>
          </a:p>
          <a:p>
            <a:r>
              <a:rPr lang="en-SG" dirty="0"/>
              <a:t>https://www.nmrc.gov.sg/docs/default-source/about-us-library/idtf-summary-report.p</a:t>
            </a:r>
          </a:p>
          <a:p>
            <a:endParaRPr lang="en-SG" dirty="0"/>
          </a:p>
          <a:p>
            <a:r>
              <a:rPr lang="en-SG" dirty="0"/>
              <a:t>4x death toll</a:t>
            </a:r>
          </a:p>
          <a:p>
            <a:r>
              <a:rPr lang="en-SG" dirty="0"/>
              <a:t>https://www.straitstimes.com/singapore/health/singapore-records-19-dengue-deaths-in-2022-nearly-four-times-2021-s-toll</a:t>
            </a:r>
          </a:p>
          <a:p>
            <a:endParaRPr lang="en-SG" dirty="0"/>
          </a:p>
          <a:p>
            <a:r>
              <a:rPr lang="en-SG" dirty="0"/>
              <a:t>Rainfall patterns are </a:t>
            </a:r>
            <a:r>
              <a:rPr lang="en-SG" b="1" dirty="0"/>
              <a:t>one of the main drivers of dengue transmission</a:t>
            </a:r>
            <a:r>
              <a:rPr lang="en-SG" dirty="0"/>
              <a:t> as mosquitoes require standing water to reproduce. However, excess rainfall can be disruptive to the Aedes reproductive cycle by “flushing out” aquatic stages from breeding sites.</a:t>
            </a:r>
          </a:p>
          <a:p>
            <a:r>
              <a:rPr lang="en-SG" dirty="0"/>
              <a:t>https://journals.plos.org/plosntds/article?id=10.1371/journal.pntd.0006935</a:t>
            </a:r>
          </a:p>
        </p:txBody>
      </p:sp>
    </p:spTree>
    <p:extLst>
      <p:ext uri="{BB962C8B-B14F-4D97-AF65-F5344CB8AC3E}">
        <p14:creationId xmlns:p14="http://schemas.microsoft.com/office/powerpoint/2010/main" val="74035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df797bd546_2_13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df797bd546_2_13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 Monsson season: Dec – Jan : wet season. Feb-March: dry phase</a:t>
            </a:r>
          </a:p>
          <a:p>
            <a:r>
              <a:rPr lang="en-SG" dirty="0"/>
              <a:t>http://www.weather.gov.sg/climate-climate-of-singapore/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933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Great variation across the years, which we will see later.</a:t>
            </a:r>
          </a:p>
          <a:p>
            <a:r>
              <a:rPr lang="en-SG" dirty="0"/>
              <a:t>Coeff: </a:t>
            </a:r>
            <a:r>
              <a:rPr lang="en-SG" b="1" dirty="0"/>
              <a:t>-0.26 </a:t>
            </a:r>
            <a:r>
              <a:rPr lang="en-SG" b="1" dirty="0">
                <a:sym typeface="Wingdings" panose="05000000000000000000" pitchFamily="2" charset="2"/>
              </a:rPr>
              <a:t> negative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9160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3094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La Nina climate phenomenon, which brings more rain over  equatorial South-east Asia, had been in effect for 2021 and 2007. 2021 was Singapore's second-wettest year on record due to La Nina climate phenomenon.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Troughs like the one in 1997 was attributed to the El Nino weather phenomenon. El Nino a pile-up of warm water in the eastern Pacific Ocean can alter the direction of cooling and moisture-bearing winds in Asia. The phenomenon occurs every two to seven years, and usually lasts for about 18 months. (Reference: </a:t>
            </a:r>
            <a:r>
              <a:rPr lang="en-US" dirty="0">
                <a:hlinkClick r:id="rId3"/>
              </a:rPr>
              <a:t>https://www.tehrantimes.com/news/5228/1997-Singapore-s-Hottest-Driest-Year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046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dengue peaks are associated with peaks in total rainfall, but you don’t get the same observations in recent years, so greater need for temperature, and humidity as a reference.</a:t>
            </a:r>
          </a:p>
          <a:p>
            <a:endParaRPr lang="en-SG" dirty="0"/>
          </a:p>
          <a:p>
            <a:r>
              <a:rPr lang="en-US" dirty="0"/>
              <a:t>The higher temperatures observed in 2019 and 2020:</a:t>
            </a:r>
          </a:p>
          <a:p>
            <a:r>
              <a:rPr lang="en-US" dirty="0"/>
              <a:t>Dengue transmission in or near homes is another critical factor for dengue outbreak. The increase in work-from-home as part of COVID-19 safe management measures in 2020 increased the risk of bites by dengue-carrying Aedes species mosquitoes, which more commonly occurred at home1. Increase in number of indoor larvae breeding also contributed to the surge in dengue cases.</a:t>
            </a:r>
            <a:endParaRPr lang="en-SG" dirty="0"/>
          </a:p>
          <a:p>
            <a:r>
              <a:rPr lang="en-SG" dirty="0"/>
              <a:t>https://www.ncid.sg/Health-Professionals/Articles/Pages/Epidemic-Dengue-in-Singapore-During-COVID-19-Pandemic.aspx</a:t>
            </a:r>
            <a:endParaRPr lang="en-US" dirty="0"/>
          </a:p>
          <a:p>
            <a:endParaRPr lang="en-US" dirty="0"/>
          </a:p>
          <a:p>
            <a:r>
              <a:rPr lang="en-US" dirty="0"/>
              <a:t>COVID-19 has impacted a range of routine health-related </a:t>
            </a:r>
            <a:r>
              <a:rPr lang="en-US" dirty="0" err="1"/>
              <a:t>programmes</a:t>
            </a:r>
            <a:r>
              <a:rPr lang="en-US" dirty="0"/>
              <a:t>. Detection and reporting of dengue cases are also believed to have been impacted by reduced access to health facilities, and a hesitancy to seek medical care at facilities due to concern of possible exposure to COVID-19 patients</a:t>
            </a:r>
          </a:p>
          <a:p>
            <a:endParaRPr lang="en-US" dirty="0"/>
          </a:p>
          <a:p>
            <a:r>
              <a:rPr lang="en-SG" dirty="0">
                <a:hlinkClick r:id="rId3"/>
              </a:rPr>
              <a:t>https://www.channelnewsasia.com/asia/dengue-fever-plummet-southeast-asia-2021-covid-19-lockdown-1949581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059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346743">
            <a:off x="5486393" y="216689"/>
            <a:ext cx="3533624" cy="3455429"/>
            <a:chOff x="2615425" y="-43849"/>
            <a:chExt cx="5349587" cy="5231206"/>
          </a:xfrm>
        </p:grpSpPr>
        <p:sp>
          <p:nvSpPr>
            <p:cNvPr id="11" name="Google Shape;11;p2"/>
            <p:cNvSpPr/>
            <p:nvPr/>
          </p:nvSpPr>
          <p:spPr>
            <a:xfrm>
              <a:off x="2615425" y="-43849"/>
              <a:ext cx="5323250" cy="5231206"/>
            </a:xfrm>
            <a:custGeom>
              <a:avLst/>
              <a:gdLst/>
              <a:ahLst/>
              <a:cxnLst/>
              <a:rect l="l" t="t" r="r" b="b"/>
              <a:pathLst>
                <a:path w="46267" h="45467" extrusionOk="0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7706" extrusionOk="0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7740" extrusionOk="0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5772" extrusionOk="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 flipH="1">
            <a:off x="-123832" y="2653673"/>
            <a:ext cx="9144212" cy="2489827"/>
            <a:chOff x="877800" y="1947200"/>
            <a:chExt cx="6107950" cy="1663100"/>
          </a:xfrm>
        </p:grpSpPr>
        <p:sp>
          <p:nvSpPr>
            <p:cNvPr id="17" name="Google Shape;17;p2"/>
            <p:cNvSpPr/>
            <p:nvPr/>
          </p:nvSpPr>
          <p:spPr>
            <a:xfrm>
              <a:off x="3921525" y="2169550"/>
              <a:ext cx="314725" cy="184400"/>
            </a:xfrm>
            <a:custGeom>
              <a:avLst/>
              <a:gdLst/>
              <a:ahLst/>
              <a:cxnLst/>
              <a:rect l="l" t="t" r="r" b="b"/>
              <a:pathLst>
                <a:path w="12589" h="7376" extrusionOk="0">
                  <a:moveTo>
                    <a:pt x="4883" y="1"/>
                  </a:moveTo>
                  <a:cubicBezTo>
                    <a:pt x="1464" y="1"/>
                    <a:pt x="0" y="3151"/>
                    <a:pt x="491" y="5088"/>
                  </a:cubicBezTo>
                  <a:cubicBezTo>
                    <a:pt x="491" y="5088"/>
                    <a:pt x="926" y="7376"/>
                    <a:pt x="4279" y="7376"/>
                  </a:cubicBezTo>
                  <a:cubicBezTo>
                    <a:pt x="4998" y="7376"/>
                    <a:pt x="5850" y="7271"/>
                    <a:pt x="6861" y="7016"/>
                  </a:cubicBezTo>
                  <a:cubicBezTo>
                    <a:pt x="12589" y="5570"/>
                    <a:pt x="9992" y="752"/>
                    <a:pt x="5871" y="83"/>
                  </a:cubicBezTo>
                  <a:cubicBezTo>
                    <a:pt x="5525" y="27"/>
                    <a:pt x="5196" y="1"/>
                    <a:pt x="4883" y="1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39900" y="2673550"/>
              <a:ext cx="666925" cy="371800"/>
            </a:xfrm>
            <a:custGeom>
              <a:avLst/>
              <a:gdLst/>
              <a:ahLst/>
              <a:cxnLst/>
              <a:rect l="l" t="t" r="r" b="b"/>
              <a:pathLst>
                <a:path w="26677" h="14872" extrusionOk="0">
                  <a:moveTo>
                    <a:pt x="9192" y="0"/>
                  </a:moveTo>
                  <a:cubicBezTo>
                    <a:pt x="3620" y="0"/>
                    <a:pt x="212" y="4016"/>
                    <a:pt x="295" y="7278"/>
                  </a:cubicBezTo>
                  <a:cubicBezTo>
                    <a:pt x="295" y="7278"/>
                    <a:pt x="0" y="13996"/>
                    <a:pt x="13463" y="14826"/>
                  </a:cubicBezTo>
                  <a:cubicBezTo>
                    <a:pt x="13966" y="14857"/>
                    <a:pt x="14445" y="14872"/>
                    <a:pt x="14902" y="14872"/>
                  </a:cubicBezTo>
                  <a:cubicBezTo>
                    <a:pt x="26677" y="14872"/>
                    <a:pt x="23358" y="4889"/>
                    <a:pt x="14855" y="1255"/>
                  </a:cubicBezTo>
                  <a:cubicBezTo>
                    <a:pt x="12791" y="374"/>
                    <a:pt x="10891" y="0"/>
                    <a:pt x="9192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7800" y="1947200"/>
              <a:ext cx="6107950" cy="1663100"/>
            </a:xfrm>
            <a:custGeom>
              <a:avLst/>
              <a:gdLst/>
              <a:ahLst/>
              <a:cxnLst/>
              <a:rect l="l" t="t" r="r" b="b"/>
              <a:pathLst>
                <a:path w="244318" h="66524" extrusionOk="0">
                  <a:moveTo>
                    <a:pt x="189589" y="0"/>
                  </a:moveTo>
                  <a:cubicBezTo>
                    <a:pt x="165593" y="0"/>
                    <a:pt x="148224" y="15450"/>
                    <a:pt x="139396" y="25572"/>
                  </a:cubicBezTo>
                  <a:cubicBezTo>
                    <a:pt x="137128" y="28194"/>
                    <a:pt x="133888" y="29581"/>
                    <a:pt x="130598" y="29581"/>
                  </a:cubicBezTo>
                  <a:cubicBezTo>
                    <a:pt x="128649" y="29581"/>
                    <a:pt x="126682" y="29094"/>
                    <a:pt x="124889" y="28088"/>
                  </a:cubicBezTo>
                  <a:cubicBezTo>
                    <a:pt x="119720" y="25219"/>
                    <a:pt x="111954" y="22407"/>
                    <a:pt x="101377" y="22407"/>
                  </a:cubicBezTo>
                  <a:cubicBezTo>
                    <a:pt x="99523" y="22407"/>
                    <a:pt x="97582" y="22494"/>
                    <a:pt x="95554" y="22681"/>
                  </a:cubicBezTo>
                  <a:cubicBezTo>
                    <a:pt x="99409" y="18586"/>
                    <a:pt x="94751" y="12350"/>
                    <a:pt x="88194" y="11306"/>
                  </a:cubicBezTo>
                  <a:cubicBezTo>
                    <a:pt x="87501" y="11196"/>
                    <a:pt x="86840" y="11144"/>
                    <a:pt x="86211" y="11144"/>
                  </a:cubicBezTo>
                  <a:cubicBezTo>
                    <a:pt x="79217" y="11144"/>
                    <a:pt x="76213" y="17572"/>
                    <a:pt x="77220" y="21477"/>
                  </a:cubicBezTo>
                  <a:cubicBezTo>
                    <a:pt x="77220" y="21477"/>
                    <a:pt x="77782" y="24368"/>
                    <a:pt x="81342" y="25599"/>
                  </a:cubicBezTo>
                  <a:cubicBezTo>
                    <a:pt x="68227" y="30122"/>
                    <a:pt x="60598" y="38687"/>
                    <a:pt x="56450" y="45271"/>
                  </a:cubicBezTo>
                  <a:cubicBezTo>
                    <a:pt x="54263" y="48734"/>
                    <a:pt x="50483" y="50726"/>
                    <a:pt x="46547" y="50726"/>
                  </a:cubicBezTo>
                  <a:cubicBezTo>
                    <a:pt x="45280" y="50726"/>
                    <a:pt x="43997" y="50519"/>
                    <a:pt x="42746" y="50089"/>
                  </a:cubicBezTo>
                  <a:cubicBezTo>
                    <a:pt x="37877" y="48409"/>
                    <a:pt x="31655" y="46839"/>
                    <a:pt x="25399" y="46839"/>
                  </a:cubicBezTo>
                  <a:cubicBezTo>
                    <a:pt x="15010" y="46839"/>
                    <a:pt x="4528" y="51170"/>
                    <a:pt x="1" y="66523"/>
                  </a:cubicBezTo>
                  <a:lnTo>
                    <a:pt x="232139" y="66523"/>
                  </a:lnTo>
                  <a:cubicBezTo>
                    <a:pt x="232139" y="66523"/>
                    <a:pt x="244318" y="10101"/>
                    <a:pt x="201466" y="1242"/>
                  </a:cubicBezTo>
                  <a:cubicBezTo>
                    <a:pt x="197346" y="387"/>
                    <a:pt x="193384" y="0"/>
                    <a:pt x="189589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496425" y="438438"/>
            <a:ext cx="208500" cy="208500"/>
          </a:xfrm>
          <a:custGeom>
            <a:avLst/>
            <a:gdLst/>
            <a:ahLst/>
            <a:cxnLst/>
            <a:rect l="l" t="t" r="r" b="b"/>
            <a:pathLst>
              <a:path w="8340" h="8340" extrusionOk="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7071563" y="595613"/>
            <a:ext cx="721375" cy="294400"/>
          </a:xfrm>
          <a:custGeom>
            <a:avLst/>
            <a:gdLst/>
            <a:ahLst/>
            <a:cxnLst/>
            <a:rect l="l" t="t" r="r" b="b"/>
            <a:pathLst>
              <a:path w="28855" h="11776" extrusionOk="0">
                <a:moveTo>
                  <a:pt x="9707" y="1"/>
                </a:moveTo>
                <a:cubicBezTo>
                  <a:pt x="4537" y="1"/>
                  <a:pt x="300" y="3670"/>
                  <a:pt x="34" y="8774"/>
                </a:cubicBezTo>
                <a:cubicBezTo>
                  <a:pt x="34" y="8907"/>
                  <a:pt x="0" y="9007"/>
                  <a:pt x="0" y="9107"/>
                </a:cubicBezTo>
                <a:cubicBezTo>
                  <a:pt x="0" y="10575"/>
                  <a:pt x="1201" y="11776"/>
                  <a:pt x="2669" y="11776"/>
                </a:cubicBezTo>
                <a:lnTo>
                  <a:pt x="26186" y="11776"/>
                </a:lnTo>
                <a:cubicBezTo>
                  <a:pt x="27653" y="11776"/>
                  <a:pt x="28854" y="10575"/>
                  <a:pt x="28854" y="9107"/>
                </a:cubicBezTo>
                <a:cubicBezTo>
                  <a:pt x="28854" y="7639"/>
                  <a:pt x="27653" y="6439"/>
                  <a:pt x="26186" y="6439"/>
                </a:cubicBezTo>
                <a:lnTo>
                  <a:pt x="18814" y="6439"/>
                </a:lnTo>
                <a:cubicBezTo>
                  <a:pt x="17479" y="2703"/>
                  <a:pt x="13910" y="1"/>
                  <a:pt x="970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 flipH="1">
            <a:off x="3897175" y="685800"/>
            <a:ext cx="44574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 flipH="1">
            <a:off x="5499750" y="3547682"/>
            <a:ext cx="28263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"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p37"/>
          <p:cNvGrpSpPr/>
          <p:nvPr/>
        </p:nvGrpSpPr>
        <p:grpSpPr>
          <a:xfrm rot="-2947951">
            <a:off x="3357063" y="33933"/>
            <a:ext cx="5061179" cy="5250987"/>
            <a:chOff x="2958950" y="1937675"/>
            <a:chExt cx="1445225" cy="1499425"/>
          </a:xfrm>
        </p:grpSpPr>
        <p:sp>
          <p:nvSpPr>
            <p:cNvPr id="1248" name="Google Shape;1248;p37"/>
            <p:cNvSpPr/>
            <p:nvPr/>
          </p:nvSpPr>
          <p:spPr>
            <a:xfrm>
              <a:off x="3016500" y="2277900"/>
              <a:ext cx="1156675" cy="1136675"/>
            </a:xfrm>
            <a:custGeom>
              <a:avLst/>
              <a:gdLst/>
              <a:ahLst/>
              <a:cxnLst/>
              <a:rect l="l" t="t" r="r" b="b"/>
              <a:pathLst>
                <a:path w="46267" h="45467" extrusionOk="0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2958950" y="1937675"/>
              <a:ext cx="262725" cy="426150"/>
            </a:xfrm>
            <a:custGeom>
              <a:avLst/>
              <a:gdLst/>
              <a:ahLst/>
              <a:cxnLst/>
              <a:rect l="l" t="t" r="r" b="b"/>
              <a:pathLst>
                <a:path w="10509" h="17046" extrusionOk="0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4026375" y="3103500"/>
              <a:ext cx="193500" cy="333600"/>
            </a:xfrm>
            <a:custGeom>
              <a:avLst/>
              <a:gdLst/>
              <a:ahLst/>
              <a:cxnLst/>
              <a:rect l="l" t="t" r="r" b="b"/>
              <a:pathLst>
                <a:path w="7740" h="13344" extrusionOk="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4047225" y="2869175"/>
              <a:ext cx="356950" cy="76725"/>
            </a:xfrm>
            <a:custGeom>
              <a:avLst/>
              <a:gdLst/>
              <a:ahLst/>
              <a:cxnLst/>
              <a:rect l="l" t="t" r="r" b="b"/>
              <a:pathLst>
                <a:path w="14278" h="3069" extrusionOk="0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3857925" y="2066925"/>
              <a:ext cx="192675" cy="213500"/>
            </a:xfrm>
            <a:custGeom>
              <a:avLst/>
              <a:gdLst/>
              <a:ahLst/>
              <a:cxnLst/>
              <a:rect l="l" t="t" r="r" b="b"/>
              <a:pathLst>
                <a:path w="7707" h="8540" extrusionOk="0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37"/>
          <p:cNvSpPr/>
          <p:nvPr/>
        </p:nvSpPr>
        <p:spPr>
          <a:xfrm>
            <a:off x="8075925" y="3835725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37"/>
          <p:cNvSpPr/>
          <p:nvPr/>
        </p:nvSpPr>
        <p:spPr>
          <a:xfrm flipH="1">
            <a:off x="409675" y="282525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37"/>
          <p:cNvSpPr/>
          <p:nvPr/>
        </p:nvSpPr>
        <p:spPr>
          <a:xfrm>
            <a:off x="4015775" y="4495163"/>
            <a:ext cx="208500" cy="208500"/>
          </a:xfrm>
          <a:custGeom>
            <a:avLst/>
            <a:gdLst/>
            <a:ahLst/>
            <a:cxnLst/>
            <a:rect l="l" t="t" r="r" b="b"/>
            <a:pathLst>
              <a:path w="8340" h="8340" extrusionOk="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6" name="Google Shape;1256;p37"/>
          <p:cNvGrpSpPr/>
          <p:nvPr/>
        </p:nvGrpSpPr>
        <p:grpSpPr>
          <a:xfrm rot="-1286283" flipH="1">
            <a:off x="8304097" y="1036318"/>
            <a:ext cx="253553" cy="322654"/>
            <a:chOff x="3828325" y="875775"/>
            <a:chExt cx="330501" cy="420623"/>
          </a:xfrm>
        </p:grpSpPr>
        <p:sp>
          <p:nvSpPr>
            <p:cNvPr id="1257" name="Google Shape;1257;p37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9" name="Google Shape;1269;p37"/>
          <p:cNvSpPr txBox="1">
            <a:spLocks noGrp="1"/>
          </p:cNvSpPr>
          <p:nvPr>
            <p:ph type="title"/>
          </p:nvPr>
        </p:nvSpPr>
        <p:spPr>
          <a:xfrm flipH="1">
            <a:off x="713225" y="707850"/>
            <a:ext cx="40134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0" name="Google Shape;1270;p37"/>
          <p:cNvSpPr txBox="1">
            <a:spLocks noGrp="1"/>
          </p:cNvSpPr>
          <p:nvPr>
            <p:ph type="subTitle" idx="1"/>
          </p:nvPr>
        </p:nvSpPr>
        <p:spPr>
          <a:xfrm flipH="1">
            <a:off x="743900" y="1720350"/>
            <a:ext cx="4013400" cy="1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1" name="Google Shape;1271;p37"/>
          <p:cNvSpPr txBox="1"/>
          <p:nvPr/>
        </p:nvSpPr>
        <p:spPr>
          <a:xfrm flipH="1">
            <a:off x="756850" y="333972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8"/>
          <p:cNvGrpSpPr/>
          <p:nvPr/>
        </p:nvGrpSpPr>
        <p:grpSpPr>
          <a:xfrm rot="-2882640">
            <a:off x="2073624" y="219683"/>
            <a:ext cx="5080133" cy="4411631"/>
            <a:chOff x="3016500" y="2066925"/>
            <a:chExt cx="1577800" cy="1370175"/>
          </a:xfrm>
        </p:grpSpPr>
        <p:sp>
          <p:nvSpPr>
            <p:cNvPr id="1274" name="Google Shape;1274;p38"/>
            <p:cNvSpPr/>
            <p:nvPr/>
          </p:nvSpPr>
          <p:spPr>
            <a:xfrm>
              <a:off x="3016500" y="2277900"/>
              <a:ext cx="1156675" cy="1136675"/>
            </a:xfrm>
            <a:custGeom>
              <a:avLst/>
              <a:gdLst/>
              <a:ahLst/>
              <a:cxnLst/>
              <a:rect l="l" t="t" r="r" b="b"/>
              <a:pathLst>
                <a:path w="46267" h="45467" extrusionOk="0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4081425" y="3011775"/>
              <a:ext cx="512875" cy="275200"/>
            </a:xfrm>
            <a:custGeom>
              <a:avLst/>
              <a:gdLst/>
              <a:ahLst/>
              <a:cxnLst/>
              <a:rect l="l" t="t" r="r" b="b"/>
              <a:pathLst>
                <a:path w="20515" h="11008" extrusionOk="0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4026375" y="3103500"/>
              <a:ext cx="193500" cy="333600"/>
            </a:xfrm>
            <a:custGeom>
              <a:avLst/>
              <a:gdLst/>
              <a:ahLst/>
              <a:cxnLst/>
              <a:rect l="l" t="t" r="r" b="b"/>
              <a:pathLst>
                <a:path w="7740" h="13344" extrusionOk="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4047225" y="2869175"/>
              <a:ext cx="356950" cy="76725"/>
            </a:xfrm>
            <a:custGeom>
              <a:avLst/>
              <a:gdLst/>
              <a:ahLst/>
              <a:cxnLst/>
              <a:rect l="l" t="t" r="r" b="b"/>
              <a:pathLst>
                <a:path w="14278" h="3069" extrusionOk="0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3857925" y="2066925"/>
              <a:ext cx="192675" cy="213500"/>
            </a:xfrm>
            <a:custGeom>
              <a:avLst/>
              <a:gdLst/>
              <a:ahLst/>
              <a:cxnLst/>
              <a:rect l="l" t="t" r="r" b="b"/>
              <a:pathLst>
                <a:path w="7707" h="8540" extrusionOk="0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38"/>
          <p:cNvSpPr/>
          <p:nvPr/>
        </p:nvSpPr>
        <p:spPr>
          <a:xfrm>
            <a:off x="7525550" y="310788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38"/>
          <p:cNvGrpSpPr/>
          <p:nvPr/>
        </p:nvGrpSpPr>
        <p:grpSpPr>
          <a:xfrm flipH="1">
            <a:off x="1444287" y="4338475"/>
            <a:ext cx="330501" cy="420623"/>
            <a:chOff x="3828325" y="875775"/>
            <a:chExt cx="330501" cy="420623"/>
          </a:xfrm>
        </p:grpSpPr>
        <p:sp>
          <p:nvSpPr>
            <p:cNvPr id="1281" name="Google Shape;1281;p38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" name="Google Shape;1293;p38"/>
          <p:cNvSpPr/>
          <p:nvPr/>
        </p:nvSpPr>
        <p:spPr>
          <a:xfrm>
            <a:off x="6891450" y="4485688"/>
            <a:ext cx="208500" cy="208500"/>
          </a:xfrm>
          <a:custGeom>
            <a:avLst/>
            <a:gdLst/>
            <a:ahLst/>
            <a:cxnLst/>
            <a:rect l="l" t="t" r="r" b="b"/>
            <a:pathLst>
              <a:path w="8340" h="8340" extrusionOk="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8"/>
          <p:cNvSpPr/>
          <p:nvPr/>
        </p:nvSpPr>
        <p:spPr>
          <a:xfrm flipH="1">
            <a:off x="644825" y="2110238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38"/>
          <p:cNvGrpSpPr/>
          <p:nvPr/>
        </p:nvGrpSpPr>
        <p:grpSpPr>
          <a:xfrm>
            <a:off x="6026713" y="448975"/>
            <a:ext cx="330501" cy="420623"/>
            <a:chOff x="3828325" y="875775"/>
            <a:chExt cx="330501" cy="420623"/>
          </a:xfrm>
        </p:grpSpPr>
        <p:sp>
          <p:nvSpPr>
            <p:cNvPr id="1296" name="Google Shape;1296;p38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39"/>
          <p:cNvGrpSpPr/>
          <p:nvPr/>
        </p:nvGrpSpPr>
        <p:grpSpPr>
          <a:xfrm rot="-9155413">
            <a:off x="389330" y="602832"/>
            <a:ext cx="4967099" cy="4149286"/>
            <a:chOff x="3016500" y="2277900"/>
            <a:chExt cx="1387675" cy="1159200"/>
          </a:xfrm>
        </p:grpSpPr>
        <p:sp>
          <p:nvSpPr>
            <p:cNvPr id="1310" name="Google Shape;1310;p39"/>
            <p:cNvSpPr/>
            <p:nvPr/>
          </p:nvSpPr>
          <p:spPr>
            <a:xfrm>
              <a:off x="3016500" y="2277900"/>
              <a:ext cx="1156675" cy="1136675"/>
            </a:xfrm>
            <a:custGeom>
              <a:avLst/>
              <a:gdLst/>
              <a:ahLst/>
              <a:cxnLst/>
              <a:rect l="l" t="t" r="r" b="b"/>
              <a:pathLst>
                <a:path w="46267" h="45467" extrusionOk="0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4026375" y="3103500"/>
              <a:ext cx="193500" cy="333600"/>
            </a:xfrm>
            <a:custGeom>
              <a:avLst/>
              <a:gdLst/>
              <a:ahLst/>
              <a:cxnLst/>
              <a:rect l="l" t="t" r="r" b="b"/>
              <a:pathLst>
                <a:path w="7740" h="13344" extrusionOk="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4047225" y="2869175"/>
              <a:ext cx="356950" cy="76725"/>
            </a:xfrm>
            <a:custGeom>
              <a:avLst/>
              <a:gdLst/>
              <a:ahLst/>
              <a:cxnLst/>
              <a:rect l="l" t="t" r="r" b="b"/>
              <a:pathLst>
                <a:path w="14278" h="3069" extrusionOk="0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39"/>
          <p:cNvSpPr/>
          <p:nvPr/>
        </p:nvSpPr>
        <p:spPr>
          <a:xfrm>
            <a:off x="7983525" y="1196250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39"/>
          <p:cNvSpPr/>
          <p:nvPr/>
        </p:nvSpPr>
        <p:spPr>
          <a:xfrm flipH="1">
            <a:off x="682675" y="3643713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39"/>
          <p:cNvSpPr/>
          <p:nvPr/>
        </p:nvSpPr>
        <p:spPr>
          <a:xfrm>
            <a:off x="4619650" y="424838"/>
            <a:ext cx="208500" cy="208500"/>
          </a:xfrm>
          <a:custGeom>
            <a:avLst/>
            <a:gdLst/>
            <a:ahLst/>
            <a:cxnLst/>
            <a:rect l="l" t="t" r="r" b="b"/>
            <a:pathLst>
              <a:path w="8340" h="8340" extrusionOk="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6" name="Google Shape;1316;p39"/>
          <p:cNvGrpSpPr/>
          <p:nvPr/>
        </p:nvGrpSpPr>
        <p:grpSpPr>
          <a:xfrm>
            <a:off x="6905414" y="4245823"/>
            <a:ext cx="330501" cy="420581"/>
            <a:chOff x="3828325" y="875775"/>
            <a:chExt cx="330501" cy="420623"/>
          </a:xfrm>
        </p:grpSpPr>
        <p:sp>
          <p:nvSpPr>
            <p:cNvPr id="1317" name="Google Shape;1317;p39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9"/>
          <p:cNvGrpSpPr/>
          <p:nvPr/>
        </p:nvGrpSpPr>
        <p:grpSpPr>
          <a:xfrm>
            <a:off x="1350588" y="424838"/>
            <a:ext cx="330501" cy="420623"/>
            <a:chOff x="3828325" y="875775"/>
            <a:chExt cx="330501" cy="420623"/>
          </a:xfrm>
        </p:grpSpPr>
        <p:sp>
          <p:nvSpPr>
            <p:cNvPr id="1330" name="Google Shape;1330;p39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40"/>
          <p:cNvGrpSpPr/>
          <p:nvPr/>
        </p:nvGrpSpPr>
        <p:grpSpPr>
          <a:xfrm rot="-9029400">
            <a:off x="3477319" y="301567"/>
            <a:ext cx="4966975" cy="4149183"/>
            <a:chOff x="3016500" y="2277900"/>
            <a:chExt cx="1387675" cy="1159200"/>
          </a:xfrm>
        </p:grpSpPr>
        <p:sp>
          <p:nvSpPr>
            <p:cNvPr id="1344" name="Google Shape;1344;p40"/>
            <p:cNvSpPr/>
            <p:nvPr/>
          </p:nvSpPr>
          <p:spPr>
            <a:xfrm>
              <a:off x="3016500" y="2277900"/>
              <a:ext cx="1156675" cy="1136675"/>
            </a:xfrm>
            <a:custGeom>
              <a:avLst/>
              <a:gdLst/>
              <a:ahLst/>
              <a:cxnLst/>
              <a:rect l="l" t="t" r="r" b="b"/>
              <a:pathLst>
                <a:path w="46267" h="45467" extrusionOk="0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026375" y="3103500"/>
              <a:ext cx="193500" cy="333600"/>
            </a:xfrm>
            <a:custGeom>
              <a:avLst/>
              <a:gdLst/>
              <a:ahLst/>
              <a:cxnLst/>
              <a:rect l="l" t="t" r="r" b="b"/>
              <a:pathLst>
                <a:path w="7740" h="13344" extrusionOk="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4047225" y="2869175"/>
              <a:ext cx="356950" cy="76725"/>
            </a:xfrm>
            <a:custGeom>
              <a:avLst/>
              <a:gdLst/>
              <a:ahLst/>
              <a:cxnLst/>
              <a:rect l="l" t="t" r="r" b="b"/>
              <a:pathLst>
                <a:path w="14278" h="3069" extrusionOk="0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7" name="Google Shape;1347;p40"/>
          <p:cNvSpPr/>
          <p:nvPr/>
        </p:nvSpPr>
        <p:spPr>
          <a:xfrm>
            <a:off x="8106575" y="4206400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0"/>
          <p:cNvSpPr/>
          <p:nvPr/>
        </p:nvSpPr>
        <p:spPr>
          <a:xfrm flipH="1">
            <a:off x="578575" y="2034538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0"/>
          <p:cNvSpPr/>
          <p:nvPr/>
        </p:nvSpPr>
        <p:spPr>
          <a:xfrm>
            <a:off x="3861450" y="3997888"/>
            <a:ext cx="208500" cy="208500"/>
          </a:xfrm>
          <a:custGeom>
            <a:avLst/>
            <a:gdLst/>
            <a:ahLst/>
            <a:cxnLst/>
            <a:rect l="l" t="t" r="r" b="b"/>
            <a:pathLst>
              <a:path w="8340" h="8340" extrusionOk="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0" name="Google Shape;1350;p40"/>
          <p:cNvGrpSpPr/>
          <p:nvPr/>
        </p:nvGrpSpPr>
        <p:grpSpPr>
          <a:xfrm>
            <a:off x="1424689" y="3891861"/>
            <a:ext cx="330501" cy="420581"/>
            <a:chOff x="3828325" y="875775"/>
            <a:chExt cx="330501" cy="420623"/>
          </a:xfrm>
        </p:grpSpPr>
        <p:sp>
          <p:nvSpPr>
            <p:cNvPr id="1351" name="Google Shape;1351;p40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40"/>
          <p:cNvGrpSpPr/>
          <p:nvPr/>
        </p:nvGrpSpPr>
        <p:grpSpPr>
          <a:xfrm>
            <a:off x="3157038" y="633088"/>
            <a:ext cx="330501" cy="420623"/>
            <a:chOff x="3828325" y="875775"/>
            <a:chExt cx="330501" cy="420623"/>
          </a:xfrm>
        </p:grpSpPr>
        <p:sp>
          <p:nvSpPr>
            <p:cNvPr id="1364" name="Google Shape;1364;p40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 flipH="1">
            <a:off x="3606025" y="32351"/>
            <a:ext cx="5349587" cy="5231206"/>
            <a:chOff x="2615425" y="-43849"/>
            <a:chExt cx="5349587" cy="5231206"/>
          </a:xfrm>
        </p:grpSpPr>
        <p:sp>
          <p:nvSpPr>
            <p:cNvPr id="26" name="Google Shape;26;p3"/>
            <p:cNvSpPr/>
            <p:nvPr/>
          </p:nvSpPr>
          <p:spPr>
            <a:xfrm>
              <a:off x="2615425" y="-43849"/>
              <a:ext cx="5323250" cy="5231206"/>
            </a:xfrm>
            <a:custGeom>
              <a:avLst/>
              <a:gdLst/>
              <a:ahLst/>
              <a:cxnLst/>
              <a:rect l="l" t="t" r="r" b="b"/>
              <a:pathLst>
                <a:path w="46267" h="45467" extrusionOk="0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7706" extrusionOk="0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7740" extrusionOk="0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5772" extrusionOk="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Google Shape;31;p3"/>
          <p:cNvSpPr/>
          <p:nvPr/>
        </p:nvSpPr>
        <p:spPr>
          <a:xfrm>
            <a:off x="7965000" y="1645438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2528975" y="4300288"/>
            <a:ext cx="208500" cy="208500"/>
          </a:xfrm>
          <a:custGeom>
            <a:avLst/>
            <a:gdLst/>
            <a:ahLst/>
            <a:cxnLst/>
            <a:rect l="l" t="t" r="r" b="b"/>
            <a:pathLst>
              <a:path w="8340" h="8340" extrusionOk="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4526525" y="4058700"/>
            <a:ext cx="330501" cy="420623"/>
            <a:chOff x="3828325" y="875775"/>
            <a:chExt cx="330501" cy="420623"/>
          </a:xfrm>
        </p:grpSpPr>
        <p:sp>
          <p:nvSpPr>
            <p:cNvPr id="34" name="Google Shape;34;p3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 flipH="1">
            <a:off x="7555463" y="620338"/>
            <a:ext cx="330501" cy="420623"/>
            <a:chOff x="3828325" y="875775"/>
            <a:chExt cx="330501" cy="420623"/>
          </a:xfrm>
        </p:grpSpPr>
        <p:sp>
          <p:nvSpPr>
            <p:cNvPr id="47" name="Google Shape;47;p3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3"/>
          <p:cNvSpPr/>
          <p:nvPr/>
        </p:nvSpPr>
        <p:spPr>
          <a:xfrm flipH="1">
            <a:off x="474675" y="1084813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5015875" y="2413488"/>
            <a:ext cx="341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5015875" y="3355188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 idx="2" hasCustomPrompt="1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 userDrawn="1">
  <p:cSld name="1_Quote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/>
          <p:nvPr/>
        </p:nvSpPr>
        <p:spPr>
          <a:xfrm flipH="1">
            <a:off x="8137889" y="252324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4"/>
          <p:cNvGrpSpPr/>
          <p:nvPr/>
        </p:nvGrpSpPr>
        <p:grpSpPr>
          <a:xfrm flipH="1">
            <a:off x="172525" y="4625407"/>
            <a:ext cx="253560" cy="322660"/>
            <a:chOff x="3828325" y="875775"/>
            <a:chExt cx="330501" cy="420623"/>
          </a:xfrm>
        </p:grpSpPr>
        <p:sp>
          <p:nvSpPr>
            <p:cNvPr id="373" name="Google Shape;373;p14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14"/>
          <p:cNvSpPr txBox="1">
            <a:spLocks noGrp="1"/>
          </p:cNvSpPr>
          <p:nvPr>
            <p:ph type="title"/>
          </p:nvPr>
        </p:nvSpPr>
        <p:spPr>
          <a:xfrm flipH="1">
            <a:off x="3855775" y="2648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1"/>
          </p:nvPr>
        </p:nvSpPr>
        <p:spPr>
          <a:xfrm flipH="1">
            <a:off x="3855775" y="1535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72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 userDrawn="1">
  <p:cSld name="CUSTOM_7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6"/>
          <p:cNvGrpSpPr/>
          <p:nvPr/>
        </p:nvGrpSpPr>
        <p:grpSpPr>
          <a:xfrm rot="3977554">
            <a:off x="-1405422" y="-4662492"/>
            <a:ext cx="8645743" cy="10535667"/>
            <a:chOff x="2615425" y="-43849"/>
            <a:chExt cx="5349587" cy="5231206"/>
          </a:xfrm>
        </p:grpSpPr>
        <p:sp>
          <p:nvSpPr>
            <p:cNvPr id="428" name="Google Shape;428;p16"/>
            <p:cNvSpPr/>
            <p:nvPr/>
          </p:nvSpPr>
          <p:spPr>
            <a:xfrm>
              <a:off x="2615425" y="-43849"/>
              <a:ext cx="5323250" cy="5231206"/>
            </a:xfrm>
            <a:custGeom>
              <a:avLst/>
              <a:gdLst/>
              <a:ahLst/>
              <a:cxnLst/>
              <a:rect l="l" t="t" r="r" b="b"/>
              <a:pathLst>
                <a:path w="46267" h="45467" extrusionOk="0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" name="Google Shape;429;p16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430" name="Google Shape;430;p16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7706" extrusionOk="0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7740" extrusionOk="0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5772" extrusionOk="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4" name="Google Shape;434;p16"/>
          <p:cNvSpPr/>
          <p:nvPr/>
        </p:nvSpPr>
        <p:spPr>
          <a:xfrm flipH="1">
            <a:off x="7939516" y="297615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 preserve="1" userDrawn="1">
  <p:cSld name="1_Section header 2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"/>
          <p:cNvSpPr/>
          <p:nvPr/>
        </p:nvSpPr>
        <p:spPr>
          <a:xfrm flipH="1">
            <a:off x="7939516" y="297615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24;p20">
            <a:extLst>
              <a:ext uri="{FF2B5EF4-FFF2-40B4-BE49-F238E27FC236}">
                <a16:creationId xmlns:a16="http://schemas.microsoft.com/office/drawing/2014/main" id="{FCF8CD97-5E4B-E5DB-CEAD-5D61AD854D83}"/>
              </a:ext>
            </a:extLst>
          </p:cNvPr>
          <p:cNvGrpSpPr/>
          <p:nvPr userDrawn="1"/>
        </p:nvGrpSpPr>
        <p:grpSpPr>
          <a:xfrm rot="-2882640">
            <a:off x="-321196" y="-3317940"/>
            <a:ext cx="11163814" cy="9248086"/>
            <a:chOff x="3016500" y="2066925"/>
            <a:chExt cx="1577800" cy="1370175"/>
          </a:xfrm>
        </p:grpSpPr>
        <p:sp>
          <p:nvSpPr>
            <p:cNvPr id="3" name="Google Shape;625;p20">
              <a:extLst>
                <a:ext uri="{FF2B5EF4-FFF2-40B4-BE49-F238E27FC236}">
                  <a16:creationId xmlns:a16="http://schemas.microsoft.com/office/drawing/2014/main" id="{9745400C-6A2F-BB36-A7D4-EA10E326D160}"/>
                </a:ext>
              </a:extLst>
            </p:cNvPr>
            <p:cNvSpPr/>
            <p:nvPr/>
          </p:nvSpPr>
          <p:spPr>
            <a:xfrm>
              <a:off x="3016500" y="2277900"/>
              <a:ext cx="1156675" cy="1136675"/>
            </a:xfrm>
            <a:custGeom>
              <a:avLst/>
              <a:gdLst/>
              <a:ahLst/>
              <a:cxnLst/>
              <a:rect l="l" t="t" r="r" b="b"/>
              <a:pathLst>
                <a:path w="46267" h="45467" extrusionOk="0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26;p20">
              <a:extLst>
                <a:ext uri="{FF2B5EF4-FFF2-40B4-BE49-F238E27FC236}">
                  <a16:creationId xmlns:a16="http://schemas.microsoft.com/office/drawing/2014/main" id="{636D3603-0ECB-B86D-DD9F-C7A63DD35CF1}"/>
                </a:ext>
              </a:extLst>
            </p:cNvPr>
            <p:cNvSpPr/>
            <p:nvPr/>
          </p:nvSpPr>
          <p:spPr>
            <a:xfrm>
              <a:off x="4081425" y="3011775"/>
              <a:ext cx="512875" cy="275200"/>
            </a:xfrm>
            <a:custGeom>
              <a:avLst/>
              <a:gdLst/>
              <a:ahLst/>
              <a:cxnLst/>
              <a:rect l="l" t="t" r="r" b="b"/>
              <a:pathLst>
                <a:path w="20515" h="11008" extrusionOk="0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27;p20">
              <a:extLst>
                <a:ext uri="{FF2B5EF4-FFF2-40B4-BE49-F238E27FC236}">
                  <a16:creationId xmlns:a16="http://schemas.microsoft.com/office/drawing/2014/main" id="{4E807BF8-C68B-46AE-86E8-6A459DC6BC3B}"/>
                </a:ext>
              </a:extLst>
            </p:cNvPr>
            <p:cNvSpPr/>
            <p:nvPr/>
          </p:nvSpPr>
          <p:spPr>
            <a:xfrm>
              <a:off x="4026375" y="3103500"/>
              <a:ext cx="193500" cy="333600"/>
            </a:xfrm>
            <a:custGeom>
              <a:avLst/>
              <a:gdLst/>
              <a:ahLst/>
              <a:cxnLst/>
              <a:rect l="l" t="t" r="r" b="b"/>
              <a:pathLst>
                <a:path w="7740" h="13344" extrusionOk="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8;p20">
              <a:extLst>
                <a:ext uri="{FF2B5EF4-FFF2-40B4-BE49-F238E27FC236}">
                  <a16:creationId xmlns:a16="http://schemas.microsoft.com/office/drawing/2014/main" id="{F772A8D5-53A8-4B19-C379-81EF89FF1B3F}"/>
                </a:ext>
              </a:extLst>
            </p:cNvPr>
            <p:cNvSpPr/>
            <p:nvPr/>
          </p:nvSpPr>
          <p:spPr>
            <a:xfrm>
              <a:off x="4047225" y="2869175"/>
              <a:ext cx="356950" cy="76725"/>
            </a:xfrm>
            <a:custGeom>
              <a:avLst/>
              <a:gdLst/>
              <a:ahLst/>
              <a:cxnLst/>
              <a:rect l="l" t="t" r="r" b="b"/>
              <a:pathLst>
                <a:path w="14278" h="3069" extrusionOk="0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9;p20">
              <a:extLst>
                <a:ext uri="{FF2B5EF4-FFF2-40B4-BE49-F238E27FC236}">
                  <a16:creationId xmlns:a16="http://schemas.microsoft.com/office/drawing/2014/main" id="{60F39275-843D-2AB9-50C1-41B8E0ABE44D}"/>
                </a:ext>
              </a:extLst>
            </p:cNvPr>
            <p:cNvSpPr/>
            <p:nvPr/>
          </p:nvSpPr>
          <p:spPr>
            <a:xfrm>
              <a:off x="3857925" y="2066925"/>
              <a:ext cx="192675" cy="213500"/>
            </a:xfrm>
            <a:custGeom>
              <a:avLst/>
              <a:gdLst/>
              <a:ahLst/>
              <a:cxnLst/>
              <a:rect l="l" t="t" r="r" b="b"/>
              <a:pathLst>
                <a:path w="7707" h="8540" extrusionOk="0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296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 preserve="1">
  <p:cSld name="1_Section header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7"/>
          <p:cNvSpPr/>
          <p:nvPr/>
        </p:nvSpPr>
        <p:spPr>
          <a:xfrm>
            <a:off x="7960975" y="914400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7"/>
          <p:cNvSpPr/>
          <p:nvPr/>
        </p:nvSpPr>
        <p:spPr>
          <a:xfrm flipH="1">
            <a:off x="428575" y="1646063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7"/>
          <p:cNvSpPr txBox="1">
            <a:spLocks noGrp="1"/>
          </p:cNvSpPr>
          <p:nvPr>
            <p:ph type="title"/>
          </p:nvPr>
        </p:nvSpPr>
        <p:spPr>
          <a:xfrm flipH="1">
            <a:off x="713225" y="2413488"/>
            <a:ext cx="341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0" name="Google Shape;520;p17"/>
          <p:cNvSpPr txBox="1">
            <a:spLocks noGrp="1"/>
          </p:cNvSpPr>
          <p:nvPr>
            <p:ph type="subTitle" idx="1"/>
          </p:nvPr>
        </p:nvSpPr>
        <p:spPr>
          <a:xfrm flipH="1">
            <a:off x="1068425" y="3355188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2252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3515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8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31"/>
          <p:cNvGrpSpPr/>
          <p:nvPr/>
        </p:nvGrpSpPr>
        <p:grpSpPr>
          <a:xfrm rot="-6913858">
            <a:off x="4124364" y="516661"/>
            <a:ext cx="4667761" cy="4763979"/>
            <a:chOff x="2615425" y="-43849"/>
            <a:chExt cx="5349587" cy="5231206"/>
          </a:xfrm>
        </p:grpSpPr>
        <p:sp>
          <p:nvSpPr>
            <p:cNvPr id="1022" name="Google Shape;1022;p31"/>
            <p:cNvSpPr/>
            <p:nvPr/>
          </p:nvSpPr>
          <p:spPr>
            <a:xfrm>
              <a:off x="2615425" y="-43849"/>
              <a:ext cx="5323250" cy="5231206"/>
            </a:xfrm>
            <a:custGeom>
              <a:avLst/>
              <a:gdLst/>
              <a:ahLst/>
              <a:cxnLst/>
              <a:rect l="l" t="t" r="r" b="b"/>
              <a:pathLst>
                <a:path w="46267" h="45467" extrusionOk="0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31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024" name="Google Shape;1024;p31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7706" extrusionOk="0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1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7740" extrusionOk="0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1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5772" extrusionOk="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7" name="Google Shape;1027;p31"/>
          <p:cNvSpPr/>
          <p:nvPr/>
        </p:nvSpPr>
        <p:spPr>
          <a:xfrm>
            <a:off x="7900975" y="2264025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1"/>
          <p:cNvSpPr/>
          <p:nvPr/>
        </p:nvSpPr>
        <p:spPr>
          <a:xfrm flipH="1">
            <a:off x="573950" y="760538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31"/>
          <p:cNvGrpSpPr/>
          <p:nvPr/>
        </p:nvGrpSpPr>
        <p:grpSpPr>
          <a:xfrm>
            <a:off x="1582279" y="4334625"/>
            <a:ext cx="253593" cy="322744"/>
            <a:chOff x="3828325" y="875775"/>
            <a:chExt cx="330501" cy="420623"/>
          </a:xfrm>
        </p:grpSpPr>
        <p:sp>
          <p:nvSpPr>
            <p:cNvPr id="1030" name="Google Shape;1030;p31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1"/>
          <p:cNvGrpSpPr/>
          <p:nvPr/>
        </p:nvGrpSpPr>
        <p:grpSpPr>
          <a:xfrm flipH="1">
            <a:off x="6895529" y="753025"/>
            <a:ext cx="253593" cy="322744"/>
            <a:chOff x="3828325" y="875775"/>
            <a:chExt cx="330501" cy="420623"/>
          </a:xfrm>
        </p:grpSpPr>
        <p:sp>
          <p:nvSpPr>
            <p:cNvPr id="1043" name="Google Shape;1043;p31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1"/>
          <p:cNvSpPr txBox="1">
            <a:spLocks noGrp="1"/>
          </p:cNvSpPr>
          <p:nvPr>
            <p:ph type="subTitle" idx="1"/>
          </p:nvPr>
        </p:nvSpPr>
        <p:spPr>
          <a:xfrm>
            <a:off x="713225" y="1657850"/>
            <a:ext cx="2096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56" name="Google Shape;1056;p31"/>
          <p:cNvSpPr txBox="1">
            <a:spLocks noGrp="1"/>
          </p:cNvSpPr>
          <p:nvPr>
            <p:ph type="subTitle" idx="2"/>
          </p:nvPr>
        </p:nvSpPr>
        <p:spPr>
          <a:xfrm>
            <a:off x="6334675" y="2950100"/>
            <a:ext cx="2096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57" name="Google Shape;1057;p31"/>
          <p:cNvSpPr txBox="1">
            <a:spLocks noGrp="1"/>
          </p:cNvSpPr>
          <p:nvPr>
            <p:ph type="subTitle" idx="3"/>
          </p:nvPr>
        </p:nvSpPr>
        <p:spPr>
          <a:xfrm>
            <a:off x="713225" y="2112351"/>
            <a:ext cx="2096100" cy="78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31"/>
          <p:cNvSpPr txBox="1">
            <a:spLocks noGrp="1"/>
          </p:cNvSpPr>
          <p:nvPr>
            <p:ph type="subTitle" idx="4"/>
          </p:nvPr>
        </p:nvSpPr>
        <p:spPr>
          <a:xfrm>
            <a:off x="6334675" y="3404608"/>
            <a:ext cx="2096100" cy="78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4"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35"/>
          <p:cNvGrpSpPr/>
          <p:nvPr/>
        </p:nvGrpSpPr>
        <p:grpSpPr>
          <a:xfrm rot="-9155413">
            <a:off x="389330" y="602832"/>
            <a:ext cx="4967099" cy="4149286"/>
            <a:chOff x="3016500" y="2277900"/>
            <a:chExt cx="1387675" cy="1159200"/>
          </a:xfrm>
        </p:grpSpPr>
        <p:sp>
          <p:nvSpPr>
            <p:cNvPr id="1171" name="Google Shape;1171;p35"/>
            <p:cNvSpPr/>
            <p:nvPr/>
          </p:nvSpPr>
          <p:spPr>
            <a:xfrm>
              <a:off x="3016500" y="2277900"/>
              <a:ext cx="1156675" cy="1136675"/>
            </a:xfrm>
            <a:custGeom>
              <a:avLst/>
              <a:gdLst/>
              <a:ahLst/>
              <a:cxnLst/>
              <a:rect l="l" t="t" r="r" b="b"/>
              <a:pathLst>
                <a:path w="46267" h="45467" extrusionOk="0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4026375" y="3103500"/>
              <a:ext cx="193500" cy="333600"/>
            </a:xfrm>
            <a:custGeom>
              <a:avLst/>
              <a:gdLst/>
              <a:ahLst/>
              <a:cxnLst/>
              <a:rect l="l" t="t" r="r" b="b"/>
              <a:pathLst>
                <a:path w="7740" h="13344" extrusionOk="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4047225" y="2869175"/>
              <a:ext cx="356950" cy="76725"/>
            </a:xfrm>
            <a:custGeom>
              <a:avLst/>
              <a:gdLst/>
              <a:ahLst/>
              <a:cxnLst/>
              <a:rect l="l" t="t" r="r" b="b"/>
              <a:pathLst>
                <a:path w="14278" h="3069" extrusionOk="0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4" name="Google Shape;1174;p35"/>
          <p:cNvSpPr/>
          <p:nvPr/>
        </p:nvSpPr>
        <p:spPr>
          <a:xfrm>
            <a:off x="7983525" y="1196250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35"/>
          <p:cNvSpPr/>
          <p:nvPr/>
        </p:nvSpPr>
        <p:spPr>
          <a:xfrm flipH="1">
            <a:off x="409675" y="548650"/>
            <a:ext cx="709700" cy="307725"/>
          </a:xfrm>
          <a:custGeom>
            <a:avLst/>
            <a:gdLst/>
            <a:ahLst/>
            <a:cxnLst/>
            <a:rect l="l" t="t" r="r" b="b"/>
            <a:pathLst>
              <a:path w="28388" h="12309" extrusionOk="0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6" name="Google Shape;1176;p35"/>
          <p:cNvGrpSpPr/>
          <p:nvPr/>
        </p:nvGrpSpPr>
        <p:grpSpPr>
          <a:xfrm>
            <a:off x="6252264" y="4321548"/>
            <a:ext cx="330501" cy="420581"/>
            <a:chOff x="3828325" y="875775"/>
            <a:chExt cx="330501" cy="420623"/>
          </a:xfrm>
        </p:grpSpPr>
        <p:sp>
          <p:nvSpPr>
            <p:cNvPr id="1177" name="Google Shape;1177;p35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35"/>
          <p:cNvGrpSpPr/>
          <p:nvPr/>
        </p:nvGrpSpPr>
        <p:grpSpPr>
          <a:xfrm flipH="1">
            <a:off x="1716500" y="597113"/>
            <a:ext cx="330501" cy="420623"/>
            <a:chOff x="3828325" y="875775"/>
            <a:chExt cx="330501" cy="420623"/>
          </a:xfrm>
        </p:grpSpPr>
        <p:sp>
          <p:nvSpPr>
            <p:cNvPr id="1190" name="Google Shape;1190;p35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3" name="Google Shape;1203;p35"/>
          <p:cNvSpPr txBox="1">
            <a:spLocks noGrp="1"/>
          </p:cNvSpPr>
          <p:nvPr>
            <p:ph type="subTitle" idx="1"/>
          </p:nvPr>
        </p:nvSpPr>
        <p:spPr>
          <a:xfrm>
            <a:off x="3838588" y="1606300"/>
            <a:ext cx="22287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4" name="Google Shape;1204;p35"/>
          <p:cNvSpPr txBox="1">
            <a:spLocks noGrp="1"/>
          </p:cNvSpPr>
          <p:nvPr>
            <p:ph type="subTitle" idx="2"/>
          </p:nvPr>
        </p:nvSpPr>
        <p:spPr>
          <a:xfrm>
            <a:off x="6202013" y="1606300"/>
            <a:ext cx="22287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5" name="Google Shape;1205;p35"/>
          <p:cNvSpPr txBox="1">
            <a:spLocks noGrp="1"/>
          </p:cNvSpPr>
          <p:nvPr>
            <p:ph type="subTitle" idx="3"/>
          </p:nvPr>
        </p:nvSpPr>
        <p:spPr>
          <a:xfrm>
            <a:off x="3838588" y="2060800"/>
            <a:ext cx="2228700" cy="6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6" name="Google Shape;1206;p35"/>
          <p:cNvSpPr txBox="1">
            <a:spLocks noGrp="1"/>
          </p:cNvSpPr>
          <p:nvPr>
            <p:ph type="subTitle" idx="4"/>
          </p:nvPr>
        </p:nvSpPr>
        <p:spPr>
          <a:xfrm>
            <a:off x="6202013" y="2060804"/>
            <a:ext cx="2228700" cy="6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7" name="Google Shape;1207;p35"/>
          <p:cNvSpPr txBox="1">
            <a:spLocks noGrp="1"/>
          </p:cNvSpPr>
          <p:nvPr>
            <p:ph type="subTitle" idx="5"/>
          </p:nvPr>
        </p:nvSpPr>
        <p:spPr>
          <a:xfrm>
            <a:off x="3838600" y="2925825"/>
            <a:ext cx="22287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8" name="Google Shape;1208;p35"/>
          <p:cNvSpPr txBox="1">
            <a:spLocks noGrp="1"/>
          </p:cNvSpPr>
          <p:nvPr>
            <p:ph type="subTitle" idx="6"/>
          </p:nvPr>
        </p:nvSpPr>
        <p:spPr>
          <a:xfrm>
            <a:off x="6202025" y="2925825"/>
            <a:ext cx="22287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9" name="Google Shape;1209;p35"/>
          <p:cNvSpPr txBox="1">
            <a:spLocks noGrp="1"/>
          </p:cNvSpPr>
          <p:nvPr>
            <p:ph type="subTitle" idx="7"/>
          </p:nvPr>
        </p:nvSpPr>
        <p:spPr>
          <a:xfrm>
            <a:off x="3838600" y="3380325"/>
            <a:ext cx="2228700" cy="6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0" name="Google Shape;1210;p35"/>
          <p:cNvSpPr txBox="1">
            <a:spLocks noGrp="1"/>
          </p:cNvSpPr>
          <p:nvPr>
            <p:ph type="subTitle" idx="8"/>
          </p:nvPr>
        </p:nvSpPr>
        <p:spPr>
          <a:xfrm>
            <a:off x="6202025" y="3380329"/>
            <a:ext cx="2228700" cy="6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5"/>
                </a:solidFill>
              </a:defRPr>
            </a:lvl1pPr>
            <a:lvl2pPr lvl="1" algn="r">
              <a:buNone/>
              <a:defRPr sz="1000">
                <a:solidFill>
                  <a:schemeClr val="accent5"/>
                </a:solidFill>
              </a:defRPr>
            </a:lvl2pPr>
            <a:lvl3pPr lvl="2" algn="r">
              <a:buNone/>
              <a:defRPr sz="1000">
                <a:solidFill>
                  <a:schemeClr val="accent5"/>
                </a:solidFill>
              </a:defRPr>
            </a:lvl3pPr>
            <a:lvl4pPr lvl="3" algn="r">
              <a:buNone/>
              <a:defRPr sz="1000">
                <a:solidFill>
                  <a:schemeClr val="accent5"/>
                </a:solidFill>
              </a:defRPr>
            </a:lvl4pPr>
            <a:lvl5pPr lvl="4" algn="r">
              <a:buNone/>
              <a:defRPr sz="1000">
                <a:solidFill>
                  <a:schemeClr val="accent5"/>
                </a:solidFill>
              </a:defRPr>
            </a:lvl5pPr>
            <a:lvl6pPr lvl="5" algn="r">
              <a:buNone/>
              <a:defRPr sz="1000">
                <a:solidFill>
                  <a:schemeClr val="accent5"/>
                </a:solidFill>
              </a:defRPr>
            </a:lvl6pPr>
            <a:lvl7pPr lvl="6" algn="r">
              <a:buNone/>
              <a:defRPr sz="1000">
                <a:solidFill>
                  <a:schemeClr val="accent5"/>
                </a:solidFill>
              </a:defRPr>
            </a:lvl7pPr>
            <a:lvl8pPr lvl="7" algn="r">
              <a:buNone/>
              <a:defRPr sz="1000">
                <a:solidFill>
                  <a:schemeClr val="accent5"/>
                </a:solidFill>
              </a:defRPr>
            </a:lvl8pPr>
            <a:lvl9pPr lvl="8" algn="r">
              <a:buNone/>
              <a:defRPr sz="1000"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92" r:id="rId4"/>
    <p:sldLayoutId id="2147483662" r:id="rId5"/>
    <p:sldLayoutId id="2147483690" r:id="rId6"/>
    <p:sldLayoutId id="2147483691" r:id="rId7"/>
    <p:sldLayoutId id="2147483677" r:id="rId8"/>
    <p:sldLayoutId id="2147483681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3"/>
          <p:cNvSpPr txBox="1">
            <a:spLocks noGrp="1"/>
          </p:cNvSpPr>
          <p:nvPr>
            <p:ph type="ctrTitle"/>
          </p:nvPr>
        </p:nvSpPr>
        <p:spPr>
          <a:xfrm flipH="1">
            <a:off x="3897175" y="685800"/>
            <a:ext cx="44574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Dengue vs </a:t>
            </a:r>
            <a:r>
              <a:rPr lang="en" dirty="0">
                <a:solidFill>
                  <a:schemeClr val="accent4"/>
                </a:solidFill>
              </a:rPr>
              <a:t>Rainfall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" dirty="0"/>
              <a:t>Analysis</a:t>
            </a:r>
            <a:endParaRPr dirty="0"/>
          </a:p>
        </p:txBody>
      </p:sp>
      <p:sp>
        <p:nvSpPr>
          <p:cNvPr id="1385" name="Google Shape;1385;p43"/>
          <p:cNvSpPr txBox="1">
            <a:spLocks noGrp="1"/>
          </p:cNvSpPr>
          <p:nvPr>
            <p:ph type="subTitle" idx="1"/>
          </p:nvPr>
        </p:nvSpPr>
        <p:spPr>
          <a:xfrm flipH="1">
            <a:off x="5499750" y="3547682"/>
            <a:ext cx="28263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JIN </a:t>
            </a:r>
            <a:r>
              <a:rPr lang="en-SG" dirty="0" err="1"/>
              <a:t>JIN</a:t>
            </a:r>
            <a:endParaRPr lang="en-S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DSI 37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6" name="Google Shape;1386;p43"/>
          <p:cNvGrpSpPr/>
          <p:nvPr/>
        </p:nvGrpSpPr>
        <p:grpSpPr>
          <a:xfrm flipH="1">
            <a:off x="1220350" y="3152188"/>
            <a:ext cx="3869450" cy="1490625"/>
            <a:chOff x="4502750" y="2935750"/>
            <a:chExt cx="3869450" cy="1490625"/>
          </a:xfrm>
        </p:grpSpPr>
        <p:sp>
          <p:nvSpPr>
            <p:cNvPr id="1387" name="Google Shape;1387;p43"/>
            <p:cNvSpPr/>
            <p:nvPr/>
          </p:nvSpPr>
          <p:spPr>
            <a:xfrm>
              <a:off x="4502750" y="3408050"/>
              <a:ext cx="1275925" cy="1010750"/>
            </a:xfrm>
            <a:custGeom>
              <a:avLst/>
              <a:gdLst/>
              <a:ahLst/>
              <a:cxnLst/>
              <a:rect l="l" t="t" r="r" b="b"/>
              <a:pathLst>
                <a:path w="51037" h="40430" extrusionOk="0">
                  <a:moveTo>
                    <a:pt x="49970" y="1"/>
                  </a:moveTo>
                  <a:cubicBezTo>
                    <a:pt x="49970" y="1"/>
                    <a:pt x="40196" y="13644"/>
                    <a:pt x="38428" y="16446"/>
                  </a:cubicBezTo>
                  <a:cubicBezTo>
                    <a:pt x="36693" y="19248"/>
                    <a:pt x="32224" y="21182"/>
                    <a:pt x="33191" y="22417"/>
                  </a:cubicBezTo>
                  <a:cubicBezTo>
                    <a:pt x="33191" y="22417"/>
                    <a:pt x="11142" y="36760"/>
                    <a:pt x="10541" y="36794"/>
                  </a:cubicBezTo>
                  <a:cubicBezTo>
                    <a:pt x="9974" y="36827"/>
                    <a:pt x="3136" y="39529"/>
                    <a:pt x="3136" y="39529"/>
                  </a:cubicBezTo>
                  <a:lnTo>
                    <a:pt x="1" y="40429"/>
                  </a:lnTo>
                  <a:lnTo>
                    <a:pt x="3103" y="40129"/>
                  </a:lnTo>
                  <a:lnTo>
                    <a:pt x="10875" y="37361"/>
                  </a:lnTo>
                  <a:lnTo>
                    <a:pt x="33358" y="23417"/>
                  </a:lnTo>
                  <a:cubicBezTo>
                    <a:pt x="33358" y="23417"/>
                    <a:pt x="33649" y="23826"/>
                    <a:pt x="33936" y="23826"/>
                  </a:cubicBezTo>
                  <a:cubicBezTo>
                    <a:pt x="34025" y="23826"/>
                    <a:pt x="34113" y="23787"/>
                    <a:pt x="34192" y="23684"/>
                  </a:cubicBezTo>
                  <a:lnTo>
                    <a:pt x="51037" y="2002"/>
                  </a:lnTo>
                  <a:lnTo>
                    <a:pt x="499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6861925" y="3930925"/>
              <a:ext cx="1386025" cy="246875"/>
            </a:xfrm>
            <a:custGeom>
              <a:avLst/>
              <a:gdLst/>
              <a:ahLst/>
              <a:cxnLst/>
              <a:rect l="l" t="t" r="r" b="b"/>
              <a:pathLst>
                <a:path w="55441" h="9875" extrusionOk="0">
                  <a:moveTo>
                    <a:pt x="1" y="1"/>
                  </a:moveTo>
                  <a:lnTo>
                    <a:pt x="268" y="1502"/>
                  </a:lnTo>
                  <a:lnTo>
                    <a:pt x="23117" y="9007"/>
                  </a:lnTo>
                  <a:cubicBezTo>
                    <a:pt x="23177" y="9028"/>
                    <a:pt x="23229" y="9038"/>
                    <a:pt x="23273" y="9038"/>
                  </a:cubicBezTo>
                  <a:cubicBezTo>
                    <a:pt x="23576" y="9038"/>
                    <a:pt x="23551" y="8607"/>
                    <a:pt x="23551" y="8607"/>
                  </a:cubicBezTo>
                  <a:lnTo>
                    <a:pt x="23551" y="8607"/>
                  </a:lnTo>
                  <a:lnTo>
                    <a:pt x="46301" y="9874"/>
                  </a:lnTo>
                  <a:lnTo>
                    <a:pt x="53139" y="9107"/>
                  </a:lnTo>
                  <a:lnTo>
                    <a:pt x="55440" y="8340"/>
                  </a:lnTo>
                  <a:lnTo>
                    <a:pt x="52805" y="8740"/>
                  </a:lnTo>
                  <a:cubicBezTo>
                    <a:pt x="52805" y="8740"/>
                    <a:pt x="46668" y="9307"/>
                    <a:pt x="46267" y="9441"/>
                  </a:cubicBezTo>
                  <a:cubicBezTo>
                    <a:pt x="46250" y="9446"/>
                    <a:pt x="46197" y="9449"/>
                    <a:pt x="46111" y="9449"/>
                  </a:cubicBezTo>
                  <a:cubicBezTo>
                    <a:pt x="44055" y="9449"/>
                    <a:pt x="23151" y="7973"/>
                    <a:pt x="23151" y="7973"/>
                  </a:cubicBezTo>
                  <a:cubicBezTo>
                    <a:pt x="23217" y="6939"/>
                    <a:pt x="19115" y="7206"/>
                    <a:pt x="16446" y="6072"/>
                  </a:cubicBezTo>
                  <a:cubicBezTo>
                    <a:pt x="13777" y="497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5204925" y="3682600"/>
              <a:ext cx="815600" cy="655300"/>
            </a:xfrm>
            <a:custGeom>
              <a:avLst/>
              <a:gdLst/>
              <a:ahLst/>
              <a:cxnLst/>
              <a:rect l="l" t="t" r="r" b="b"/>
              <a:pathLst>
                <a:path w="32624" h="26212" extrusionOk="0">
                  <a:moveTo>
                    <a:pt x="29325" y="1"/>
                  </a:moveTo>
                  <a:cubicBezTo>
                    <a:pt x="28036" y="1"/>
                    <a:pt x="25318" y="860"/>
                    <a:pt x="25318" y="860"/>
                  </a:cubicBezTo>
                  <a:lnTo>
                    <a:pt x="26419" y="2261"/>
                  </a:lnTo>
                  <a:cubicBezTo>
                    <a:pt x="26419" y="2261"/>
                    <a:pt x="28800" y="1698"/>
                    <a:pt x="30114" y="1698"/>
                  </a:cubicBezTo>
                  <a:cubicBezTo>
                    <a:pt x="30580" y="1698"/>
                    <a:pt x="30912" y="1769"/>
                    <a:pt x="30956" y="1961"/>
                  </a:cubicBezTo>
                  <a:cubicBezTo>
                    <a:pt x="31089" y="2695"/>
                    <a:pt x="16712" y="6865"/>
                    <a:pt x="16712" y="6865"/>
                  </a:cubicBezTo>
                  <a:cubicBezTo>
                    <a:pt x="16712" y="6865"/>
                    <a:pt x="15711" y="7065"/>
                    <a:pt x="15278" y="7599"/>
                  </a:cubicBezTo>
                  <a:cubicBezTo>
                    <a:pt x="14844" y="8132"/>
                    <a:pt x="534" y="25745"/>
                    <a:pt x="534" y="25745"/>
                  </a:cubicBezTo>
                  <a:cubicBezTo>
                    <a:pt x="534" y="25745"/>
                    <a:pt x="0" y="25745"/>
                    <a:pt x="801" y="26212"/>
                  </a:cubicBezTo>
                  <a:cubicBezTo>
                    <a:pt x="801" y="26212"/>
                    <a:pt x="14911" y="9033"/>
                    <a:pt x="15645" y="8499"/>
                  </a:cubicBezTo>
                  <a:cubicBezTo>
                    <a:pt x="16345" y="7999"/>
                    <a:pt x="28654" y="4396"/>
                    <a:pt x="30489" y="3696"/>
                  </a:cubicBezTo>
                  <a:cubicBezTo>
                    <a:pt x="32290" y="3029"/>
                    <a:pt x="32457" y="2361"/>
                    <a:pt x="32557" y="1394"/>
                  </a:cubicBezTo>
                  <a:cubicBezTo>
                    <a:pt x="32624" y="427"/>
                    <a:pt x="30689" y="227"/>
                    <a:pt x="29655" y="26"/>
                  </a:cubicBezTo>
                  <a:cubicBezTo>
                    <a:pt x="29561" y="9"/>
                    <a:pt x="29449" y="1"/>
                    <a:pt x="293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5696925" y="2935750"/>
              <a:ext cx="479550" cy="540050"/>
            </a:xfrm>
            <a:custGeom>
              <a:avLst/>
              <a:gdLst/>
              <a:ahLst/>
              <a:cxnLst/>
              <a:rect l="l" t="t" r="r" b="b"/>
              <a:pathLst>
                <a:path w="19182" h="21602" extrusionOk="0">
                  <a:moveTo>
                    <a:pt x="11373" y="0"/>
                  </a:moveTo>
                  <a:cubicBezTo>
                    <a:pt x="10968" y="0"/>
                    <a:pt x="9908" y="913"/>
                    <a:pt x="9908" y="913"/>
                  </a:cubicBezTo>
                  <a:cubicBezTo>
                    <a:pt x="9908" y="913"/>
                    <a:pt x="1502" y="19026"/>
                    <a:pt x="1068" y="19626"/>
                  </a:cubicBezTo>
                  <a:cubicBezTo>
                    <a:pt x="601" y="20193"/>
                    <a:pt x="1" y="20694"/>
                    <a:pt x="435" y="20994"/>
                  </a:cubicBezTo>
                  <a:cubicBezTo>
                    <a:pt x="696" y="21195"/>
                    <a:pt x="1429" y="21602"/>
                    <a:pt x="2117" y="21602"/>
                  </a:cubicBezTo>
                  <a:cubicBezTo>
                    <a:pt x="2571" y="21602"/>
                    <a:pt x="3005" y="21425"/>
                    <a:pt x="3270" y="20894"/>
                  </a:cubicBezTo>
                  <a:cubicBezTo>
                    <a:pt x="3937" y="19526"/>
                    <a:pt x="11076" y="1614"/>
                    <a:pt x="11076" y="1614"/>
                  </a:cubicBezTo>
                  <a:lnTo>
                    <a:pt x="16012" y="11988"/>
                  </a:lnTo>
                  <a:lnTo>
                    <a:pt x="19181" y="10753"/>
                  </a:lnTo>
                  <a:cubicBezTo>
                    <a:pt x="19181" y="10753"/>
                    <a:pt x="11809" y="179"/>
                    <a:pt x="11442" y="12"/>
                  </a:cubicBezTo>
                  <a:cubicBezTo>
                    <a:pt x="11422" y="4"/>
                    <a:pt x="11399" y="0"/>
                    <a:pt x="11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5557675" y="3318725"/>
              <a:ext cx="982400" cy="1107650"/>
            </a:xfrm>
            <a:custGeom>
              <a:avLst/>
              <a:gdLst/>
              <a:ahLst/>
              <a:cxnLst/>
              <a:rect l="l" t="t" r="r" b="b"/>
              <a:pathLst>
                <a:path w="39296" h="44306" extrusionOk="0">
                  <a:moveTo>
                    <a:pt x="30754" y="0"/>
                  </a:moveTo>
                  <a:cubicBezTo>
                    <a:pt x="30335" y="0"/>
                    <a:pt x="29421" y="1639"/>
                    <a:pt x="29421" y="1639"/>
                  </a:cubicBezTo>
                  <a:cubicBezTo>
                    <a:pt x="29421" y="1639"/>
                    <a:pt x="25452" y="27724"/>
                    <a:pt x="25152" y="28591"/>
                  </a:cubicBezTo>
                  <a:cubicBezTo>
                    <a:pt x="25118" y="28658"/>
                    <a:pt x="25085" y="28758"/>
                    <a:pt x="25052" y="28825"/>
                  </a:cubicBezTo>
                  <a:cubicBezTo>
                    <a:pt x="23350" y="30393"/>
                    <a:pt x="14544" y="38499"/>
                    <a:pt x="13243" y="39366"/>
                  </a:cubicBezTo>
                  <a:cubicBezTo>
                    <a:pt x="11775" y="40333"/>
                    <a:pt x="4804" y="43502"/>
                    <a:pt x="4570" y="43502"/>
                  </a:cubicBezTo>
                  <a:cubicBezTo>
                    <a:pt x="4337" y="43535"/>
                    <a:pt x="0" y="44103"/>
                    <a:pt x="0" y="44103"/>
                  </a:cubicBezTo>
                  <a:cubicBezTo>
                    <a:pt x="0" y="44103"/>
                    <a:pt x="2906" y="44306"/>
                    <a:pt x="4161" y="44306"/>
                  </a:cubicBezTo>
                  <a:cubicBezTo>
                    <a:pt x="4251" y="44306"/>
                    <a:pt x="4332" y="44305"/>
                    <a:pt x="4403" y="44303"/>
                  </a:cubicBezTo>
                  <a:cubicBezTo>
                    <a:pt x="5438" y="44236"/>
                    <a:pt x="12943" y="40367"/>
                    <a:pt x="13743" y="40233"/>
                  </a:cubicBezTo>
                  <a:cubicBezTo>
                    <a:pt x="14377" y="40133"/>
                    <a:pt x="22049" y="33161"/>
                    <a:pt x="24885" y="30593"/>
                  </a:cubicBezTo>
                  <a:cubicBezTo>
                    <a:pt x="25161" y="30731"/>
                    <a:pt x="25429" y="31049"/>
                    <a:pt x="25664" y="31049"/>
                  </a:cubicBezTo>
                  <a:cubicBezTo>
                    <a:pt x="25883" y="31049"/>
                    <a:pt x="26074" y="30774"/>
                    <a:pt x="26219" y="29826"/>
                  </a:cubicBezTo>
                  <a:cubicBezTo>
                    <a:pt x="26553" y="27891"/>
                    <a:pt x="30822" y="2173"/>
                    <a:pt x="30822" y="2173"/>
                  </a:cubicBezTo>
                  <a:lnTo>
                    <a:pt x="36260" y="8444"/>
                  </a:lnTo>
                  <a:cubicBezTo>
                    <a:pt x="36624" y="8864"/>
                    <a:pt x="37123" y="9066"/>
                    <a:pt x="37619" y="9066"/>
                  </a:cubicBezTo>
                  <a:cubicBezTo>
                    <a:pt x="38305" y="9066"/>
                    <a:pt x="38985" y="8679"/>
                    <a:pt x="39295" y="7943"/>
                  </a:cubicBezTo>
                  <a:cubicBezTo>
                    <a:pt x="39295" y="7943"/>
                    <a:pt x="31223" y="71"/>
                    <a:pt x="30789" y="4"/>
                  </a:cubicBezTo>
                  <a:cubicBezTo>
                    <a:pt x="30778" y="2"/>
                    <a:pt x="30766" y="0"/>
                    <a:pt x="307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5302500" y="3452550"/>
              <a:ext cx="554575" cy="130650"/>
            </a:xfrm>
            <a:custGeom>
              <a:avLst/>
              <a:gdLst/>
              <a:ahLst/>
              <a:cxnLst/>
              <a:rect l="l" t="t" r="r" b="b"/>
              <a:pathLst>
                <a:path w="22183" h="5226" extrusionOk="0">
                  <a:moveTo>
                    <a:pt x="3006" y="1"/>
                  </a:moveTo>
                  <a:cubicBezTo>
                    <a:pt x="1083" y="1"/>
                    <a:pt x="0" y="255"/>
                    <a:pt x="0" y="255"/>
                  </a:cubicBezTo>
                  <a:cubicBezTo>
                    <a:pt x="0" y="255"/>
                    <a:pt x="828" y="160"/>
                    <a:pt x="2148" y="160"/>
                  </a:cubicBezTo>
                  <a:cubicBezTo>
                    <a:pt x="4233" y="160"/>
                    <a:pt x="7548" y="398"/>
                    <a:pt x="10774" y="1623"/>
                  </a:cubicBezTo>
                  <a:cubicBezTo>
                    <a:pt x="14577" y="3057"/>
                    <a:pt x="20581" y="5226"/>
                    <a:pt x="20581" y="5226"/>
                  </a:cubicBezTo>
                  <a:lnTo>
                    <a:pt x="22183" y="5226"/>
                  </a:lnTo>
                  <a:cubicBezTo>
                    <a:pt x="22183" y="5226"/>
                    <a:pt x="17980" y="3424"/>
                    <a:pt x="11208" y="1323"/>
                  </a:cubicBezTo>
                  <a:cubicBezTo>
                    <a:pt x="7778" y="264"/>
                    <a:pt x="4959" y="1"/>
                    <a:pt x="3006" y="1"/>
                  </a:cubicBezTo>
                  <a:close/>
                </a:path>
              </a:pathLst>
            </a:custGeom>
            <a:solidFill>
              <a:srgbClr val="352A3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5352525" y="3337825"/>
              <a:ext cx="526225" cy="216200"/>
            </a:xfrm>
            <a:custGeom>
              <a:avLst/>
              <a:gdLst/>
              <a:ahLst/>
              <a:cxnLst/>
              <a:rect l="l" t="t" r="r" b="b"/>
              <a:pathLst>
                <a:path w="21049" h="8648" extrusionOk="0">
                  <a:moveTo>
                    <a:pt x="323" y="0"/>
                  </a:moveTo>
                  <a:cubicBezTo>
                    <a:pt x="112" y="0"/>
                    <a:pt x="0" y="8"/>
                    <a:pt x="0" y="8"/>
                  </a:cubicBezTo>
                  <a:cubicBezTo>
                    <a:pt x="0" y="8"/>
                    <a:pt x="5538" y="308"/>
                    <a:pt x="10408" y="3176"/>
                  </a:cubicBezTo>
                  <a:cubicBezTo>
                    <a:pt x="13877" y="5211"/>
                    <a:pt x="19448" y="8380"/>
                    <a:pt x="19448" y="8380"/>
                  </a:cubicBezTo>
                  <a:lnTo>
                    <a:pt x="21049" y="8647"/>
                  </a:lnTo>
                  <a:cubicBezTo>
                    <a:pt x="21049" y="8647"/>
                    <a:pt x="17179" y="6145"/>
                    <a:pt x="10875" y="2943"/>
                  </a:cubicBezTo>
                  <a:cubicBezTo>
                    <a:pt x="5529" y="214"/>
                    <a:pt x="1465" y="0"/>
                    <a:pt x="323" y="0"/>
                  </a:cubicBezTo>
                  <a:close/>
                </a:path>
              </a:pathLst>
            </a:custGeom>
            <a:solidFill>
              <a:srgbClr val="352A3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6430800" y="3478100"/>
              <a:ext cx="275225" cy="801425"/>
            </a:xfrm>
            <a:custGeom>
              <a:avLst/>
              <a:gdLst/>
              <a:ahLst/>
              <a:cxnLst/>
              <a:rect l="l" t="t" r="r" b="b"/>
              <a:pathLst>
                <a:path w="11009" h="32057" extrusionOk="0">
                  <a:moveTo>
                    <a:pt x="1101" y="1"/>
                  </a:moveTo>
                  <a:lnTo>
                    <a:pt x="0" y="901"/>
                  </a:lnTo>
                  <a:cubicBezTo>
                    <a:pt x="0" y="901"/>
                    <a:pt x="8506" y="30689"/>
                    <a:pt x="8473" y="31323"/>
                  </a:cubicBezTo>
                  <a:cubicBezTo>
                    <a:pt x="8473" y="31718"/>
                    <a:pt x="8538" y="31997"/>
                    <a:pt x="8724" y="31997"/>
                  </a:cubicBezTo>
                  <a:cubicBezTo>
                    <a:pt x="8837" y="31997"/>
                    <a:pt x="8993" y="31895"/>
                    <a:pt x="9207" y="31657"/>
                  </a:cubicBezTo>
                  <a:cubicBezTo>
                    <a:pt x="9807" y="31023"/>
                    <a:pt x="11008" y="32057"/>
                    <a:pt x="9474" y="29588"/>
                  </a:cubicBezTo>
                  <a:cubicBezTo>
                    <a:pt x="7939" y="27153"/>
                    <a:pt x="1101" y="1"/>
                    <a:pt x="11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6649275" y="4253650"/>
              <a:ext cx="1200050" cy="165775"/>
            </a:xfrm>
            <a:custGeom>
              <a:avLst/>
              <a:gdLst/>
              <a:ahLst/>
              <a:cxnLst/>
              <a:rect l="l" t="t" r="r" b="b"/>
              <a:pathLst>
                <a:path w="48002" h="6631" extrusionOk="0">
                  <a:moveTo>
                    <a:pt x="401" y="1"/>
                  </a:moveTo>
                  <a:lnTo>
                    <a:pt x="1" y="901"/>
                  </a:lnTo>
                  <a:cubicBezTo>
                    <a:pt x="1" y="901"/>
                    <a:pt x="35159" y="6505"/>
                    <a:pt x="35960" y="6605"/>
                  </a:cubicBezTo>
                  <a:cubicBezTo>
                    <a:pt x="36101" y="6623"/>
                    <a:pt x="36568" y="6630"/>
                    <a:pt x="37240" y="6630"/>
                  </a:cubicBezTo>
                  <a:cubicBezTo>
                    <a:pt x="40378" y="6630"/>
                    <a:pt x="48002" y="6472"/>
                    <a:pt x="48002" y="6472"/>
                  </a:cubicBezTo>
                  <a:cubicBezTo>
                    <a:pt x="48002" y="6472"/>
                    <a:pt x="36994" y="6339"/>
                    <a:pt x="36193" y="6172"/>
                  </a:cubicBezTo>
                  <a:cubicBezTo>
                    <a:pt x="35426" y="6038"/>
                    <a:pt x="401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6503350" y="3404725"/>
              <a:ext cx="276050" cy="801425"/>
            </a:xfrm>
            <a:custGeom>
              <a:avLst/>
              <a:gdLst/>
              <a:ahLst/>
              <a:cxnLst/>
              <a:rect l="l" t="t" r="r" b="b"/>
              <a:pathLst>
                <a:path w="11042" h="32057" extrusionOk="0">
                  <a:moveTo>
                    <a:pt x="1134" y="0"/>
                  </a:moveTo>
                  <a:lnTo>
                    <a:pt x="0" y="901"/>
                  </a:lnTo>
                  <a:cubicBezTo>
                    <a:pt x="0" y="901"/>
                    <a:pt x="8540" y="30689"/>
                    <a:pt x="8506" y="31356"/>
                  </a:cubicBezTo>
                  <a:cubicBezTo>
                    <a:pt x="8486" y="31744"/>
                    <a:pt x="8553" y="32007"/>
                    <a:pt x="8739" y="32007"/>
                  </a:cubicBezTo>
                  <a:cubicBezTo>
                    <a:pt x="8856" y="32007"/>
                    <a:pt x="9020" y="31902"/>
                    <a:pt x="9240" y="31656"/>
                  </a:cubicBezTo>
                  <a:cubicBezTo>
                    <a:pt x="9807" y="31056"/>
                    <a:pt x="11042" y="32056"/>
                    <a:pt x="9474" y="29621"/>
                  </a:cubicBezTo>
                  <a:cubicBezTo>
                    <a:pt x="7939" y="27153"/>
                    <a:pt x="1134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6722675" y="4181100"/>
              <a:ext cx="1277600" cy="226725"/>
            </a:xfrm>
            <a:custGeom>
              <a:avLst/>
              <a:gdLst/>
              <a:ahLst/>
              <a:cxnLst/>
              <a:rect l="l" t="t" r="r" b="b"/>
              <a:pathLst>
                <a:path w="51104" h="9069" extrusionOk="0">
                  <a:moveTo>
                    <a:pt x="367" y="1"/>
                  </a:moveTo>
                  <a:lnTo>
                    <a:pt x="0" y="868"/>
                  </a:lnTo>
                  <a:cubicBezTo>
                    <a:pt x="0" y="868"/>
                    <a:pt x="38228" y="8940"/>
                    <a:pt x="39061" y="9040"/>
                  </a:cubicBezTo>
                  <a:cubicBezTo>
                    <a:pt x="39222" y="9061"/>
                    <a:pt x="39799" y="9069"/>
                    <a:pt x="40621" y="9069"/>
                  </a:cubicBezTo>
                  <a:cubicBezTo>
                    <a:pt x="43909" y="9069"/>
                    <a:pt x="51103" y="8940"/>
                    <a:pt x="51103" y="8940"/>
                  </a:cubicBezTo>
                  <a:cubicBezTo>
                    <a:pt x="51103" y="8940"/>
                    <a:pt x="40096" y="8807"/>
                    <a:pt x="39295" y="8640"/>
                  </a:cubicBezTo>
                  <a:cubicBezTo>
                    <a:pt x="38528" y="8473"/>
                    <a:pt x="367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6515025" y="3430575"/>
              <a:ext cx="381950" cy="533475"/>
            </a:xfrm>
            <a:custGeom>
              <a:avLst/>
              <a:gdLst/>
              <a:ahLst/>
              <a:cxnLst/>
              <a:rect l="l" t="t" r="r" b="b"/>
              <a:pathLst>
                <a:path w="15278" h="21339" extrusionOk="0">
                  <a:moveTo>
                    <a:pt x="0" y="0"/>
                  </a:moveTo>
                  <a:lnTo>
                    <a:pt x="1702" y="4237"/>
                  </a:lnTo>
                  <a:cubicBezTo>
                    <a:pt x="1702" y="4237"/>
                    <a:pt x="12876" y="21115"/>
                    <a:pt x="13510" y="21315"/>
                  </a:cubicBezTo>
                  <a:cubicBezTo>
                    <a:pt x="13560" y="21331"/>
                    <a:pt x="13611" y="21339"/>
                    <a:pt x="13662" y="21339"/>
                  </a:cubicBezTo>
                  <a:cubicBezTo>
                    <a:pt x="14252" y="21339"/>
                    <a:pt x="14860" y="20334"/>
                    <a:pt x="15044" y="19781"/>
                  </a:cubicBezTo>
                  <a:cubicBezTo>
                    <a:pt x="15278" y="19181"/>
                    <a:pt x="14077" y="19681"/>
                    <a:pt x="10808" y="15111"/>
                  </a:cubicBezTo>
                  <a:cubicBezTo>
                    <a:pt x="7573" y="1054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6970350" y="3888400"/>
              <a:ext cx="1401850" cy="148750"/>
            </a:xfrm>
            <a:custGeom>
              <a:avLst/>
              <a:gdLst/>
              <a:ahLst/>
              <a:cxnLst/>
              <a:rect l="l" t="t" r="r" b="b"/>
              <a:pathLst>
                <a:path w="56074" h="5950" extrusionOk="0">
                  <a:moveTo>
                    <a:pt x="0" y="0"/>
                  </a:moveTo>
                  <a:lnTo>
                    <a:pt x="467" y="1435"/>
                  </a:lnTo>
                  <a:lnTo>
                    <a:pt x="24084" y="5938"/>
                  </a:lnTo>
                  <a:cubicBezTo>
                    <a:pt x="24122" y="5946"/>
                    <a:pt x="24156" y="5950"/>
                    <a:pt x="24188" y="5950"/>
                  </a:cubicBezTo>
                  <a:cubicBezTo>
                    <a:pt x="24541" y="5950"/>
                    <a:pt x="24484" y="5471"/>
                    <a:pt x="24484" y="5471"/>
                  </a:cubicBezTo>
                  <a:lnTo>
                    <a:pt x="47201" y="3770"/>
                  </a:lnTo>
                  <a:lnTo>
                    <a:pt x="53872" y="2135"/>
                  </a:lnTo>
                  <a:lnTo>
                    <a:pt x="56074" y="1068"/>
                  </a:lnTo>
                  <a:lnTo>
                    <a:pt x="56074" y="1068"/>
                  </a:lnTo>
                  <a:lnTo>
                    <a:pt x="53505" y="1835"/>
                  </a:lnTo>
                  <a:cubicBezTo>
                    <a:pt x="53505" y="1835"/>
                    <a:pt x="47501" y="3169"/>
                    <a:pt x="47101" y="3369"/>
                  </a:cubicBezTo>
                  <a:cubicBezTo>
                    <a:pt x="46700" y="3570"/>
                    <a:pt x="24017" y="4904"/>
                    <a:pt x="24017" y="4904"/>
                  </a:cubicBezTo>
                  <a:cubicBezTo>
                    <a:pt x="23917" y="3870"/>
                    <a:pt x="19881" y="4637"/>
                    <a:pt x="17113" y="3903"/>
                  </a:cubicBezTo>
                  <a:cubicBezTo>
                    <a:pt x="14311" y="3136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6561725" y="3437250"/>
              <a:ext cx="441175" cy="484775"/>
            </a:xfrm>
            <a:custGeom>
              <a:avLst/>
              <a:gdLst/>
              <a:ahLst/>
              <a:cxnLst/>
              <a:rect l="l" t="t" r="r" b="b"/>
              <a:pathLst>
                <a:path w="17647" h="19391" extrusionOk="0">
                  <a:moveTo>
                    <a:pt x="0" y="0"/>
                  </a:moveTo>
                  <a:lnTo>
                    <a:pt x="2235" y="3970"/>
                  </a:lnTo>
                  <a:cubicBezTo>
                    <a:pt x="2235" y="3970"/>
                    <a:pt x="15478" y="19281"/>
                    <a:pt x="16145" y="19381"/>
                  </a:cubicBezTo>
                  <a:cubicBezTo>
                    <a:pt x="16179" y="19387"/>
                    <a:pt x="16212" y="19391"/>
                    <a:pt x="16245" y="19391"/>
                  </a:cubicBezTo>
                  <a:cubicBezTo>
                    <a:pt x="16865" y="19391"/>
                    <a:pt x="17353" y="18248"/>
                    <a:pt x="17479" y="17646"/>
                  </a:cubicBezTo>
                  <a:cubicBezTo>
                    <a:pt x="17646" y="17046"/>
                    <a:pt x="16512" y="17679"/>
                    <a:pt x="12676" y="13576"/>
                  </a:cubicBezTo>
                  <a:cubicBezTo>
                    <a:pt x="8840" y="947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6818575" y="3041125"/>
              <a:ext cx="1448550" cy="277850"/>
            </a:xfrm>
            <a:custGeom>
              <a:avLst/>
              <a:gdLst/>
              <a:ahLst/>
              <a:cxnLst/>
              <a:rect l="l" t="t" r="r" b="b"/>
              <a:pathLst>
                <a:path w="57942" h="11114" extrusionOk="0">
                  <a:moveTo>
                    <a:pt x="55415" y="0"/>
                  </a:moveTo>
                  <a:cubicBezTo>
                    <a:pt x="49159" y="0"/>
                    <a:pt x="15351" y="6271"/>
                    <a:pt x="0" y="7072"/>
                  </a:cubicBezTo>
                  <a:cubicBezTo>
                    <a:pt x="0" y="7072"/>
                    <a:pt x="10359" y="11114"/>
                    <a:pt x="26425" y="11114"/>
                  </a:cubicBezTo>
                  <a:cubicBezTo>
                    <a:pt x="27317" y="11114"/>
                    <a:pt x="28228" y="11101"/>
                    <a:pt x="29154" y="11075"/>
                  </a:cubicBezTo>
                  <a:cubicBezTo>
                    <a:pt x="46767" y="10541"/>
                    <a:pt x="57942" y="1335"/>
                    <a:pt x="56374" y="134"/>
                  </a:cubicBezTo>
                  <a:cubicBezTo>
                    <a:pt x="56257" y="43"/>
                    <a:pt x="55929" y="0"/>
                    <a:pt x="554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6640100" y="3296300"/>
              <a:ext cx="374475" cy="340700"/>
            </a:xfrm>
            <a:custGeom>
              <a:avLst/>
              <a:gdLst/>
              <a:ahLst/>
              <a:cxnLst/>
              <a:rect l="l" t="t" r="r" b="b"/>
              <a:pathLst>
                <a:path w="14979" h="13628" extrusionOk="0">
                  <a:moveTo>
                    <a:pt x="4971" y="1"/>
                  </a:moveTo>
                  <a:lnTo>
                    <a:pt x="1" y="3070"/>
                  </a:lnTo>
                  <a:cubicBezTo>
                    <a:pt x="3934" y="9016"/>
                    <a:pt x="11043" y="13628"/>
                    <a:pt x="12313" y="13628"/>
                  </a:cubicBezTo>
                  <a:cubicBezTo>
                    <a:pt x="12389" y="13628"/>
                    <a:pt x="12444" y="13611"/>
                    <a:pt x="12476" y="13577"/>
                  </a:cubicBezTo>
                  <a:cubicBezTo>
                    <a:pt x="13044" y="12977"/>
                    <a:pt x="14978" y="5138"/>
                    <a:pt x="14978" y="5138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7674175" y="3391375"/>
              <a:ext cx="550425" cy="188500"/>
            </a:xfrm>
            <a:custGeom>
              <a:avLst/>
              <a:gdLst/>
              <a:ahLst/>
              <a:cxnLst/>
              <a:rect l="l" t="t" r="r" b="b"/>
              <a:pathLst>
                <a:path w="22017" h="7540" extrusionOk="0">
                  <a:moveTo>
                    <a:pt x="12603" y="1"/>
                  </a:moveTo>
                  <a:cubicBezTo>
                    <a:pt x="7067" y="1"/>
                    <a:pt x="1" y="3336"/>
                    <a:pt x="1" y="3336"/>
                  </a:cubicBezTo>
                  <a:lnTo>
                    <a:pt x="3170" y="7539"/>
                  </a:lnTo>
                  <a:cubicBezTo>
                    <a:pt x="6172" y="7139"/>
                    <a:pt x="22016" y="5204"/>
                    <a:pt x="17280" y="1335"/>
                  </a:cubicBezTo>
                  <a:cubicBezTo>
                    <a:pt x="16095" y="365"/>
                    <a:pt x="14432" y="1"/>
                    <a:pt x="126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7278900" y="3474775"/>
              <a:ext cx="570425" cy="209275"/>
            </a:xfrm>
            <a:custGeom>
              <a:avLst/>
              <a:gdLst/>
              <a:ahLst/>
              <a:cxnLst/>
              <a:rect l="l" t="t" r="r" b="b"/>
              <a:pathLst>
                <a:path w="22817" h="8371" extrusionOk="0">
                  <a:moveTo>
                    <a:pt x="15812" y="0"/>
                  </a:moveTo>
                  <a:lnTo>
                    <a:pt x="0" y="3036"/>
                  </a:lnTo>
                  <a:lnTo>
                    <a:pt x="968" y="8173"/>
                  </a:lnTo>
                  <a:cubicBezTo>
                    <a:pt x="1288" y="8310"/>
                    <a:pt x="1920" y="8370"/>
                    <a:pt x="2772" y="8370"/>
                  </a:cubicBezTo>
                  <a:cubicBezTo>
                    <a:pt x="7519" y="8370"/>
                    <a:pt x="19076" y="6489"/>
                    <a:pt x="21282" y="5471"/>
                  </a:cubicBezTo>
                  <a:cubicBezTo>
                    <a:pt x="22817" y="4770"/>
                    <a:pt x="15812" y="0"/>
                    <a:pt x="158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6875275" y="3416400"/>
              <a:ext cx="514875" cy="301275"/>
            </a:xfrm>
            <a:custGeom>
              <a:avLst/>
              <a:gdLst/>
              <a:ahLst/>
              <a:cxnLst/>
              <a:rect l="l" t="t" r="r" b="b"/>
              <a:pathLst>
                <a:path w="20595" h="12051" extrusionOk="0">
                  <a:moveTo>
                    <a:pt x="2302" y="0"/>
                  </a:moveTo>
                  <a:lnTo>
                    <a:pt x="1" y="5704"/>
                  </a:lnTo>
                  <a:cubicBezTo>
                    <a:pt x="1" y="5704"/>
                    <a:pt x="6405" y="11075"/>
                    <a:pt x="17113" y="12042"/>
                  </a:cubicBezTo>
                  <a:cubicBezTo>
                    <a:pt x="17174" y="12048"/>
                    <a:pt x="17234" y="12051"/>
                    <a:pt x="17291" y="12051"/>
                  </a:cubicBezTo>
                  <a:cubicBezTo>
                    <a:pt x="20594" y="12051"/>
                    <a:pt x="16145" y="2702"/>
                    <a:pt x="16145" y="2702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5969625" y="3040825"/>
              <a:ext cx="954875" cy="549250"/>
            </a:xfrm>
            <a:custGeom>
              <a:avLst/>
              <a:gdLst/>
              <a:ahLst/>
              <a:cxnLst/>
              <a:rect l="l" t="t" r="r" b="b"/>
              <a:pathLst>
                <a:path w="38195" h="21970" extrusionOk="0">
                  <a:moveTo>
                    <a:pt x="19350" y="0"/>
                  </a:moveTo>
                  <a:cubicBezTo>
                    <a:pt x="18728" y="0"/>
                    <a:pt x="18114" y="36"/>
                    <a:pt x="17513" y="112"/>
                  </a:cubicBezTo>
                  <a:cubicBezTo>
                    <a:pt x="8607" y="1247"/>
                    <a:pt x="1" y="11154"/>
                    <a:pt x="67" y="13522"/>
                  </a:cubicBezTo>
                  <a:cubicBezTo>
                    <a:pt x="134" y="15890"/>
                    <a:pt x="568" y="19693"/>
                    <a:pt x="5305" y="20193"/>
                  </a:cubicBezTo>
                  <a:cubicBezTo>
                    <a:pt x="8859" y="20559"/>
                    <a:pt x="15198" y="21969"/>
                    <a:pt x="19444" y="21969"/>
                  </a:cubicBezTo>
                  <a:cubicBezTo>
                    <a:pt x="20618" y="21969"/>
                    <a:pt x="21632" y="21862"/>
                    <a:pt x="22383" y="21594"/>
                  </a:cubicBezTo>
                  <a:cubicBezTo>
                    <a:pt x="25853" y="20327"/>
                    <a:pt x="38195" y="6817"/>
                    <a:pt x="38195" y="6817"/>
                  </a:cubicBezTo>
                  <a:cubicBezTo>
                    <a:pt x="38195" y="6817"/>
                    <a:pt x="27955" y="0"/>
                    <a:pt x="193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6010500" y="3446400"/>
              <a:ext cx="515375" cy="143675"/>
            </a:xfrm>
            <a:custGeom>
              <a:avLst/>
              <a:gdLst/>
              <a:ahLst/>
              <a:cxnLst/>
              <a:rect l="l" t="t" r="r" b="b"/>
              <a:pathLst>
                <a:path w="20615" h="5747" extrusionOk="0">
                  <a:moveTo>
                    <a:pt x="868" y="1"/>
                  </a:moveTo>
                  <a:lnTo>
                    <a:pt x="0" y="2303"/>
                  </a:lnTo>
                  <a:cubicBezTo>
                    <a:pt x="801" y="3137"/>
                    <a:pt x="1935" y="3770"/>
                    <a:pt x="3670" y="3970"/>
                  </a:cubicBezTo>
                  <a:cubicBezTo>
                    <a:pt x="7237" y="4314"/>
                    <a:pt x="13567" y="5746"/>
                    <a:pt x="17802" y="5746"/>
                  </a:cubicBezTo>
                  <a:cubicBezTo>
                    <a:pt x="18913" y="5746"/>
                    <a:pt x="19880" y="5647"/>
                    <a:pt x="20615" y="5405"/>
                  </a:cubicBezTo>
                  <a:cubicBezTo>
                    <a:pt x="18113" y="4871"/>
                    <a:pt x="15578" y="4437"/>
                    <a:pt x="13010" y="4104"/>
                  </a:cubicBezTo>
                  <a:cubicBezTo>
                    <a:pt x="10541" y="3804"/>
                    <a:pt x="8073" y="3570"/>
                    <a:pt x="5738" y="2770"/>
                  </a:cubicBezTo>
                  <a:cubicBezTo>
                    <a:pt x="3936" y="2136"/>
                    <a:pt x="2302" y="1202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6640100" y="3296300"/>
              <a:ext cx="1481100" cy="300100"/>
            </a:xfrm>
            <a:custGeom>
              <a:avLst/>
              <a:gdLst/>
              <a:ahLst/>
              <a:cxnLst/>
              <a:rect l="l" t="t" r="r" b="b"/>
              <a:pathLst>
                <a:path w="59244" h="12004" extrusionOk="0">
                  <a:moveTo>
                    <a:pt x="4971" y="1"/>
                  </a:moveTo>
                  <a:lnTo>
                    <a:pt x="1" y="3070"/>
                  </a:lnTo>
                  <a:cubicBezTo>
                    <a:pt x="1202" y="4904"/>
                    <a:pt x="2703" y="6572"/>
                    <a:pt x="4237" y="8040"/>
                  </a:cubicBezTo>
                  <a:cubicBezTo>
                    <a:pt x="3870" y="7273"/>
                    <a:pt x="3570" y="6472"/>
                    <a:pt x="3370" y="5605"/>
                  </a:cubicBezTo>
                  <a:cubicBezTo>
                    <a:pt x="4004" y="4837"/>
                    <a:pt x="4771" y="4804"/>
                    <a:pt x="5605" y="4270"/>
                  </a:cubicBezTo>
                  <a:cubicBezTo>
                    <a:pt x="11526" y="9351"/>
                    <a:pt x="19375" y="12004"/>
                    <a:pt x="29173" y="12004"/>
                  </a:cubicBezTo>
                  <a:cubicBezTo>
                    <a:pt x="37646" y="12004"/>
                    <a:pt x="47576" y="10020"/>
                    <a:pt x="58976" y="5905"/>
                  </a:cubicBezTo>
                  <a:cubicBezTo>
                    <a:pt x="59076" y="5872"/>
                    <a:pt x="59176" y="5805"/>
                    <a:pt x="59243" y="5771"/>
                  </a:cubicBezTo>
                  <a:cubicBezTo>
                    <a:pt x="59110" y="5571"/>
                    <a:pt x="58910" y="5338"/>
                    <a:pt x="58643" y="5138"/>
                  </a:cubicBezTo>
                  <a:cubicBezTo>
                    <a:pt x="57458" y="4168"/>
                    <a:pt x="55795" y="3804"/>
                    <a:pt x="53966" y="3804"/>
                  </a:cubicBezTo>
                  <a:cubicBezTo>
                    <a:pt x="48430" y="3804"/>
                    <a:pt x="41364" y="7139"/>
                    <a:pt x="41364" y="7139"/>
                  </a:cubicBezTo>
                  <a:lnTo>
                    <a:pt x="26620" y="9974"/>
                  </a:lnTo>
                  <a:cubicBezTo>
                    <a:pt x="26053" y="8573"/>
                    <a:pt x="25552" y="7506"/>
                    <a:pt x="25552" y="7506"/>
                  </a:cubicBezTo>
                  <a:lnTo>
                    <a:pt x="14878" y="5438"/>
                  </a:lnTo>
                  <a:cubicBezTo>
                    <a:pt x="14945" y="5238"/>
                    <a:pt x="14978" y="5138"/>
                    <a:pt x="14978" y="5138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6713500" y="3211250"/>
              <a:ext cx="1615350" cy="374475"/>
            </a:xfrm>
            <a:custGeom>
              <a:avLst/>
              <a:gdLst/>
              <a:ahLst/>
              <a:cxnLst/>
              <a:rect l="l" t="t" r="r" b="b"/>
              <a:pathLst>
                <a:path w="64614" h="14979" extrusionOk="0">
                  <a:moveTo>
                    <a:pt x="8440" y="0"/>
                  </a:moveTo>
                  <a:lnTo>
                    <a:pt x="0" y="4170"/>
                  </a:lnTo>
                  <a:cubicBezTo>
                    <a:pt x="0" y="4170"/>
                    <a:pt x="10610" y="14978"/>
                    <a:pt x="24888" y="14978"/>
                  </a:cubicBezTo>
                  <a:cubicBezTo>
                    <a:pt x="24954" y="14978"/>
                    <a:pt x="25019" y="14978"/>
                    <a:pt x="25085" y="14978"/>
                  </a:cubicBezTo>
                  <a:cubicBezTo>
                    <a:pt x="39462" y="14911"/>
                    <a:pt x="64613" y="8606"/>
                    <a:pt x="61077" y="6105"/>
                  </a:cubicBezTo>
                  <a:cubicBezTo>
                    <a:pt x="57575" y="3636"/>
                    <a:pt x="8440" y="0"/>
                    <a:pt x="84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5806200" y="3441200"/>
              <a:ext cx="273525" cy="306925"/>
            </a:xfrm>
            <a:custGeom>
              <a:avLst/>
              <a:gdLst/>
              <a:ahLst/>
              <a:cxnLst/>
              <a:rect l="l" t="t" r="r" b="b"/>
              <a:pathLst>
                <a:path w="10941" h="12277" extrusionOk="0">
                  <a:moveTo>
                    <a:pt x="7526" y="0"/>
                  </a:moveTo>
                  <a:cubicBezTo>
                    <a:pt x="5601" y="0"/>
                    <a:pt x="2855" y="155"/>
                    <a:pt x="2502" y="309"/>
                  </a:cubicBezTo>
                  <a:cubicBezTo>
                    <a:pt x="1968" y="576"/>
                    <a:pt x="200" y="9049"/>
                    <a:pt x="66" y="10750"/>
                  </a:cubicBezTo>
                  <a:cubicBezTo>
                    <a:pt x="1" y="11607"/>
                    <a:pt x="797" y="12276"/>
                    <a:pt x="2079" y="12276"/>
                  </a:cubicBezTo>
                  <a:cubicBezTo>
                    <a:pt x="3392" y="12276"/>
                    <a:pt x="5214" y="11573"/>
                    <a:pt x="7138" y="9649"/>
                  </a:cubicBezTo>
                  <a:cubicBezTo>
                    <a:pt x="10941" y="5846"/>
                    <a:pt x="9406" y="142"/>
                    <a:pt x="9406" y="142"/>
                  </a:cubicBezTo>
                  <a:cubicBezTo>
                    <a:pt x="9282" y="41"/>
                    <a:pt x="8512" y="0"/>
                    <a:pt x="75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5848700" y="3461600"/>
              <a:ext cx="158475" cy="195075"/>
            </a:xfrm>
            <a:custGeom>
              <a:avLst/>
              <a:gdLst/>
              <a:ahLst/>
              <a:cxnLst/>
              <a:rect l="l" t="t" r="r" b="b"/>
              <a:pathLst>
                <a:path w="6339" h="7803" extrusionOk="0">
                  <a:moveTo>
                    <a:pt x="3260" y="1"/>
                  </a:moveTo>
                  <a:cubicBezTo>
                    <a:pt x="2805" y="1"/>
                    <a:pt x="2355" y="116"/>
                    <a:pt x="1969" y="360"/>
                  </a:cubicBezTo>
                  <a:cubicBezTo>
                    <a:pt x="1435" y="727"/>
                    <a:pt x="1035" y="1294"/>
                    <a:pt x="768" y="1895"/>
                  </a:cubicBezTo>
                  <a:cubicBezTo>
                    <a:pt x="234" y="3029"/>
                    <a:pt x="1" y="4697"/>
                    <a:pt x="68" y="5931"/>
                  </a:cubicBezTo>
                  <a:cubicBezTo>
                    <a:pt x="159" y="7280"/>
                    <a:pt x="768" y="7802"/>
                    <a:pt x="1591" y="7802"/>
                  </a:cubicBezTo>
                  <a:cubicBezTo>
                    <a:pt x="2273" y="7802"/>
                    <a:pt x="3102" y="7443"/>
                    <a:pt x="3904" y="6898"/>
                  </a:cubicBezTo>
                  <a:cubicBezTo>
                    <a:pt x="4904" y="6265"/>
                    <a:pt x="5738" y="5297"/>
                    <a:pt x="6039" y="4130"/>
                  </a:cubicBezTo>
                  <a:cubicBezTo>
                    <a:pt x="6339" y="2996"/>
                    <a:pt x="6105" y="1661"/>
                    <a:pt x="5238" y="827"/>
                  </a:cubicBezTo>
                  <a:cubicBezTo>
                    <a:pt x="4725" y="294"/>
                    <a:pt x="3986" y="1"/>
                    <a:pt x="32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5886250" y="3483800"/>
              <a:ext cx="97575" cy="111175"/>
            </a:xfrm>
            <a:custGeom>
              <a:avLst/>
              <a:gdLst/>
              <a:ahLst/>
              <a:cxnLst/>
              <a:rect l="l" t="t" r="r" b="b"/>
              <a:pathLst>
                <a:path w="3903" h="4447" extrusionOk="0">
                  <a:moveTo>
                    <a:pt x="1890" y="1"/>
                  </a:moveTo>
                  <a:cubicBezTo>
                    <a:pt x="1784" y="1"/>
                    <a:pt x="1676" y="13"/>
                    <a:pt x="1568" y="39"/>
                  </a:cubicBezTo>
                  <a:cubicBezTo>
                    <a:pt x="801" y="240"/>
                    <a:pt x="334" y="1040"/>
                    <a:pt x="167" y="1807"/>
                  </a:cubicBezTo>
                  <a:cubicBezTo>
                    <a:pt x="0" y="2575"/>
                    <a:pt x="67" y="3442"/>
                    <a:pt x="634" y="4009"/>
                  </a:cubicBezTo>
                  <a:cubicBezTo>
                    <a:pt x="930" y="4305"/>
                    <a:pt x="1347" y="4447"/>
                    <a:pt x="1774" y="4447"/>
                  </a:cubicBezTo>
                  <a:cubicBezTo>
                    <a:pt x="2214" y="4447"/>
                    <a:pt x="2664" y="4297"/>
                    <a:pt x="3002" y="4009"/>
                  </a:cubicBezTo>
                  <a:cubicBezTo>
                    <a:pt x="3669" y="3442"/>
                    <a:pt x="3903" y="2474"/>
                    <a:pt x="3703" y="1641"/>
                  </a:cubicBezTo>
                  <a:cubicBezTo>
                    <a:pt x="3495" y="781"/>
                    <a:pt x="2735" y="1"/>
                    <a:pt x="18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5926275" y="3498950"/>
              <a:ext cx="40050" cy="40050"/>
            </a:xfrm>
            <a:custGeom>
              <a:avLst/>
              <a:gdLst/>
              <a:ahLst/>
              <a:cxnLst/>
              <a:rect l="l" t="t" r="r" b="b"/>
              <a:pathLst>
                <a:path w="1602" h="1602" extrusionOk="0">
                  <a:moveTo>
                    <a:pt x="801" y="0"/>
                  </a:moveTo>
                  <a:cubicBezTo>
                    <a:pt x="367" y="0"/>
                    <a:pt x="0" y="367"/>
                    <a:pt x="0" y="801"/>
                  </a:cubicBezTo>
                  <a:cubicBezTo>
                    <a:pt x="0" y="1235"/>
                    <a:pt x="367" y="1602"/>
                    <a:pt x="801" y="1602"/>
                  </a:cubicBezTo>
                  <a:cubicBezTo>
                    <a:pt x="1234" y="1602"/>
                    <a:pt x="1601" y="1235"/>
                    <a:pt x="1601" y="801"/>
                  </a:cubicBezTo>
                  <a:cubicBezTo>
                    <a:pt x="1601" y="367"/>
                    <a:pt x="1234" y="0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6016325" y="3061625"/>
              <a:ext cx="862325" cy="311550"/>
            </a:xfrm>
            <a:custGeom>
              <a:avLst/>
              <a:gdLst/>
              <a:ahLst/>
              <a:cxnLst/>
              <a:rect l="l" t="t" r="r" b="b"/>
              <a:pathLst>
                <a:path w="34493" h="12462" extrusionOk="0">
                  <a:moveTo>
                    <a:pt x="18228" y="0"/>
                  </a:moveTo>
                  <a:cubicBezTo>
                    <a:pt x="18012" y="0"/>
                    <a:pt x="17796" y="5"/>
                    <a:pt x="17580" y="14"/>
                  </a:cubicBezTo>
                  <a:cubicBezTo>
                    <a:pt x="14011" y="148"/>
                    <a:pt x="10575" y="1582"/>
                    <a:pt x="7606" y="3550"/>
                  </a:cubicBezTo>
                  <a:cubicBezTo>
                    <a:pt x="6038" y="4551"/>
                    <a:pt x="4604" y="5718"/>
                    <a:pt x="3236" y="6953"/>
                  </a:cubicBezTo>
                  <a:cubicBezTo>
                    <a:pt x="2569" y="7553"/>
                    <a:pt x="1902" y="8153"/>
                    <a:pt x="1235" y="8787"/>
                  </a:cubicBezTo>
                  <a:cubicBezTo>
                    <a:pt x="901" y="9087"/>
                    <a:pt x="568" y="9421"/>
                    <a:pt x="334" y="9788"/>
                  </a:cubicBezTo>
                  <a:cubicBezTo>
                    <a:pt x="134" y="10055"/>
                    <a:pt x="1" y="10455"/>
                    <a:pt x="201" y="10755"/>
                  </a:cubicBezTo>
                  <a:cubicBezTo>
                    <a:pt x="334" y="10955"/>
                    <a:pt x="568" y="11089"/>
                    <a:pt x="835" y="11156"/>
                  </a:cubicBezTo>
                  <a:cubicBezTo>
                    <a:pt x="1420" y="11323"/>
                    <a:pt x="2029" y="11374"/>
                    <a:pt x="2644" y="11374"/>
                  </a:cubicBezTo>
                  <a:cubicBezTo>
                    <a:pt x="3501" y="11374"/>
                    <a:pt x="4369" y="11275"/>
                    <a:pt x="5204" y="11256"/>
                  </a:cubicBezTo>
                  <a:cubicBezTo>
                    <a:pt x="5374" y="11250"/>
                    <a:pt x="5543" y="11247"/>
                    <a:pt x="5712" y="11247"/>
                  </a:cubicBezTo>
                  <a:cubicBezTo>
                    <a:pt x="8337" y="11247"/>
                    <a:pt x="10909" y="11943"/>
                    <a:pt x="13510" y="12256"/>
                  </a:cubicBezTo>
                  <a:cubicBezTo>
                    <a:pt x="14633" y="12394"/>
                    <a:pt x="15764" y="12461"/>
                    <a:pt x="16895" y="12461"/>
                  </a:cubicBezTo>
                  <a:cubicBezTo>
                    <a:pt x="23188" y="12461"/>
                    <a:pt x="29487" y="10370"/>
                    <a:pt x="34492" y="6552"/>
                  </a:cubicBezTo>
                  <a:cubicBezTo>
                    <a:pt x="31924" y="4884"/>
                    <a:pt x="29322" y="3217"/>
                    <a:pt x="26520" y="1949"/>
                  </a:cubicBezTo>
                  <a:cubicBezTo>
                    <a:pt x="23915" y="802"/>
                    <a:pt x="21080" y="0"/>
                    <a:pt x="1822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6895300" y="2968250"/>
              <a:ext cx="1286775" cy="328100"/>
            </a:xfrm>
            <a:custGeom>
              <a:avLst/>
              <a:gdLst/>
              <a:ahLst/>
              <a:cxnLst/>
              <a:rect l="l" t="t" r="r" b="b"/>
              <a:pathLst>
                <a:path w="51471" h="13124" extrusionOk="0">
                  <a:moveTo>
                    <a:pt x="46604" y="1"/>
                  </a:moveTo>
                  <a:cubicBezTo>
                    <a:pt x="39039" y="1"/>
                    <a:pt x="1168" y="9720"/>
                    <a:pt x="1168" y="9720"/>
                  </a:cubicBezTo>
                  <a:lnTo>
                    <a:pt x="0" y="10954"/>
                  </a:lnTo>
                  <a:cubicBezTo>
                    <a:pt x="0" y="10954"/>
                    <a:pt x="5379" y="13123"/>
                    <a:pt x="13645" y="13123"/>
                  </a:cubicBezTo>
                  <a:cubicBezTo>
                    <a:pt x="16932" y="13123"/>
                    <a:pt x="20675" y="12780"/>
                    <a:pt x="24718" y="11822"/>
                  </a:cubicBezTo>
                  <a:cubicBezTo>
                    <a:pt x="38928" y="8453"/>
                    <a:pt x="51470" y="1414"/>
                    <a:pt x="47634" y="113"/>
                  </a:cubicBezTo>
                  <a:cubicBezTo>
                    <a:pt x="47414" y="37"/>
                    <a:pt x="47065" y="1"/>
                    <a:pt x="466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6753525" y="3436300"/>
              <a:ext cx="183200" cy="168100"/>
            </a:xfrm>
            <a:custGeom>
              <a:avLst/>
              <a:gdLst/>
              <a:ahLst/>
              <a:cxnLst/>
              <a:rect l="l" t="t" r="r" b="b"/>
              <a:pathLst>
                <a:path w="7328" h="6724" extrusionOk="0">
                  <a:moveTo>
                    <a:pt x="1047" y="0"/>
                  </a:moveTo>
                  <a:cubicBezTo>
                    <a:pt x="1041" y="0"/>
                    <a:pt x="1037" y="2"/>
                    <a:pt x="1035" y="5"/>
                  </a:cubicBezTo>
                  <a:cubicBezTo>
                    <a:pt x="734" y="438"/>
                    <a:pt x="367" y="839"/>
                    <a:pt x="0" y="1206"/>
                  </a:cubicBezTo>
                  <a:cubicBezTo>
                    <a:pt x="801" y="2340"/>
                    <a:pt x="1802" y="3374"/>
                    <a:pt x="2836" y="4374"/>
                  </a:cubicBezTo>
                  <a:cubicBezTo>
                    <a:pt x="3636" y="5142"/>
                    <a:pt x="4737" y="6543"/>
                    <a:pt x="5905" y="6709"/>
                  </a:cubicBezTo>
                  <a:cubicBezTo>
                    <a:pt x="5983" y="6719"/>
                    <a:pt x="6057" y="6723"/>
                    <a:pt x="6127" y="6723"/>
                  </a:cubicBezTo>
                  <a:cubicBezTo>
                    <a:pt x="7078" y="6723"/>
                    <a:pt x="7328" y="5909"/>
                    <a:pt x="7172" y="5008"/>
                  </a:cubicBezTo>
                  <a:cubicBezTo>
                    <a:pt x="6972" y="3907"/>
                    <a:pt x="6372" y="3074"/>
                    <a:pt x="5438" y="2473"/>
                  </a:cubicBezTo>
                  <a:cubicBezTo>
                    <a:pt x="4971" y="2173"/>
                    <a:pt x="4504" y="1906"/>
                    <a:pt x="4037" y="1639"/>
                  </a:cubicBezTo>
                  <a:cubicBezTo>
                    <a:pt x="3842" y="1542"/>
                    <a:pt x="1261" y="0"/>
                    <a:pt x="104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6993700" y="3565675"/>
              <a:ext cx="336925" cy="135400"/>
            </a:xfrm>
            <a:custGeom>
              <a:avLst/>
              <a:gdLst/>
              <a:ahLst/>
              <a:cxnLst/>
              <a:rect l="l" t="t" r="r" b="b"/>
              <a:pathLst>
                <a:path w="13477" h="5416" extrusionOk="0">
                  <a:moveTo>
                    <a:pt x="100" y="0"/>
                  </a:moveTo>
                  <a:cubicBezTo>
                    <a:pt x="67" y="167"/>
                    <a:pt x="34" y="334"/>
                    <a:pt x="0" y="467"/>
                  </a:cubicBezTo>
                  <a:cubicBezTo>
                    <a:pt x="1935" y="2001"/>
                    <a:pt x="4070" y="3269"/>
                    <a:pt x="6405" y="4170"/>
                  </a:cubicBezTo>
                  <a:cubicBezTo>
                    <a:pt x="7739" y="4670"/>
                    <a:pt x="9073" y="5170"/>
                    <a:pt x="10508" y="5337"/>
                  </a:cubicBezTo>
                  <a:cubicBezTo>
                    <a:pt x="10790" y="5380"/>
                    <a:pt x="11097" y="5416"/>
                    <a:pt x="11405" y="5416"/>
                  </a:cubicBezTo>
                  <a:cubicBezTo>
                    <a:pt x="11823" y="5416"/>
                    <a:pt x="12244" y="5349"/>
                    <a:pt x="12609" y="5137"/>
                  </a:cubicBezTo>
                  <a:cubicBezTo>
                    <a:pt x="13477" y="4603"/>
                    <a:pt x="13076" y="3369"/>
                    <a:pt x="13043" y="2468"/>
                  </a:cubicBezTo>
                  <a:cubicBezTo>
                    <a:pt x="8840" y="967"/>
                    <a:pt x="4470" y="133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7395650" y="3575675"/>
              <a:ext cx="389475" cy="73650"/>
            </a:xfrm>
            <a:custGeom>
              <a:avLst/>
              <a:gdLst/>
              <a:ahLst/>
              <a:cxnLst/>
              <a:rect l="l" t="t" r="r" b="b"/>
              <a:pathLst>
                <a:path w="15579" h="2946" extrusionOk="0">
                  <a:moveTo>
                    <a:pt x="14944" y="0"/>
                  </a:moveTo>
                  <a:cubicBezTo>
                    <a:pt x="9974" y="934"/>
                    <a:pt x="4971" y="1835"/>
                    <a:pt x="0" y="2769"/>
                  </a:cubicBezTo>
                  <a:cubicBezTo>
                    <a:pt x="1237" y="2887"/>
                    <a:pt x="2479" y="2946"/>
                    <a:pt x="3721" y="2946"/>
                  </a:cubicBezTo>
                  <a:cubicBezTo>
                    <a:pt x="7739" y="2946"/>
                    <a:pt x="11756" y="2332"/>
                    <a:pt x="15578" y="1134"/>
                  </a:cubicBezTo>
                  <a:cubicBezTo>
                    <a:pt x="15378" y="768"/>
                    <a:pt x="15145" y="401"/>
                    <a:pt x="1494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6839425" y="3498175"/>
              <a:ext cx="100925" cy="87400"/>
            </a:xfrm>
            <a:custGeom>
              <a:avLst/>
              <a:gdLst/>
              <a:ahLst/>
              <a:cxnLst/>
              <a:rect l="l" t="t" r="r" b="b"/>
              <a:pathLst>
                <a:path w="4037" h="3496" extrusionOk="0">
                  <a:moveTo>
                    <a:pt x="747" y="0"/>
                  </a:moveTo>
                  <a:cubicBezTo>
                    <a:pt x="535" y="0"/>
                    <a:pt x="331" y="64"/>
                    <a:pt x="200" y="232"/>
                  </a:cubicBezTo>
                  <a:cubicBezTo>
                    <a:pt x="0" y="465"/>
                    <a:pt x="34" y="799"/>
                    <a:pt x="134" y="1099"/>
                  </a:cubicBezTo>
                  <a:cubicBezTo>
                    <a:pt x="314" y="1822"/>
                    <a:pt x="1283" y="3496"/>
                    <a:pt x="2255" y="3496"/>
                  </a:cubicBezTo>
                  <a:cubicBezTo>
                    <a:pt x="2360" y="3496"/>
                    <a:pt x="2465" y="3476"/>
                    <a:pt x="2569" y="3434"/>
                  </a:cubicBezTo>
                  <a:cubicBezTo>
                    <a:pt x="4036" y="2800"/>
                    <a:pt x="2068" y="432"/>
                    <a:pt x="1234" y="98"/>
                  </a:cubicBezTo>
                  <a:cubicBezTo>
                    <a:pt x="1088" y="39"/>
                    <a:pt x="91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7147150" y="3617625"/>
              <a:ext cx="133450" cy="45525"/>
            </a:xfrm>
            <a:custGeom>
              <a:avLst/>
              <a:gdLst/>
              <a:ahLst/>
              <a:cxnLst/>
              <a:rect l="l" t="t" r="r" b="b"/>
              <a:pathLst>
                <a:path w="5338" h="1821" extrusionOk="0">
                  <a:moveTo>
                    <a:pt x="1427" y="1"/>
                  </a:moveTo>
                  <a:cubicBezTo>
                    <a:pt x="841" y="1"/>
                    <a:pt x="396" y="97"/>
                    <a:pt x="267" y="290"/>
                  </a:cubicBezTo>
                  <a:cubicBezTo>
                    <a:pt x="0" y="591"/>
                    <a:pt x="834" y="1158"/>
                    <a:pt x="2035" y="1491"/>
                  </a:cubicBezTo>
                  <a:cubicBezTo>
                    <a:pt x="2745" y="1708"/>
                    <a:pt x="3526" y="1820"/>
                    <a:pt x="4142" y="1820"/>
                  </a:cubicBezTo>
                  <a:cubicBezTo>
                    <a:pt x="4567" y="1820"/>
                    <a:pt x="4913" y="1767"/>
                    <a:pt x="5104" y="1658"/>
                  </a:cubicBezTo>
                  <a:cubicBezTo>
                    <a:pt x="5337" y="1525"/>
                    <a:pt x="5337" y="1325"/>
                    <a:pt x="5104" y="1091"/>
                  </a:cubicBezTo>
                  <a:cubicBezTo>
                    <a:pt x="4703" y="724"/>
                    <a:pt x="3603" y="290"/>
                    <a:pt x="2502" y="90"/>
                  </a:cubicBezTo>
                  <a:cubicBezTo>
                    <a:pt x="2121" y="31"/>
                    <a:pt x="1752" y="1"/>
                    <a:pt x="142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6413275" y="3082675"/>
              <a:ext cx="271900" cy="79625"/>
            </a:xfrm>
            <a:custGeom>
              <a:avLst/>
              <a:gdLst/>
              <a:ahLst/>
              <a:cxnLst/>
              <a:rect l="l" t="t" r="r" b="b"/>
              <a:pathLst>
                <a:path w="10876" h="3185" extrusionOk="0">
                  <a:moveTo>
                    <a:pt x="3326" y="0"/>
                  </a:moveTo>
                  <a:cubicBezTo>
                    <a:pt x="2205" y="0"/>
                    <a:pt x="1084" y="145"/>
                    <a:pt x="1" y="440"/>
                  </a:cubicBezTo>
                  <a:cubicBezTo>
                    <a:pt x="1235" y="2074"/>
                    <a:pt x="3336" y="2808"/>
                    <a:pt x="5371" y="3075"/>
                  </a:cubicBezTo>
                  <a:cubicBezTo>
                    <a:pt x="5926" y="3144"/>
                    <a:pt x="6490" y="3184"/>
                    <a:pt x="7052" y="3184"/>
                  </a:cubicBezTo>
                  <a:cubicBezTo>
                    <a:pt x="8382" y="3184"/>
                    <a:pt x="9703" y="2961"/>
                    <a:pt x="10875" y="2375"/>
                  </a:cubicBezTo>
                  <a:cubicBezTo>
                    <a:pt x="8689" y="823"/>
                    <a:pt x="6005" y="0"/>
                    <a:pt x="33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6362400" y="3102000"/>
              <a:ext cx="63425" cy="40875"/>
            </a:xfrm>
            <a:custGeom>
              <a:avLst/>
              <a:gdLst/>
              <a:ahLst/>
              <a:cxnLst/>
              <a:rect l="l" t="t" r="r" b="b"/>
              <a:pathLst>
                <a:path w="2537" h="1635" extrusionOk="0">
                  <a:moveTo>
                    <a:pt x="335" y="0"/>
                  </a:moveTo>
                  <a:cubicBezTo>
                    <a:pt x="1" y="267"/>
                    <a:pt x="1" y="801"/>
                    <a:pt x="234" y="1168"/>
                  </a:cubicBezTo>
                  <a:cubicBezTo>
                    <a:pt x="501" y="1502"/>
                    <a:pt x="935" y="1635"/>
                    <a:pt x="1369" y="1635"/>
                  </a:cubicBezTo>
                  <a:cubicBezTo>
                    <a:pt x="1802" y="1602"/>
                    <a:pt x="2203" y="1435"/>
                    <a:pt x="2536" y="1201"/>
                  </a:cubicBezTo>
                  <a:cubicBezTo>
                    <a:pt x="1802" y="801"/>
                    <a:pt x="1068" y="401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6293200" y="3136925"/>
              <a:ext cx="56725" cy="20275"/>
            </a:xfrm>
            <a:custGeom>
              <a:avLst/>
              <a:gdLst/>
              <a:ahLst/>
              <a:cxnLst/>
              <a:rect l="l" t="t" r="r" b="b"/>
              <a:pathLst>
                <a:path w="2269" h="811" extrusionOk="0">
                  <a:moveTo>
                    <a:pt x="2075" y="0"/>
                  </a:moveTo>
                  <a:cubicBezTo>
                    <a:pt x="1368" y="0"/>
                    <a:pt x="642" y="166"/>
                    <a:pt x="0" y="471"/>
                  </a:cubicBezTo>
                  <a:cubicBezTo>
                    <a:pt x="176" y="713"/>
                    <a:pt x="467" y="810"/>
                    <a:pt x="760" y="810"/>
                  </a:cubicBezTo>
                  <a:cubicBezTo>
                    <a:pt x="912" y="810"/>
                    <a:pt x="1064" y="784"/>
                    <a:pt x="1201" y="738"/>
                  </a:cubicBezTo>
                  <a:cubicBezTo>
                    <a:pt x="1635" y="605"/>
                    <a:pt x="1968" y="305"/>
                    <a:pt x="2269" y="4"/>
                  </a:cubicBezTo>
                  <a:cubicBezTo>
                    <a:pt x="2204" y="2"/>
                    <a:pt x="2140" y="0"/>
                    <a:pt x="207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6427450" y="3154525"/>
              <a:ext cx="72575" cy="34400"/>
            </a:xfrm>
            <a:custGeom>
              <a:avLst/>
              <a:gdLst/>
              <a:ahLst/>
              <a:cxnLst/>
              <a:rect l="l" t="t" r="r" b="b"/>
              <a:pathLst>
                <a:path w="2903" h="1376" extrusionOk="0">
                  <a:moveTo>
                    <a:pt x="1" y="1"/>
                  </a:moveTo>
                  <a:cubicBezTo>
                    <a:pt x="491" y="838"/>
                    <a:pt x="1457" y="1375"/>
                    <a:pt x="2442" y="1375"/>
                  </a:cubicBezTo>
                  <a:cubicBezTo>
                    <a:pt x="2596" y="1375"/>
                    <a:pt x="2750" y="1362"/>
                    <a:pt x="2903" y="1335"/>
                  </a:cubicBezTo>
                  <a:cubicBezTo>
                    <a:pt x="2136" y="568"/>
                    <a:pt x="1068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7086250" y="3306525"/>
              <a:ext cx="1029950" cy="170850"/>
            </a:xfrm>
            <a:custGeom>
              <a:avLst/>
              <a:gdLst/>
              <a:ahLst/>
              <a:cxnLst/>
              <a:rect l="l" t="t" r="r" b="b"/>
              <a:pathLst>
                <a:path w="41198" h="6834" extrusionOk="0">
                  <a:moveTo>
                    <a:pt x="16767" y="1"/>
                  </a:moveTo>
                  <a:cubicBezTo>
                    <a:pt x="11160" y="1"/>
                    <a:pt x="5553" y="388"/>
                    <a:pt x="1" y="1159"/>
                  </a:cubicBezTo>
                  <a:cubicBezTo>
                    <a:pt x="5180" y="5235"/>
                    <a:pt x="11908" y="6834"/>
                    <a:pt x="18503" y="6834"/>
                  </a:cubicBezTo>
                  <a:cubicBezTo>
                    <a:pt x="19087" y="6834"/>
                    <a:pt x="19669" y="6821"/>
                    <a:pt x="20249" y="6797"/>
                  </a:cubicBezTo>
                  <a:cubicBezTo>
                    <a:pt x="27387" y="6463"/>
                    <a:pt x="34325" y="4462"/>
                    <a:pt x="41197" y="2494"/>
                  </a:cubicBezTo>
                  <a:cubicBezTo>
                    <a:pt x="33172" y="829"/>
                    <a:pt x="24970" y="1"/>
                    <a:pt x="167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7530750" y="3319650"/>
              <a:ext cx="458675" cy="88300"/>
            </a:xfrm>
            <a:custGeom>
              <a:avLst/>
              <a:gdLst/>
              <a:ahLst/>
              <a:cxnLst/>
              <a:rect l="l" t="t" r="r" b="b"/>
              <a:pathLst>
                <a:path w="18347" h="3532" extrusionOk="0">
                  <a:moveTo>
                    <a:pt x="0" y="1"/>
                  </a:moveTo>
                  <a:lnTo>
                    <a:pt x="0" y="1"/>
                  </a:lnTo>
                  <a:cubicBezTo>
                    <a:pt x="2269" y="2269"/>
                    <a:pt x="5571" y="3303"/>
                    <a:pt x="8773" y="3503"/>
                  </a:cubicBezTo>
                  <a:cubicBezTo>
                    <a:pt x="9143" y="3522"/>
                    <a:pt x="9512" y="3531"/>
                    <a:pt x="9881" y="3531"/>
                  </a:cubicBezTo>
                  <a:cubicBezTo>
                    <a:pt x="12714" y="3531"/>
                    <a:pt x="15543" y="3000"/>
                    <a:pt x="18347" y="2469"/>
                  </a:cubicBezTo>
                  <a:cubicBezTo>
                    <a:pt x="12242" y="1635"/>
                    <a:pt x="6105" y="8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7348950" y="3335500"/>
              <a:ext cx="136800" cy="92525"/>
            </a:xfrm>
            <a:custGeom>
              <a:avLst/>
              <a:gdLst/>
              <a:ahLst/>
              <a:cxnLst/>
              <a:rect l="l" t="t" r="r" b="b"/>
              <a:pathLst>
                <a:path w="5472" h="3701" extrusionOk="0">
                  <a:moveTo>
                    <a:pt x="201" y="0"/>
                  </a:moveTo>
                  <a:lnTo>
                    <a:pt x="201" y="0"/>
                  </a:lnTo>
                  <a:cubicBezTo>
                    <a:pt x="0" y="1301"/>
                    <a:pt x="668" y="2669"/>
                    <a:pt x="1802" y="3303"/>
                  </a:cubicBezTo>
                  <a:cubicBezTo>
                    <a:pt x="2279" y="3569"/>
                    <a:pt x="2827" y="3700"/>
                    <a:pt x="3376" y="3700"/>
                  </a:cubicBezTo>
                  <a:cubicBezTo>
                    <a:pt x="4133" y="3700"/>
                    <a:pt x="4891" y="3452"/>
                    <a:pt x="5471" y="2969"/>
                  </a:cubicBezTo>
                  <a:cubicBezTo>
                    <a:pt x="3703" y="1969"/>
                    <a:pt x="1935" y="1001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7225525" y="3348850"/>
              <a:ext cx="66750" cy="51775"/>
            </a:xfrm>
            <a:custGeom>
              <a:avLst/>
              <a:gdLst/>
              <a:ahLst/>
              <a:cxnLst/>
              <a:rect l="l" t="t" r="r" b="b"/>
              <a:pathLst>
                <a:path w="2670" h="2071" extrusionOk="0">
                  <a:moveTo>
                    <a:pt x="434" y="0"/>
                  </a:moveTo>
                  <a:cubicBezTo>
                    <a:pt x="1" y="334"/>
                    <a:pt x="67" y="1034"/>
                    <a:pt x="434" y="1468"/>
                  </a:cubicBezTo>
                  <a:cubicBezTo>
                    <a:pt x="731" y="1863"/>
                    <a:pt x="1226" y="2071"/>
                    <a:pt x="1719" y="2071"/>
                  </a:cubicBezTo>
                  <a:cubicBezTo>
                    <a:pt x="2058" y="2071"/>
                    <a:pt x="2397" y="1972"/>
                    <a:pt x="2669" y="1768"/>
                  </a:cubicBezTo>
                  <a:cubicBezTo>
                    <a:pt x="1935" y="1168"/>
                    <a:pt x="1201" y="567"/>
                    <a:pt x="43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6849425" y="3338000"/>
              <a:ext cx="123450" cy="88425"/>
            </a:xfrm>
            <a:custGeom>
              <a:avLst/>
              <a:gdLst/>
              <a:ahLst/>
              <a:cxnLst/>
              <a:rect l="l" t="t" r="r" b="b"/>
              <a:pathLst>
                <a:path w="4938" h="3537" extrusionOk="0">
                  <a:moveTo>
                    <a:pt x="1" y="1"/>
                  </a:moveTo>
                  <a:lnTo>
                    <a:pt x="1" y="1"/>
                  </a:lnTo>
                  <a:cubicBezTo>
                    <a:pt x="1001" y="1835"/>
                    <a:pt x="2869" y="3169"/>
                    <a:pt x="4937" y="3536"/>
                  </a:cubicBezTo>
                  <a:cubicBezTo>
                    <a:pt x="3837" y="1768"/>
                    <a:pt x="2002" y="4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6997875" y="3396375"/>
              <a:ext cx="99250" cy="90100"/>
            </a:xfrm>
            <a:custGeom>
              <a:avLst/>
              <a:gdLst/>
              <a:ahLst/>
              <a:cxnLst/>
              <a:rect l="l" t="t" r="r" b="b"/>
              <a:pathLst>
                <a:path w="3970" h="3604" extrusionOk="0">
                  <a:moveTo>
                    <a:pt x="0" y="1"/>
                  </a:moveTo>
                  <a:lnTo>
                    <a:pt x="0" y="1"/>
                  </a:lnTo>
                  <a:cubicBezTo>
                    <a:pt x="400" y="1869"/>
                    <a:pt x="2068" y="3370"/>
                    <a:pt x="3970" y="3603"/>
                  </a:cubicBezTo>
                  <a:cubicBezTo>
                    <a:pt x="2635" y="2402"/>
                    <a:pt x="1334" y="12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7114625" y="3432225"/>
              <a:ext cx="115100" cy="86350"/>
            </a:xfrm>
            <a:custGeom>
              <a:avLst/>
              <a:gdLst/>
              <a:ahLst/>
              <a:cxnLst/>
              <a:rect l="l" t="t" r="r" b="b"/>
              <a:pathLst>
                <a:path w="4604" h="3454" extrusionOk="0">
                  <a:moveTo>
                    <a:pt x="0" y="1"/>
                  </a:moveTo>
                  <a:lnTo>
                    <a:pt x="0" y="1"/>
                  </a:lnTo>
                  <a:cubicBezTo>
                    <a:pt x="377" y="1950"/>
                    <a:pt x="2294" y="3454"/>
                    <a:pt x="4244" y="3454"/>
                  </a:cubicBezTo>
                  <a:cubicBezTo>
                    <a:pt x="4364" y="3454"/>
                    <a:pt x="4484" y="3448"/>
                    <a:pt x="4603" y="3437"/>
                  </a:cubicBezTo>
                  <a:cubicBezTo>
                    <a:pt x="3069" y="2303"/>
                    <a:pt x="1535" y="113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7251375" y="3479775"/>
              <a:ext cx="120950" cy="52700"/>
            </a:xfrm>
            <a:custGeom>
              <a:avLst/>
              <a:gdLst/>
              <a:ahLst/>
              <a:cxnLst/>
              <a:rect l="l" t="t" r="r" b="b"/>
              <a:pathLst>
                <a:path w="4838" h="2108" extrusionOk="0">
                  <a:moveTo>
                    <a:pt x="1" y="0"/>
                  </a:moveTo>
                  <a:lnTo>
                    <a:pt x="1" y="0"/>
                  </a:lnTo>
                  <a:cubicBezTo>
                    <a:pt x="883" y="1309"/>
                    <a:pt x="2468" y="2108"/>
                    <a:pt x="4033" y="2108"/>
                  </a:cubicBezTo>
                  <a:cubicBezTo>
                    <a:pt x="4303" y="2108"/>
                    <a:pt x="4572" y="2084"/>
                    <a:pt x="4837" y="2035"/>
                  </a:cubicBezTo>
                  <a:cubicBezTo>
                    <a:pt x="3236" y="1335"/>
                    <a:pt x="1602" y="6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43"/>
          <p:cNvGrpSpPr/>
          <p:nvPr/>
        </p:nvGrpSpPr>
        <p:grpSpPr>
          <a:xfrm rot="-5400000" flipH="1">
            <a:off x="-242271" y="786061"/>
            <a:ext cx="1910916" cy="2254718"/>
            <a:chOff x="1823150" y="1970175"/>
            <a:chExt cx="1103300" cy="1301800"/>
          </a:xfrm>
        </p:grpSpPr>
        <p:sp>
          <p:nvSpPr>
            <p:cNvPr id="1434" name="Google Shape;1434;p43"/>
            <p:cNvSpPr/>
            <p:nvPr/>
          </p:nvSpPr>
          <p:spPr>
            <a:xfrm>
              <a:off x="2097500" y="1970175"/>
              <a:ext cx="2525" cy="5050"/>
            </a:xfrm>
            <a:custGeom>
              <a:avLst/>
              <a:gdLst/>
              <a:ahLst/>
              <a:cxnLst/>
              <a:rect l="l" t="t" r="r" b="b"/>
              <a:pathLst>
                <a:path w="101" h="202" fill="none" extrusionOk="0">
                  <a:moveTo>
                    <a:pt x="101" y="1"/>
                  </a:moveTo>
                  <a:cubicBezTo>
                    <a:pt x="101" y="1"/>
                    <a:pt x="67" y="68"/>
                    <a:pt x="1" y="201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2908075" y="3271950"/>
              <a:ext cx="5025" cy="25"/>
            </a:xfrm>
            <a:custGeom>
              <a:avLst/>
              <a:gdLst/>
              <a:ahLst/>
              <a:cxnLst/>
              <a:rect l="l" t="t" r="r" b="b"/>
              <a:pathLst>
                <a:path w="201" h="1" fill="none" extrusionOk="0">
                  <a:moveTo>
                    <a:pt x="1" y="1"/>
                  </a:moveTo>
                  <a:cubicBezTo>
                    <a:pt x="134" y="1"/>
                    <a:pt x="201" y="1"/>
                    <a:pt x="201" y="1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1823150" y="2050250"/>
              <a:ext cx="1103300" cy="1218400"/>
            </a:xfrm>
            <a:custGeom>
              <a:avLst/>
              <a:gdLst/>
              <a:ahLst/>
              <a:cxnLst/>
              <a:rect l="l" t="t" r="r" b="b"/>
              <a:pathLst>
                <a:path w="44132" h="48736" fill="none" extrusionOk="0">
                  <a:moveTo>
                    <a:pt x="9407" y="0"/>
                  </a:moveTo>
                  <a:cubicBezTo>
                    <a:pt x="6038" y="6805"/>
                    <a:pt x="0" y="21983"/>
                    <a:pt x="14677" y="19214"/>
                  </a:cubicBezTo>
                  <a:cubicBezTo>
                    <a:pt x="33524" y="15678"/>
                    <a:pt x="44132" y="19447"/>
                    <a:pt x="38227" y="34658"/>
                  </a:cubicBezTo>
                  <a:cubicBezTo>
                    <a:pt x="33924" y="45800"/>
                    <a:pt x="38794" y="48235"/>
                    <a:pt x="41730" y="48735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43"/>
          <p:cNvGrpSpPr/>
          <p:nvPr/>
        </p:nvGrpSpPr>
        <p:grpSpPr>
          <a:xfrm flipH="1">
            <a:off x="823955" y="307573"/>
            <a:ext cx="1935831" cy="1729388"/>
            <a:chOff x="2471100" y="1830350"/>
            <a:chExt cx="2549830" cy="2277908"/>
          </a:xfrm>
        </p:grpSpPr>
        <p:sp>
          <p:nvSpPr>
            <p:cNvPr id="1438" name="Google Shape;1438;p43"/>
            <p:cNvSpPr/>
            <p:nvPr/>
          </p:nvSpPr>
          <p:spPr>
            <a:xfrm>
              <a:off x="3625607" y="2722033"/>
              <a:ext cx="1155856" cy="1024395"/>
            </a:xfrm>
            <a:custGeom>
              <a:avLst/>
              <a:gdLst/>
              <a:ahLst/>
              <a:cxnLst/>
              <a:rect l="l" t="t" r="r" b="b"/>
              <a:pathLst>
                <a:path w="58443" h="51796" extrusionOk="0">
                  <a:moveTo>
                    <a:pt x="19961" y="0"/>
                  </a:moveTo>
                  <a:cubicBezTo>
                    <a:pt x="19935" y="0"/>
                    <a:pt x="19908" y="4"/>
                    <a:pt x="19881" y="13"/>
                  </a:cubicBezTo>
                  <a:lnTo>
                    <a:pt x="1368" y="5784"/>
                  </a:lnTo>
                  <a:cubicBezTo>
                    <a:pt x="1302" y="5784"/>
                    <a:pt x="1235" y="5817"/>
                    <a:pt x="1168" y="5851"/>
                  </a:cubicBezTo>
                  <a:cubicBezTo>
                    <a:pt x="334" y="6251"/>
                    <a:pt x="1" y="7218"/>
                    <a:pt x="401" y="8052"/>
                  </a:cubicBezTo>
                  <a:cubicBezTo>
                    <a:pt x="667" y="8633"/>
                    <a:pt x="1267" y="8968"/>
                    <a:pt x="1882" y="8968"/>
                  </a:cubicBezTo>
                  <a:cubicBezTo>
                    <a:pt x="2115" y="8968"/>
                    <a:pt x="2349" y="8920"/>
                    <a:pt x="2569" y="8820"/>
                  </a:cubicBezTo>
                  <a:lnTo>
                    <a:pt x="19875" y="481"/>
                  </a:lnTo>
                  <a:lnTo>
                    <a:pt x="54506" y="50049"/>
                  </a:lnTo>
                  <a:cubicBezTo>
                    <a:pt x="54540" y="50082"/>
                    <a:pt x="54573" y="50116"/>
                    <a:pt x="54606" y="50116"/>
                  </a:cubicBezTo>
                  <a:lnTo>
                    <a:pt x="58075" y="51784"/>
                  </a:lnTo>
                  <a:cubicBezTo>
                    <a:pt x="58099" y="51792"/>
                    <a:pt x="58125" y="51796"/>
                    <a:pt x="58151" y="51796"/>
                  </a:cubicBezTo>
                  <a:cubicBezTo>
                    <a:pt x="58235" y="51796"/>
                    <a:pt x="58325" y="51752"/>
                    <a:pt x="58376" y="51650"/>
                  </a:cubicBezTo>
                  <a:cubicBezTo>
                    <a:pt x="58442" y="51550"/>
                    <a:pt x="58376" y="51417"/>
                    <a:pt x="58276" y="51383"/>
                  </a:cubicBezTo>
                  <a:lnTo>
                    <a:pt x="54837" y="49730"/>
                  </a:lnTo>
                  <a:lnTo>
                    <a:pt x="54837" y="49730"/>
                  </a:lnTo>
                  <a:lnTo>
                    <a:pt x="20115" y="80"/>
                  </a:lnTo>
                  <a:cubicBezTo>
                    <a:pt x="20091" y="31"/>
                    <a:pt x="20030" y="0"/>
                    <a:pt x="199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2577325" y="2109666"/>
              <a:ext cx="868865" cy="580351"/>
            </a:xfrm>
            <a:custGeom>
              <a:avLst/>
              <a:gdLst/>
              <a:ahLst/>
              <a:cxnLst/>
              <a:rect l="l" t="t" r="r" b="b"/>
              <a:pathLst>
                <a:path w="43932" h="29344" extrusionOk="0">
                  <a:moveTo>
                    <a:pt x="208" y="1"/>
                  </a:moveTo>
                  <a:cubicBezTo>
                    <a:pt x="173" y="1"/>
                    <a:pt x="137" y="9"/>
                    <a:pt x="100" y="21"/>
                  </a:cubicBezTo>
                  <a:cubicBezTo>
                    <a:pt x="33" y="88"/>
                    <a:pt x="0" y="188"/>
                    <a:pt x="67" y="254"/>
                  </a:cubicBezTo>
                  <a:cubicBezTo>
                    <a:pt x="2135" y="3523"/>
                    <a:pt x="4236" y="6759"/>
                    <a:pt x="6405" y="9928"/>
                  </a:cubicBezTo>
                  <a:cubicBezTo>
                    <a:pt x="8573" y="13130"/>
                    <a:pt x="10774" y="16299"/>
                    <a:pt x="13143" y="19368"/>
                  </a:cubicBezTo>
                  <a:cubicBezTo>
                    <a:pt x="13710" y="20135"/>
                    <a:pt x="14310" y="20902"/>
                    <a:pt x="14944" y="21636"/>
                  </a:cubicBezTo>
                  <a:cubicBezTo>
                    <a:pt x="15578" y="22370"/>
                    <a:pt x="16212" y="23104"/>
                    <a:pt x="16912" y="23805"/>
                  </a:cubicBezTo>
                  <a:cubicBezTo>
                    <a:pt x="17279" y="24105"/>
                    <a:pt x="17613" y="24472"/>
                    <a:pt x="18113" y="24705"/>
                  </a:cubicBezTo>
                  <a:cubicBezTo>
                    <a:pt x="18580" y="24939"/>
                    <a:pt x="19080" y="24972"/>
                    <a:pt x="19581" y="25005"/>
                  </a:cubicBezTo>
                  <a:cubicBezTo>
                    <a:pt x="19665" y="25008"/>
                    <a:pt x="19749" y="25010"/>
                    <a:pt x="19834" y="25010"/>
                  </a:cubicBezTo>
                  <a:cubicBezTo>
                    <a:pt x="20717" y="25010"/>
                    <a:pt x="21600" y="24857"/>
                    <a:pt x="22483" y="24705"/>
                  </a:cubicBezTo>
                  <a:cubicBezTo>
                    <a:pt x="24384" y="24305"/>
                    <a:pt x="26252" y="23738"/>
                    <a:pt x="28053" y="23104"/>
                  </a:cubicBezTo>
                  <a:cubicBezTo>
                    <a:pt x="29857" y="22481"/>
                    <a:pt x="31629" y="21793"/>
                    <a:pt x="33368" y="21041"/>
                  </a:cubicBezTo>
                  <a:lnTo>
                    <a:pt x="33368" y="21041"/>
                  </a:lnTo>
                  <a:lnTo>
                    <a:pt x="42030" y="29075"/>
                  </a:lnTo>
                  <a:cubicBezTo>
                    <a:pt x="42063" y="29108"/>
                    <a:pt x="42097" y="29142"/>
                    <a:pt x="42164" y="29175"/>
                  </a:cubicBezTo>
                  <a:cubicBezTo>
                    <a:pt x="42339" y="29288"/>
                    <a:pt x="42542" y="29344"/>
                    <a:pt x="42745" y="29344"/>
                  </a:cubicBezTo>
                  <a:cubicBezTo>
                    <a:pt x="43084" y="29344"/>
                    <a:pt x="43423" y="29188"/>
                    <a:pt x="43631" y="28875"/>
                  </a:cubicBezTo>
                  <a:cubicBezTo>
                    <a:pt x="43931" y="28408"/>
                    <a:pt x="43831" y="27741"/>
                    <a:pt x="43331" y="27440"/>
                  </a:cubicBezTo>
                  <a:lnTo>
                    <a:pt x="33491" y="20702"/>
                  </a:lnTo>
                  <a:cubicBezTo>
                    <a:pt x="33474" y="20686"/>
                    <a:pt x="33449" y="20677"/>
                    <a:pt x="33420" y="20677"/>
                  </a:cubicBezTo>
                  <a:cubicBezTo>
                    <a:pt x="33391" y="20677"/>
                    <a:pt x="33357" y="20686"/>
                    <a:pt x="33324" y="20702"/>
                  </a:cubicBezTo>
                  <a:cubicBezTo>
                    <a:pt x="31556" y="21436"/>
                    <a:pt x="29755" y="22137"/>
                    <a:pt x="27953" y="22770"/>
                  </a:cubicBezTo>
                  <a:cubicBezTo>
                    <a:pt x="26119" y="23404"/>
                    <a:pt x="24284" y="23971"/>
                    <a:pt x="22416" y="24372"/>
                  </a:cubicBezTo>
                  <a:cubicBezTo>
                    <a:pt x="21482" y="24538"/>
                    <a:pt x="20515" y="24672"/>
                    <a:pt x="19581" y="24672"/>
                  </a:cubicBezTo>
                  <a:cubicBezTo>
                    <a:pt x="19114" y="24638"/>
                    <a:pt x="18647" y="24572"/>
                    <a:pt x="18246" y="24372"/>
                  </a:cubicBezTo>
                  <a:cubicBezTo>
                    <a:pt x="17846" y="24205"/>
                    <a:pt x="17479" y="23871"/>
                    <a:pt x="17146" y="23538"/>
                  </a:cubicBezTo>
                  <a:cubicBezTo>
                    <a:pt x="16445" y="22871"/>
                    <a:pt x="15811" y="22170"/>
                    <a:pt x="15211" y="21436"/>
                  </a:cubicBezTo>
                  <a:cubicBezTo>
                    <a:pt x="14577" y="20702"/>
                    <a:pt x="13977" y="19935"/>
                    <a:pt x="13410" y="19168"/>
                  </a:cubicBezTo>
                  <a:cubicBezTo>
                    <a:pt x="11075" y="16099"/>
                    <a:pt x="8873" y="12930"/>
                    <a:pt x="6705" y="9761"/>
                  </a:cubicBezTo>
                  <a:cubicBezTo>
                    <a:pt x="4537" y="6559"/>
                    <a:pt x="2435" y="3323"/>
                    <a:pt x="367" y="88"/>
                  </a:cubicBezTo>
                  <a:cubicBezTo>
                    <a:pt x="325" y="24"/>
                    <a:pt x="269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3208007" y="2573466"/>
              <a:ext cx="95011" cy="85281"/>
            </a:xfrm>
            <a:custGeom>
              <a:avLst/>
              <a:gdLst/>
              <a:ahLst/>
              <a:cxnLst/>
              <a:rect l="l" t="t" r="r" b="b"/>
              <a:pathLst>
                <a:path w="4804" h="4312" extrusionOk="0">
                  <a:moveTo>
                    <a:pt x="2407" y="1"/>
                  </a:moveTo>
                  <a:cubicBezTo>
                    <a:pt x="1475" y="1"/>
                    <a:pt x="609" y="619"/>
                    <a:pt x="334" y="1554"/>
                  </a:cubicBezTo>
                  <a:cubicBezTo>
                    <a:pt x="1" y="2722"/>
                    <a:pt x="668" y="3889"/>
                    <a:pt x="1802" y="4223"/>
                  </a:cubicBezTo>
                  <a:cubicBezTo>
                    <a:pt x="2006" y="4283"/>
                    <a:pt x="2211" y="4312"/>
                    <a:pt x="2414" y="4312"/>
                  </a:cubicBezTo>
                  <a:cubicBezTo>
                    <a:pt x="3339" y="4312"/>
                    <a:pt x="4197" y="3713"/>
                    <a:pt x="4470" y="2755"/>
                  </a:cubicBezTo>
                  <a:cubicBezTo>
                    <a:pt x="4804" y="1621"/>
                    <a:pt x="4137" y="420"/>
                    <a:pt x="3003" y="87"/>
                  </a:cubicBezTo>
                  <a:cubicBezTo>
                    <a:pt x="2804" y="28"/>
                    <a:pt x="2604" y="1"/>
                    <a:pt x="2407" y="1"/>
                  </a:cubicBezTo>
                  <a:close/>
                </a:path>
              </a:pathLst>
            </a:custGeom>
            <a:solidFill>
              <a:srgbClr val="5C4F5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3227132" y="2583730"/>
              <a:ext cx="41592" cy="37241"/>
            </a:xfrm>
            <a:custGeom>
              <a:avLst/>
              <a:gdLst/>
              <a:ahLst/>
              <a:cxnLst/>
              <a:rect l="l" t="t" r="r" b="b"/>
              <a:pathLst>
                <a:path w="2103" h="1883" extrusionOk="0">
                  <a:moveTo>
                    <a:pt x="1044" y="0"/>
                  </a:moveTo>
                  <a:cubicBezTo>
                    <a:pt x="638" y="0"/>
                    <a:pt x="272" y="255"/>
                    <a:pt x="134" y="668"/>
                  </a:cubicBezTo>
                  <a:cubicBezTo>
                    <a:pt x="1" y="1169"/>
                    <a:pt x="301" y="1703"/>
                    <a:pt x="801" y="1836"/>
                  </a:cubicBezTo>
                  <a:cubicBezTo>
                    <a:pt x="896" y="1867"/>
                    <a:pt x="990" y="1882"/>
                    <a:pt x="1083" y="1882"/>
                  </a:cubicBezTo>
                  <a:cubicBezTo>
                    <a:pt x="1479" y="1882"/>
                    <a:pt x="1834" y="1608"/>
                    <a:pt x="1969" y="1202"/>
                  </a:cubicBezTo>
                  <a:cubicBezTo>
                    <a:pt x="2102" y="702"/>
                    <a:pt x="1802" y="168"/>
                    <a:pt x="1302" y="35"/>
                  </a:cubicBezTo>
                  <a:cubicBezTo>
                    <a:pt x="1215" y="12"/>
                    <a:pt x="1129" y="0"/>
                    <a:pt x="1044" y="0"/>
                  </a:cubicBezTo>
                  <a:close/>
                </a:path>
              </a:pathLst>
            </a:custGeom>
            <a:solidFill>
              <a:srgbClr val="8C818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3211963" y="2581100"/>
              <a:ext cx="92381" cy="77844"/>
            </a:xfrm>
            <a:custGeom>
              <a:avLst/>
              <a:gdLst/>
              <a:ahLst/>
              <a:cxnLst/>
              <a:rect l="l" t="t" r="r" b="b"/>
              <a:pathLst>
                <a:path w="4671" h="3936" extrusionOk="0">
                  <a:moveTo>
                    <a:pt x="3403" y="1"/>
                  </a:moveTo>
                  <a:cubicBezTo>
                    <a:pt x="3670" y="334"/>
                    <a:pt x="3837" y="735"/>
                    <a:pt x="3837" y="1202"/>
                  </a:cubicBezTo>
                  <a:cubicBezTo>
                    <a:pt x="3837" y="2236"/>
                    <a:pt x="2969" y="3070"/>
                    <a:pt x="1935" y="3070"/>
                  </a:cubicBezTo>
                  <a:cubicBezTo>
                    <a:pt x="968" y="3070"/>
                    <a:pt x="201" y="2369"/>
                    <a:pt x="67" y="1435"/>
                  </a:cubicBezTo>
                  <a:lnTo>
                    <a:pt x="67" y="1435"/>
                  </a:lnTo>
                  <a:cubicBezTo>
                    <a:pt x="1" y="1902"/>
                    <a:pt x="67" y="2369"/>
                    <a:pt x="301" y="2803"/>
                  </a:cubicBezTo>
                  <a:cubicBezTo>
                    <a:pt x="712" y="3533"/>
                    <a:pt x="1450" y="3935"/>
                    <a:pt x="2206" y="3935"/>
                  </a:cubicBezTo>
                  <a:cubicBezTo>
                    <a:pt x="2556" y="3935"/>
                    <a:pt x="2909" y="3849"/>
                    <a:pt x="3236" y="3670"/>
                  </a:cubicBezTo>
                  <a:cubicBezTo>
                    <a:pt x="4304" y="3103"/>
                    <a:pt x="4671" y="1769"/>
                    <a:pt x="4104" y="735"/>
                  </a:cubicBezTo>
                  <a:cubicBezTo>
                    <a:pt x="3937" y="435"/>
                    <a:pt x="3670" y="168"/>
                    <a:pt x="3403" y="1"/>
                  </a:cubicBezTo>
                  <a:close/>
                </a:path>
              </a:pathLst>
            </a:custGeom>
            <a:solidFill>
              <a:srgbClr val="77515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2661754" y="2613436"/>
              <a:ext cx="572658" cy="290294"/>
            </a:xfrm>
            <a:custGeom>
              <a:avLst/>
              <a:gdLst/>
              <a:ahLst/>
              <a:cxnLst/>
              <a:rect l="l" t="t" r="r" b="b"/>
              <a:pathLst>
                <a:path w="28955" h="14678" extrusionOk="0">
                  <a:moveTo>
                    <a:pt x="28254" y="0"/>
                  </a:moveTo>
                  <a:lnTo>
                    <a:pt x="1" y="14544"/>
                  </a:lnTo>
                  <a:lnTo>
                    <a:pt x="101" y="14678"/>
                  </a:lnTo>
                  <a:lnTo>
                    <a:pt x="28955" y="1201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3467942" y="2698656"/>
              <a:ext cx="343733" cy="972361"/>
            </a:xfrm>
            <a:custGeom>
              <a:avLst/>
              <a:gdLst/>
              <a:ahLst/>
              <a:cxnLst/>
              <a:rect l="l" t="t" r="r" b="b"/>
              <a:pathLst>
                <a:path w="17380" h="49165" extrusionOk="0">
                  <a:moveTo>
                    <a:pt x="15109" y="1"/>
                  </a:moveTo>
                  <a:cubicBezTo>
                    <a:pt x="14891" y="1"/>
                    <a:pt x="14682" y="14"/>
                    <a:pt x="14477" y="28"/>
                  </a:cubicBezTo>
                  <a:cubicBezTo>
                    <a:pt x="13977" y="61"/>
                    <a:pt x="13510" y="161"/>
                    <a:pt x="13043" y="228"/>
                  </a:cubicBezTo>
                  <a:cubicBezTo>
                    <a:pt x="11175" y="628"/>
                    <a:pt x="9440" y="1195"/>
                    <a:pt x="7706" y="1796"/>
                  </a:cubicBezTo>
                  <a:cubicBezTo>
                    <a:pt x="5938" y="2396"/>
                    <a:pt x="4237" y="3063"/>
                    <a:pt x="2535" y="3797"/>
                  </a:cubicBezTo>
                  <a:cubicBezTo>
                    <a:pt x="2535" y="3797"/>
                    <a:pt x="2502" y="3797"/>
                    <a:pt x="2502" y="3831"/>
                  </a:cubicBezTo>
                  <a:cubicBezTo>
                    <a:pt x="1968" y="4064"/>
                    <a:pt x="1768" y="4698"/>
                    <a:pt x="2002" y="5232"/>
                  </a:cubicBezTo>
                  <a:cubicBezTo>
                    <a:pt x="2192" y="5589"/>
                    <a:pt x="2553" y="5810"/>
                    <a:pt x="2938" y="5810"/>
                  </a:cubicBezTo>
                  <a:cubicBezTo>
                    <a:pt x="3092" y="5810"/>
                    <a:pt x="3250" y="5775"/>
                    <a:pt x="3403" y="5699"/>
                  </a:cubicBezTo>
                  <a:cubicBezTo>
                    <a:pt x="5037" y="4931"/>
                    <a:pt x="6672" y="4197"/>
                    <a:pt x="8340" y="3530"/>
                  </a:cubicBezTo>
                  <a:cubicBezTo>
                    <a:pt x="10007" y="2863"/>
                    <a:pt x="11709" y="2229"/>
                    <a:pt x="13410" y="1829"/>
                  </a:cubicBezTo>
                  <a:cubicBezTo>
                    <a:pt x="13810" y="1729"/>
                    <a:pt x="14244" y="1629"/>
                    <a:pt x="14644" y="1596"/>
                  </a:cubicBezTo>
                  <a:cubicBezTo>
                    <a:pt x="14879" y="1557"/>
                    <a:pt x="15124" y="1540"/>
                    <a:pt x="15342" y="1540"/>
                  </a:cubicBezTo>
                  <a:cubicBezTo>
                    <a:pt x="15495" y="1540"/>
                    <a:pt x="15634" y="1548"/>
                    <a:pt x="15745" y="1562"/>
                  </a:cubicBezTo>
                  <a:cubicBezTo>
                    <a:pt x="15841" y="1586"/>
                    <a:pt x="15885" y="1628"/>
                    <a:pt x="15903" y="1636"/>
                  </a:cubicBezTo>
                  <a:lnTo>
                    <a:pt x="15903" y="1636"/>
                  </a:lnTo>
                  <a:cubicBezTo>
                    <a:pt x="15907" y="1659"/>
                    <a:pt x="15912" y="1698"/>
                    <a:pt x="15912" y="1762"/>
                  </a:cubicBezTo>
                  <a:cubicBezTo>
                    <a:pt x="15878" y="2063"/>
                    <a:pt x="15745" y="2496"/>
                    <a:pt x="15578" y="2897"/>
                  </a:cubicBezTo>
                  <a:cubicBezTo>
                    <a:pt x="14944" y="4531"/>
                    <a:pt x="14110" y="6166"/>
                    <a:pt x="13310" y="7767"/>
                  </a:cubicBezTo>
                  <a:cubicBezTo>
                    <a:pt x="11642" y="10969"/>
                    <a:pt x="9841" y="14138"/>
                    <a:pt x="8006" y="17273"/>
                  </a:cubicBezTo>
                  <a:cubicBezTo>
                    <a:pt x="6205" y="20409"/>
                    <a:pt x="4337" y="23545"/>
                    <a:pt x="2435" y="26647"/>
                  </a:cubicBezTo>
                  <a:cubicBezTo>
                    <a:pt x="2402" y="26714"/>
                    <a:pt x="2402" y="26747"/>
                    <a:pt x="2369" y="26814"/>
                  </a:cubicBezTo>
                  <a:cubicBezTo>
                    <a:pt x="1802" y="30583"/>
                    <a:pt x="1234" y="34386"/>
                    <a:pt x="701" y="38188"/>
                  </a:cubicBezTo>
                  <a:cubicBezTo>
                    <a:pt x="467" y="40090"/>
                    <a:pt x="200" y="41991"/>
                    <a:pt x="34" y="43893"/>
                  </a:cubicBezTo>
                  <a:cubicBezTo>
                    <a:pt x="0" y="44159"/>
                    <a:pt x="0" y="44393"/>
                    <a:pt x="0" y="44660"/>
                  </a:cubicBezTo>
                  <a:cubicBezTo>
                    <a:pt x="0" y="44693"/>
                    <a:pt x="0" y="44726"/>
                    <a:pt x="0" y="44760"/>
                  </a:cubicBezTo>
                  <a:cubicBezTo>
                    <a:pt x="0" y="44793"/>
                    <a:pt x="34" y="44927"/>
                    <a:pt x="34" y="44927"/>
                  </a:cubicBezTo>
                  <a:lnTo>
                    <a:pt x="134" y="45127"/>
                  </a:lnTo>
                  <a:cubicBezTo>
                    <a:pt x="167" y="45227"/>
                    <a:pt x="234" y="45360"/>
                    <a:pt x="300" y="45460"/>
                  </a:cubicBezTo>
                  <a:cubicBezTo>
                    <a:pt x="534" y="45894"/>
                    <a:pt x="801" y="46294"/>
                    <a:pt x="1068" y="46695"/>
                  </a:cubicBezTo>
                  <a:cubicBezTo>
                    <a:pt x="1601" y="47495"/>
                    <a:pt x="2135" y="48296"/>
                    <a:pt x="2702" y="49063"/>
                  </a:cubicBezTo>
                  <a:cubicBezTo>
                    <a:pt x="2745" y="49128"/>
                    <a:pt x="2830" y="49164"/>
                    <a:pt x="2912" y="49164"/>
                  </a:cubicBezTo>
                  <a:cubicBezTo>
                    <a:pt x="2956" y="49164"/>
                    <a:pt x="3000" y="49153"/>
                    <a:pt x="3036" y="49130"/>
                  </a:cubicBezTo>
                  <a:cubicBezTo>
                    <a:pt x="3169" y="49063"/>
                    <a:pt x="3169" y="48896"/>
                    <a:pt x="3102" y="48763"/>
                  </a:cubicBezTo>
                  <a:cubicBezTo>
                    <a:pt x="2569" y="47995"/>
                    <a:pt x="2035" y="47195"/>
                    <a:pt x="1535" y="46394"/>
                  </a:cubicBezTo>
                  <a:cubicBezTo>
                    <a:pt x="1268" y="45994"/>
                    <a:pt x="1034" y="45594"/>
                    <a:pt x="801" y="45160"/>
                  </a:cubicBezTo>
                  <a:cubicBezTo>
                    <a:pt x="734" y="45060"/>
                    <a:pt x="701" y="44960"/>
                    <a:pt x="667" y="44860"/>
                  </a:cubicBezTo>
                  <a:lnTo>
                    <a:pt x="601" y="44726"/>
                  </a:lnTo>
                  <a:cubicBezTo>
                    <a:pt x="584" y="44710"/>
                    <a:pt x="584" y="44710"/>
                    <a:pt x="588" y="44710"/>
                  </a:cubicBezTo>
                  <a:cubicBezTo>
                    <a:pt x="592" y="44710"/>
                    <a:pt x="601" y="44710"/>
                    <a:pt x="601" y="44693"/>
                  </a:cubicBezTo>
                  <a:lnTo>
                    <a:pt x="601" y="44626"/>
                  </a:lnTo>
                  <a:cubicBezTo>
                    <a:pt x="601" y="44426"/>
                    <a:pt x="601" y="44193"/>
                    <a:pt x="634" y="43959"/>
                  </a:cubicBezTo>
                  <a:cubicBezTo>
                    <a:pt x="834" y="42058"/>
                    <a:pt x="1134" y="40190"/>
                    <a:pt x="1435" y="38289"/>
                  </a:cubicBezTo>
                  <a:cubicBezTo>
                    <a:pt x="1997" y="34547"/>
                    <a:pt x="2626" y="30773"/>
                    <a:pt x="3288" y="27032"/>
                  </a:cubicBezTo>
                  <a:lnTo>
                    <a:pt x="3288" y="27032"/>
                  </a:lnTo>
                  <a:cubicBezTo>
                    <a:pt x="5205" y="23990"/>
                    <a:pt x="7122" y="20915"/>
                    <a:pt x="8973" y="17841"/>
                  </a:cubicBezTo>
                  <a:cubicBezTo>
                    <a:pt x="10841" y="14705"/>
                    <a:pt x="12709" y="11569"/>
                    <a:pt x="14477" y="8367"/>
                  </a:cubicBezTo>
                  <a:cubicBezTo>
                    <a:pt x="15345" y="6766"/>
                    <a:pt x="16178" y="5165"/>
                    <a:pt x="16912" y="3397"/>
                  </a:cubicBezTo>
                  <a:cubicBezTo>
                    <a:pt x="17079" y="2963"/>
                    <a:pt x="17246" y="2530"/>
                    <a:pt x="17346" y="1929"/>
                  </a:cubicBezTo>
                  <a:cubicBezTo>
                    <a:pt x="17379" y="1629"/>
                    <a:pt x="17379" y="1162"/>
                    <a:pt x="17079" y="762"/>
                  </a:cubicBezTo>
                  <a:cubicBezTo>
                    <a:pt x="16812" y="361"/>
                    <a:pt x="16412" y="195"/>
                    <a:pt x="16112" y="128"/>
                  </a:cubicBezTo>
                  <a:cubicBezTo>
                    <a:pt x="15756" y="29"/>
                    <a:pt x="15425" y="1"/>
                    <a:pt x="151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3105758" y="2582266"/>
              <a:ext cx="194630" cy="145523"/>
            </a:xfrm>
            <a:custGeom>
              <a:avLst/>
              <a:gdLst/>
              <a:ahLst/>
              <a:cxnLst/>
              <a:rect l="l" t="t" r="r" b="b"/>
              <a:pathLst>
                <a:path w="9841" h="7358" extrusionOk="0">
                  <a:moveTo>
                    <a:pt x="6013" y="1"/>
                  </a:moveTo>
                  <a:cubicBezTo>
                    <a:pt x="5933" y="1"/>
                    <a:pt x="5852" y="3"/>
                    <a:pt x="5771" y="9"/>
                  </a:cubicBezTo>
                  <a:cubicBezTo>
                    <a:pt x="3736" y="175"/>
                    <a:pt x="0" y="2244"/>
                    <a:pt x="134" y="4278"/>
                  </a:cubicBezTo>
                  <a:cubicBezTo>
                    <a:pt x="292" y="6208"/>
                    <a:pt x="3869" y="7358"/>
                    <a:pt x="5946" y="7358"/>
                  </a:cubicBezTo>
                  <a:cubicBezTo>
                    <a:pt x="6059" y="7358"/>
                    <a:pt x="6168" y="7354"/>
                    <a:pt x="6271" y="7347"/>
                  </a:cubicBezTo>
                  <a:cubicBezTo>
                    <a:pt x="8306" y="7214"/>
                    <a:pt x="9841" y="5446"/>
                    <a:pt x="9674" y="3411"/>
                  </a:cubicBezTo>
                  <a:cubicBezTo>
                    <a:pt x="9546" y="1491"/>
                    <a:pt x="7913" y="1"/>
                    <a:pt x="601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3107063" y="2612111"/>
              <a:ext cx="193325" cy="118111"/>
            </a:xfrm>
            <a:custGeom>
              <a:avLst/>
              <a:gdLst/>
              <a:ahLst/>
              <a:cxnLst/>
              <a:rect l="l" t="t" r="r" b="b"/>
              <a:pathLst>
                <a:path w="9775" h="5972" extrusionOk="0">
                  <a:moveTo>
                    <a:pt x="9608" y="1902"/>
                  </a:moveTo>
                  <a:cubicBezTo>
                    <a:pt x="9574" y="1335"/>
                    <a:pt x="9408" y="768"/>
                    <a:pt x="9107" y="301"/>
                  </a:cubicBezTo>
                  <a:cubicBezTo>
                    <a:pt x="8740" y="1402"/>
                    <a:pt x="7540" y="1802"/>
                    <a:pt x="6172" y="1635"/>
                  </a:cubicBezTo>
                  <a:cubicBezTo>
                    <a:pt x="5038" y="1468"/>
                    <a:pt x="4337" y="735"/>
                    <a:pt x="3337" y="268"/>
                  </a:cubicBezTo>
                  <a:cubicBezTo>
                    <a:pt x="2903" y="67"/>
                    <a:pt x="2436" y="1"/>
                    <a:pt x="1969" y="1"/>
                  </a:cubicBezTo>
                  <a:cubicBezTo>
                    <a:pt x="835" y="801"/>
                    <a:pt x="1" y="1802"/>
                    <a:pt x="68" y="2769"/>
                  </a:cubicBezTo>
                  <a:cubicBezTo>
                    <a:pt x="234" y="4804"/>
                    <a:pt x="4204" y="5972"/>
                    <a:pt x="6205" y="5838"/>
                  </a:cubicBezTo>
                  <a:cubicBezTo>
                    <a:pt x="8240" y="5705"/>
                    <a:pt x="9775" y="3937"/>
                    <a:pt x="9608" y="190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3"/>
            <p:cNvSpPr/>
            <p:nvPr/>
          </p:nvSpPr>
          <p:spPr>
            <a:xfrm>
              <a:off x="3100477" y="2589248"/>
              <a:ext cx="95011" cy="85281"/>
            </a:xfrm>
            <a:custGeom>
              <a:avLst/>
              <a:gdLst/>
              <a:ahLst/>
              <a:cxnLst/>
              <a:rect l="l" t="t" r="r" b="b"/>
              <a:pathLst>
                <a:path w="4804" h="4312" extrusionOk="0">
                  <a:moveTo>
                    <a:pt x="2390" y="1"/>
                  </a:moveTo>
                  <a:cubicBezTo>
                    <a:pt x="1465" y="1"/>
                    <a:pt x="608" y="599"/>
                    <a:pt x="334" y="1557"/>
                  </a:cubicBezTo>
                  <a:cubicBezTo>
                    <a:pt x="0" y="2691"/>
                    <a:pt x="667" y="3892"/>
                    <a:pt x="1802" y="4226"/>
                  </a:cubicBezTo>
                  <a:cubicBezTo>
                    <a:pt x="2000" y="4284"/>
                    <a:pt x="2200" y="4312"/>
                    <a:pt x="2398" y="4312"/>
                  </a:cubicBezTo>
                  <a:cubicBezTo>
                    <a:pt x="3329" y="4312"/>
                    <a:pt x="4195" y="3694"/>
                    <a:pt x="4470" y="2758"/>
                  </a:cubicBezTo>
                  <a:cubicBezTo>
                    <a:pt x="4804" y="1624"/>
                    <a:pt x="4137" y="423"/>
                    <a:pt x="3002" y="89"/>
                  </a:cubicBezTo>
                  <a:cubicBezTo>
                    <a:pt x="2799" y="29"/>
                    <a:pt x="2593" y="1"/>
                    <a:pt x="23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3119602" y="2599315"/>
              <a:ext cx="41592" cy="37241"/>
            </a:xfrm>
            <a:custGeom>
              <a:avLst/>
              <a:gdLst/>
              <a:ahLst/>
              <a:cxnLst/>
              <a:rect l="l" t="t" r="r" b="b"/>
              <a:pathLst>
                <a:path w="2103" h="1883" extrusionOk="0">
                  <a:moveTo>
                    <a:pt x="1021" y="1"/>
                  </a:moveTo>
                  <a:cubicBezTo>
                    <a:pt x="624" y="1"/>
                    <a:pt x="269" y="275"/>
                    <a:pt x="134" y="681"/>
                  </a:cubicBezTo>
                  <a:cubicBezTo>
                    <a:pt x="1" y="1181"/>
                    <a:pt x="301" y="1682"/>
                    <a:pt x="801" y="1849"/>
                  </a:cubicBezTo>
                  <a:cubicBezTo>
                    <a:pt x="888" y="1872"/>
                    <a:pt x="974" y="1883"/>
                    <a:pt x="1059" y="1883"/>
                  </a:cubicBezTo>
                  <a:cubicBezTo>
                    <a:pt x="1465" y="1883"/>
                    <a:pt x="1831" y="1629"/>
                    <a:pt x="1969" y="1215"/>
                  </a:cubicBezTo>
                  <a:cubicBezTo>
                    <a:pt x="2102" y="714"/>
                    <a:pt x="1802" y="181"/>
                    <a:pt x="1302" y="47"/>
                  </a:cubicBezTo>
                  <a:cubicBezTo>
                    <a:pt x="1207" y="16"/>
                    <a:pt x="1113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3"/>
            <p:cNvSpPr/>
            <p:nvPr/>
          </p:nvSpPr>
          <p:spPr>
            <a:xfrm>
              <a:off x="3104433" y="2596289"/>
              <a:ext cx="92381" cy="78141"/>
            </a:xfrm>
            <a:custGeom>
              <a:avLst/>
              <a:gdLst/>
              <a:ahLst/>
              <a:cxnLst/>
              <a:rect l="l" t="t" r="r" b="b"/>
              <a:pathLst>
                <a:path w="4671" h="3951" extrusionOk="0">
                  <a:moveTo>
                    <a:pt x="3403" y="0"/>
                  </a:moveTo>
                  <a:cubicBezTo>
                    <a:pt x="3670" y="334"/>
                    <a:pt x="3837" y="767"/>
                    <a:pt x="3837" y="1234"/>
                  </a:cubicBezTo>
                  <a:cubicBezTo>
                    <a:pt x="3837" y="2248"/>
                    <a:pt x="3003" y="3070"/>
                    <a:pt x="1995" y="3070"/>
                  </a:cubicBezTo>
                  <a:cubicBezTo>
                    <a:pt x="1975" y="3070"/>
                    <a:pt x="1955" y="3070"/>
                    <a:pt x="1935" y="3069"/>
                  </a:cubicBezTo>
                  <a:cubicBezTo>
                    <a:pt x="968" y="3069"/>
                    <a:pt x="201" y="2368"/>
                    <a:pt x="67" y="1468"/>
                  </a:cubicBezTo>
                  <a:lnTo>
                    <a:pt x="67" y="1468"/>
                  </a:lnTo>
                  <a:cubicBezTo>
                    <a:pt x="0" y="1901"/>
                    <a:pt x="67" y="2402"/>
                    <a:pt x="301" y="2835"/>
                  </a:cubicBezTo>
                  <a:cubicBezTo>
                    <a:pt x="710" y="3540"/>
                    <a:pt x="1444" y="3950"/>
                    <a:pt x="2198" y="3950"/>
                  </a:cubicBezTo>
                  <a:cubicBezTo>
                    <a:pt x="2550" y="3950"/>
                    <a:pt x="2907" y="3861"/>
                    <a:pt x="3236" y="3669"/>
                  </a:cubicBezTo>
                  <a:cubicBezTo>
                    <a:pt x="4304" y="3102"/>
                    <a:pt x="4670" y="1801"/>
                    <a:pt x="4103" y="767"/>
                  </a:cubicBezTo>
                  <a:cubicBezTo>
                    <a:pt x="3937" y="434"/>
                    <a:pt x="3670" y="200"/>
                    <a:pt x="340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3"/>
            <p:cNvSpPr/>
            <p:nvPr/>
          </p:nvSpPr>
          <p:spPr>
            <a:xfrm>
              <a:off x="3144680" y="2609777"/>
              <a:ext cx="481602" cy="342250"/>
            </a:xfrm>
            <a:custGeom>
              <a:avLst/>
              <a:gdLst/>
              <a:ahLst/>
              <a:cxnLst/>
              <a:rect l="l" t="t" r="r" b="b"/>
              <a:pathLst>
                <a:path w="24351" h="17305" extrusionOk="0">
                  <a:moveTo>
                    <a:pt x="14261" y="0"/>
                  </a:moveTo>
                  <a:cubicBezTo>
                    <a:pt x="9762" y="0"/>
                    <a:pt x="2057" y="3053"/>
                    <a:pt x="1101" y="6356"/>
                  </a:cubicBezTo>
                  <a:cubicBezTo>
                    <a:pt x="0" y="10126"/>
                    <a:pt x="8139" y="15830"/>
                    <a:pt x="11942" y="16931"/>
                  </a:cubicBezTo>
                  <a:cubicBezTo>
                    <a:pt x="12773" y="17181"/>
                    <a:pt x="13734" y="17304"/>
                    <a:pt x="14738" y="17304"/>
                  </a:cubicBezTo>
                  <a:cubicBezTo>
                    <a:pt x="18290" y="17304"/>
                    <a:pt x="22392" y="15759"/>
                    <a:pt x="23250" y="12794"/>
                  </a:cubicBezTo>
                  <a:cubicBezTo>
                    <a:pt x="24351" y="8992"/>
                    <a:pt x="19848" y="1320"/>
                    <a:pt x="16045" y="219"/>
                  </a:cubicBezTo>
                  <a:cubicBezTo>
                    <a:pt x="15546" y="70"/>
                    <a:pt x="14940" y="0"/>
                    <a:pt x="1426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3"/>
            <p:cNvSpPr/>
            <p:nvPr/>
          </p:nvSpPr>
          <p:spPr>
            <a:xfrm>
              <a:off x="3285198" y="2609480"/>
              <a:ext cx="205192" cy="46912"/>
            </a:xfrm>
            <a:custGeom>
              <a:avLst/>
              <a:gdLst/>
              <a:ahLst/>
              <a:cxnLst/>
              <a:rect l="l" t="t" r="r" b="b"/>
              <a:pathLst>
                <a:path w="10375" h="2372" extrusionOk="0">
                  <a:moveTo>
                    <a:pt x="7306" y="0"/>
                  </a:moveTo>
                  <a:cubicBezTo>
                    <a:pt x="5237" y="0"/>
                    <a:pt x="2502" y="634"/>
                    <a:pt x="0" y="1635"/>
                  </a:cubicBezTo>
                  <a:cubicBezTo>
                    <a:pt x="100" y="1701"/>
                    <a:pt x="200" y="1735"/>
                    <a:pt x="334" y="1768"/>
                  </a:cubicBezTo>
                  <a:cubicBezTo>
                    <a:pt x="458" y="1789"/>
                    <a:pt x="589" y="1797"/>
                    <a:pt x="723" y="1797"/>
                  </a:cubicBezTo>
                  <a:cubicBezTo>
                    <a:pt x="1021" y="1797"/>
                    <a:pt x="1336" y="1758"/>
                    <a:pt x="1635" y="1735"/>
                  </a:cubicBezTo>
                  <a:cubicBezTo>
                    <a:pt x="2269" y="1735"/>
                    <a:pt x="2902" y="1835"/>
                    <a:pt x="3536" y="1968"/>
                  </a:cubicBezTo>
                  <a:cubicBezTo>
                    <a:pt x="4540" y="2160"/>
                    <a:pt x="5700" y="2372"/>
                    <a:pt x="6811" y="2372"/>
                  </a:cubicBezTo>
                  <a:cubicBezTo>
                    <a:pt x="8213" y="2372"/>
                    <a:pt x="9537" y="2036"/>
                    <a:pt x="10374" y="901"/>
                  </a:cubicBezTo>
                  <a:cubicBezTo>
                    <a:pt x="9874" y="601"/>
                    <a:pt x="9407" y="367"/>
                    <a:pt x="8940" y="234"/>
                  </a:cubicBezTo>
                  <a:cubicBezTo>
                    <a:pt x="8540" y="100"/>
                    <a:pt x="8106" y="34"/>
                    <a:pt x="7606" y="34"/>
                  </a:cubicBezTo>
                  <a:cubicBezTo>
                    <a:pt x="7579" y="88"/>
                    <a:pt x="7529" y="143"/>
                    <a:pt x="7457" y="143"/>
                  </a:cubicBezTo>
                  <a:cubicBezTo>
                    <a:pt x="7441" y="143"/>
                    <a:pt x="7424" y="140"/>
                    <a:pt x="7406" y="134"/>
                  </a:cubicBezTo>
                  <a:cubicBezTo>
                    <a:pt x="7339" y="100"/>
                    <a:pt x="7306" y="67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3"/>
            <p:cNvSpPr/>
            <p:nvPr/>
          </p:nvSpPr>
          <p:spPr>
            <a:xfrm>
              <a:off x="3144680" y="2665549"/>
              <a:ext cx="474363" cy="301508"/>
            </a:xfrm>
            <a:custGeom>
              <a:avLst/>
              <a:gdLst/>
              <a:ahLst/>
              <a:cxnLst/>
              <a:rect l="l" t="t" r="r" b="b"/>
              <a:pathLst>
                <a:path w="23985" h="15245" extrusionOk="0">
                  <a:moveTo>
                    <a:pt x="19981" y="468"/>
                  </a:moveTo>
                  <a:cubicBezTo>
                    <a:pt x="18347" y="301"/>
                    <a:pt x="16679" y="368"/>
                    <a:pt x="15278" y="1201"/>
                  </a:cubicBezTo>
                  <a:cubicBezTo>
                    <a:pt x="13777" y="2102"/>
                    <a:pt x="13210" y="3603"/>
                    <a:pt x="12576" y="5138"/>
                  </a:cubicBezTo>
                  <a:cubicBezTo>
                    <a:pt x="11875" y="6772"/>
                    <a:pt x="10374" y="8607"/>
                    <a:pt x="8373" y="8407"/>
                  </a:cubicBezTo>
                  <a:cubicBezTo>
                    <a:pt x="6939" y="8273"/>
                    <a:pt x="6171" y="6872"/>
                    <a:pt x="5704" y="5671"/>
                  </a:cubicBezTo>
                  <a:cubicBezTo>
                    <a:pt x="5037" y="3870"/>
                    <a:pt x="4804" y="1902"/>
                    <a:pt x="4637" y="1"/>
                  </a:cubicBezTo>
                  <a:cubicBezTo>
                    <a:pt x="2836" y="1035"/>
                    <a:pt x="1468" y="2269"/>
                    <a:pt x="1101" y="3536"/>
                  </a:cubicBezTo>
                  <a:cubicBezTo>
                    <a:pt x="0" y="7306"/>
                    <a:pt x="8139" y="13010"/>
                    <a:pt x="11942" y="14111"/>
                  </a:cubicBezTo>
                  <a:cubicBezTo>
                    <a:pt x="15711" y="15245"/>
                    <a:pt x="22149" y="13777"/>
                    <a:pt x="23250" y="9974"/>
                  </a:cubicBezTo>
                  <a:cubicBezTo>
                    <a:pt x="23984" y="7506"/>
                    <a:pt x="22283" y="3370"/>
                    <a:pt x="19981" y="46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3"/>
            <p:cNvSpPr/>
            <p:nvPr/>
          </p:nvSpPr>
          <p:spPr>
            <a:xfrm>
              <a:off x="3383492" y="2709712"/>
              <a:ext cx="297552" cy="266878"/>
            </a:xfrm>
            <a:custGeom>
              <a:avLst/>
              <a:gdLst/>
              <a:ahLst/>
              <a:cxnLst/>
              <a:rect l="l" t="t" r="r" b="b"/>
              <a:pathLst>
                <a:path w="15045" h="13494" extrusionOk="0">
                  <a:moveTo>
                    <a:pt x="7522" y="0"/>
                  </a:moveTo>
                  <a:cubicBezTo>
                    <a:pt x="4606" y="0"/>
                    <a:pt x="1920" y="1904"/>
                    <a:pt x="1068" y="4873"/>
                  </a:cubicBezTo>
                  <a:cubicBezTo>
                    <a:pt x="1" y="8442"/>
                    <a:pt x="2069" y="12178"/>
                    <a:pt x="5638" y="13212"/>
                  </a:cubicBezTo>
                  <a:cubicBezTo>
                    <a:pt x="6275" y="13403"/>
                    <a:pt x="6919" y="13493"/>
                    <a:pt x="7552" y="13493"/>
                  </a:cubicBezTo>
                  <a:cubicBezTo>
                    <a:pt x="10466" y="13493"/>
                    <a:pt x="13161" y="11574"/>
                    <a:pt x="14011" y="8642"/>
                  </a:cubicBezTo>
                  <a:cubicBezTo>
                    <a:pt x="15045" y="5039"/>
                    <a:pt x="13010" y="1303"/>
                    <a:pt x="9407" y="269"/>
                  </a:cubicBezTo>
                  <a:cubicBezTo>
                    <a:pt x="8779" y="87"/>
                    <a:pt x="8145" y="0"/>
                    <a:pt x="7522" y="0"/>
                  </a:cubicBezTo>
                  <a:close/>
                </a:path>
              </a:pathLst>
            </a:custGeom>
            <a:solidFill>
              <a:srgbClr val="3D2B2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3"/>
            <p:cNvSpPr/>
            <p:nvPr/>
          </p:nvSpPr>
          <p:spPr>
            <a:xfrm>
              <a:off x="3383492" y="2746043"/>
              <a:ext cx="291619" cy="230309"/>
            </a:xfrm>
            <a:custGeom>
              <a:avLst/>
              <a:gdLst/>
              <a:ahLst/>
              <a:cxnLst/>
              <a:rect l="l" t="t" r="r" b="b"/>
              <a:pathLst>
                <a:path w="14745" h="11645" extrusionOk="0">
                  <a:moveTo>
                    <a:pt x="12176" y="0"/>
                  </a:moveTo>
                  <a:cubicBezTo>
                    <a:pt x="10942" y="234"/>
                    <a:pt x="9774" y="634"/>
                    <a:pt x="8773" y="1368"/>
                  </a:cubicBezTo>
                  <a:cubicBezTo>
                    <a:pt x="7372" y="2369"/>
                    <a:pt x="6505" y="3903"/>
                    <a:pt x="5771" y="5404"/>
                  </a:cubicBezTo>
                  <a:cubicBezTo>
                    <a:pt x="5722" y="5453"/>
                    <a:pt x="5674" y="5484"/>
                    <a:pt x="5625" y="5484"/>
                  </a:cubicBezTo>
                  <a:cubicBezTo>
                    <a:pt x="5607" y="5484"/>
                    <a:pt x="5589" y="5480"/>
                    <a:pt x="5571" y="5471"/>
                  </a:cubicBezTo>
                  <a:cubicBezTo>
                    <a:pt x="3036" y="5037"/>
                    <a:pt x="2469" y="2669"/>
                    <a:pt x="2536" y="400"/>
                  </a:cubicBezTo>
                  <a:lnTo>
                    <a:pt x="2536" y="400"/>
                  </a:lnTo>
                  <a:cubicBezTo>
                    <a:pt x="1869" y="1134"/>
                    <a:pt x="1335" y="2002"/>
                    <a:pt x="1068" y="3036"/>
                  </a:cubicBezTo>
                  <a:cubicBezTo>
                    <a:pt x="1" y="6605"/>
                    <a:pt x="2069" y="10341"/>
                    <a:pt x="5638" y="11375"/>
                  </a:cubicBezTo>
                  <a:cubicBezTo>
                    <a:pt x="6267" y="11557"/>
                    <a:pt x="6902" y="11644"/>
                    <a:pt x="7528" y="11644"/>
                  </a:cubicBezTo>
                  <a:cubicBezTo>
                    <a:pt x="10451" y="11644"/>
                    <a:pt x="13159" y="9745"/>
                    <a:pt x="14011" y="6805"/>
                  </a:cubicBezTo>
                  <a:cubicBezTo>
                    <a:pt x="14744" y="4270"/>
                    <a:pt x="13944" y="1701"/>
                    <a:pt x="12176" y="0"/>
                  </a:cubicBezTo>
                  <a:close/>
                </a:path>
              </a:pathLst>
            </a:custGeom>
            <a:solidFill>
              <a:srgbClr val="352A3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3"/>
            <p:cNvSpPr/>
            <p:nvPr/>
          </p:nvSpPr>
          <p:spPr>
            <a:xfrm>
              <a:off x="2471100" y="2811348"/>
              <a:ext cx="976415" cy="880099"/>
            </a:xfrm>
            <a:custGeom>
              <a:avLst/>
              <a:gdLst/>
              <a:ahLst/>
              <a:cxnLst/>
              <a:rect l="l" t="t" r="r" b="b"/>
              <a:pathLst>
                <a:path w="49370" h="44500" extrusionOk="0">
                  <a:moveTo>
                    <a:pt x="6807" y="43741"/>
                  </a:moveTo>
                  <a:lnTo>
                    <a:pt x="6807" y="43741"/>
                  </a:lnTo>
                  <a:cubicBezTo>
                    <a:pt x="6805" y="43747"/>
                    <a:pt x="6805" y="43755"/>
                    <a:pt x="6805" y="43765"/>
                  </a:cubicBezTo>
                  <a:cubicBezTo>
                    <a:pt x="6784" y="43765"/>
                    <a:pt x="6790" y="43751"/>
                    <a:pt x="6807" y="43741"/>
                  </a:cubicBezTo>
                  <a:close/>
                  <a:moveTo>
                    <a:pt x="39028" y="1"/>
                  </a:moveTo>
                  <a:cubicBezTo>
                    <a:pt x="37527" y="1"/>
                    <a:pt x="36026" y="34"/>
                    <a:pt x="34525" y="101"/>
                  </a:cubicBezTo>
                  <a:cubicBezTo>
                    <a:pt x="33758" y="167"/>
                    <a:pt x="32991" y="234"/>
                    <a:pt x="32224" y="334"/>
                  </a:cubicBezTo>
                  <a:cubicBezTo>
                    <a:pt x="31490" y="401"/>
                    <a:pt x="30723" y="534"/>
                    <a:pt x="29922" y="734"/>
                  </a:cubicBezTo>
                  <a:lnTo>
                    <a:pt x="29355" y="868"/>
                  </a:lnTo>
                  <a:cubicBezTo>
                    <a:pt x="29155" y="935"/>
                    <a:pt x="28955" y="1001"/>
                    <a:pt x="28754" y="1101"/>
                  </a:cubicBezTo>
                  <a:lnTo>
                    <a:pt x="28421" y="1235"/>
                  </a:lnTo>
                  <a:cubicBezTo>
                    <a:pt x="28321" y="1268"/>
                    <a:pt x="28221" y="1301"/>
                    <a:pt x="28121" y="1368"/>
                  </a:cubicBezTo>
                  <a:lnTo>
                    <a:pt x="27820" y="1568"/>
                  </a:lnTo>
                  <a:cubicBezTo>
                    <a:pt x="27720" y="1635"/>
                    <a:pt x="27620" y="1702"/>
                    <a:pt x="27520" y="1768"/>
                  </a:cubicBezTo>
                  <a:cubicBezTo>
                    <a:pt x="26820" y="2369"/>
                    <a:pt x="26319" y="3036"/>
                    <a:pt x="25886" y="3703"/>
                  </a:cubicBezTo>
                  <a:cubicBezTo>
                    <a:pt x="25085" y="5104"/>
                    <a:pt x="24551" y="6539"/>
                    <a:pt x="24051" y="7973"/>
                  </a:cubicBezTo>
                  <a:cubicBezTo>
                    <a:pt x="23152" y="10869"/>
                    <a:pt x="22553" y="13765"/>
                    <a:pt x="22119" y="16727"/>
                  </a:cubicBezTo>
                  <a:lnTo>
                    <a:pt x="22119" y="16727"/>
                  </a:lnTo>
                  <a:cubicBezTo>
                    <a:pt x="19149" y="22271"/>
                    <a:pt x="16146" y="27814"/>
                    <a:pt x="13110" y="33324"/>
                  </a:cubicBezTo>
                  <a:cubicBezTo>
                    <a:pt x="11542" y="36093"/>
                    <a:pt x="9974" y="38895"/>
                    <a:pt x="8307" y="41564"/>
                  </a:cubicBezTo>
                  <a:cubicBezTo>
                    <a:pt x="7906" y="42231"/>
                    <a:pt x="7473" y="42931"/>
                    <a:pt x="7006" y="43498"/>
                  </a:cubicBezTo>
                  <a:cubicBezTo>
                    <a:pt x="6972" y="43565"/>
                    <a:pt x="6906" y="43665"/>
                    <a:pt x="6839" y="43698"/>
                  </a:cubicBezTo>
                  <a:cubicBezTo>
                    <a:pt x="6822" y="43715"/>
                    <a:pt x="6814" y="43723"/>
                    <a:pt x="6810" y="43732"/>
                  </a:cubicBezTo>
                  <a:lnTo>
                    <a:pt x="6810" y="43732"/>
                  </a:lnTo>
                  <a:cubicBezTo>
                    <a:pt x="6653" y="43728"/>
                    <a:pt x="6494" y="43698"/>
                    <a:pt x="6305" y="43698"/>
                  </a:cubicBezTo>
                  <a:cubicBezTo>
                    <a:pt x="5905" y="43665"/>
                    <a:pt x="5538" y="43598"/>
                    <a:pt x="5138" y="43565"/>
                  </a:cubicBezTo>
                  <a:cubicBezTo>
                    <a:pt x="3570" y="43332"/>
                    <a:pt x="2002" y="43031"/>
                    <a:pt x="468" y="42698"/>
                  </a:cubicBezTo>
                  <a:cubicBezTo>
                    <a:pt x="447" y="42694"/>
                    <a:pt x="426" y="42693"/>
                    <a:pt x="406" y="42693"/>
                  </a:cubicBezTo>
                  <a:cubicBezTo>
                    <a:pt x="234" y="42693"/>
                    <a:pt x="97" y="42815"/>
                    <a:pt x="67" y="42965"/>
                  </a:cubicBezTo>
                  <a:cubicBezTo>
                    <a:pt x="1" y="43165"/>
                    <a:pt x="134" y="43332"/>
                    <a:pt x="334" y="43365"/>
                  </a:cubicBezTo>
                  <a:cubicBezTo>
                    <a:pt x="1869" y="43732"/>
                    <a:pt x="3436" y="44032"/>
                    <a:pt x="5038" y="44299"/>
                  </a:cubicBezTo>
                  <a:cubicBezTo>
                    <a:pt x="5438" y="44366"/>
                    <a:pt x="5805" y="44432"/>
                    <a:pt x="6238" y="44466"/>
                  </a:cubicBezTo>
                  <a:cubicBezTo>
                    <a:pt x="6439" y="44499"/>
                    <a:pt x="6639" y="44499"/>
                    <a:pt x="6872" y="44499"/>
                  </a:cubicBezTo>
                  <a:lnTo>
                    <a:pt x="6972" y="44499"/>
                  </a:lnTo>
                  <a:cubicBezTo>
                    <a:pt x="7039" y="44499"/>
                    <a:pt x="7072" y="44466"/>
                    <a:pt x="7106" y="44466"/>
                  </a:cubicBezTo>
                  <a:cubicBezTo>
                    <a:pt x="7172" y="44432"/>
                    <a:pt x="7206" y="44432"/>
                    <a:pt x="7206" y="44432"/>
                  </a:cubicBezTo>
                  <a:cubicBezTo>
                    <a:pt x="7272" y="44366"/>
                    <a:pt x="7339" y="44299"/>
                    <a:pt x="7406" y="44266"/>
                  </a:cubicBezTo>
                  <a:cubicBezTo>
                    <a:pt x="7473" y="44199"/>
                    <a:pt x="7539" y="44099"/>
                    <a:pt x="7639" y="44032"/>
                  </a:cubicBezTo>
                  <a:cubicBezTo>
                    <a:pt x="8173" y="43365"/>
                    <a:pt x="8573" y="42698"/>
                    <a:pt x="9007" y="42031"/>
                  </a:cubicBezTo>
                  <a:cubicBezTo>
                    <a:pt x="10742" y="39329"/>
                    <a:pt x="12343" y="36560"/>
                    <a:pt x="13944" y="33791"/>
                  </a:cubicBezTo>
                  <a:cubicBezTo>
                    <a:pt x="17113" y="28287"/>
                    <a:pt x="20215" y="22717"/>
                    <a:pt x="23317" y="17146"/>
                  </a:cubicBezTo>
                  <a:cubicBezTo>
                    <a:pt x="23351" y="17079"/>
                    <a:pt x="23351" y="17013"/>
                    <a:pt x="23384" y="16946"/>
                  </a:cubicBezTo>
                  <a:cubicBezTo>
                    <a:pt x="23617" y="15512"/>
                    <a:pt x="23951" y="14077"/>
                    <a:pt x="24318" y="12643"/>
                  </a:cubicBezTo>
                  <a:cubicBezTo>
                    <a:pt x="24685" y="11242"/>
                    <a:pt x="25085" y="9841"/>
                    <a:pt x="25619" y="8507"/>
                  </a:cubicBezTo>
                  <a:cubicBezTo>
                    <a:pt x="26119" y="7139"/>
                    <a:pt x="26686" y="5838"/>
                    <a:pt x="27454" y="4704"/>
                  </a:cubicBezTo>
                  <a:cubicBezTo>
                    <a:pt x="27820" y="4137"/>
                    <a:pt x="28254" y="3636"/>
                    <a:pt x="28721" y="3303"/>
                  </a:cubicBezTo>
                  <a:cubicBezTo>
                    <a:pt x="28754" y="3270"/>
                    <a:pt x="28821" y="3236"/>
                    <a:pt x="28888" y="3203"/>
                  </a:cubicBezTo>
                  <a:lnTo>
                    <a:pt x="29055" y="3103"/>
                  </a:lnTo>
                  <a:cubicBezTo>
                    <a:pt x="29088" y="3069"/>
                    <a:pt x="29155" y="3036"/>
                    <a:pt x="29221" y="3036"/>
                  </a:cubicBezTo>
                  <a:lnTo>
                    <a:pt x="29422" y="2936"/>
                  </a:lnTo>
                  <a:lnTo>
                    <a:pt x="29889" y="2803"/>
                  </a:lnTo>
                  <a:lnTo>
                    <a:pt x="30389" y="2702"/>
                  </a:lnTo>
                  <a:cubicBezTo>
                    <a:pt x="31723" y="2469"/>
                    <a:pt x="33158" y="2369"/>
                    <a:pt x="34592" y="2369"/>
                  </a:cubicBezTo>
                  <a:cubicBezTo>
                    <a:pt x="34985" y="2360"/>
                    <a:pt x="35376" y="2356"/>
                    <a:pt x="35766" y="2356"/>
                  </a:cubicBezTo>
                  <a:cubicBezTo>
                    <a:pt x="36831" y="2356"/>
                    <a:pt x="37887" y="2387"/>
                    <a:pt x="38962" y="2436"/>
                  </a:cubicBezTo>
                  <a:cubicBezTo>
                    <a:pt x="41864" y="2569"/>
                    <a:pt x="44799" y="2836"/>
                    <a:pt x="47701" y="3169"/>
                  </a:cubicBezTo>
                  <a:lnTo>
                    <a:pt x="47768" y="3169"/>
                  </a:lnTo>
                  <a:cubicBezTo>
                    <a:pt x="47809" y="3173"/>
                    <a:pt x="47849" y="3175"/>
                    <a:pt x="47890" y="3175"/>
                  </a:cubicBezTo>
                  <a:cubicBezTo>
                    <a:pt x="48638" y="3175"/>
                    <a:pt x="49271" y="2597"/>
                    <a:pt x="49302" y="1869"/>
                  </a:cubicBezTo>
                  <a:cubicBezTo>
                    <a:pt x="49369" y="1068"/>
                    <a:pt x="48769" y="367"/>
                    <a:pt x="47968" y="334"/>
                  </a:cubicBezTo>
                  <a:cubicBezTo>
                    <a:pt x="44966" y="101"/>
                    <a:pt x="42031" y="1"/>
                    <a:pt x="3902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3"/>
            <p:cNvSpPr/>
            <p:nvPr/>
          </p:nvSpPr>
          <p:spPr>
            <a:xfrm>
              <a:off x="2916409" y="2930091"/>
              <a:ext cx="44875" cy="163639"/>
            </a:xfrm>
            <a:custGeom>
              <a:avLst/>
              <a:gdLst/>
              <a:ahLst/>
              <a:cxnLst/>
              <a:rect l="l" t="t" r="r" b="b"/>
              <a:pathLst>
                <a:path w="2269" h="8274" extrusionOk="0">
                  <a:moveTo>
                    <a:pt x="2269" y="1"/>
                  </a:moveTo>
                  <a:cubicBezTo>
                    <a:pt x="2002" y="635"/>
                    <a:pt x="1769" y="1302"/>
                    <a:pt x="1535" y="1969"/>
                  </a:cubicBezTo>
                  <a:cubicBezTo>
                    <a:pt x="901" y="4037"/>
                    <a:pt x="401" y="6172"/>
                    <a:pt x="1" y="8273"/>
                  </a:cubicBezTo>
                  <a:cubicBezTo>
                    <a:pt x="668" y="7273"/>
                    <a:pt x="1101" y="6172"/>
                    <a:pt x="1368" y="5004"/>
                  </a:cubicBezTo>
                  <a:cubicBezTo>
                    <a:pt x="1735" y="3570"/>
                    <a:pt x="1969" y="2102"/>
                    <a:pt x="2202" y="635"/>
                  </a:cubicBezTo>
                  <a:cubicBezTo>
                    <a:pt x="2236" y="401"/>
                    <a:pt x="2236" y="201"/>
                    <a:pt x="2269" y="1"/>
                  </a:cubicBezTo>
                  <a:close/>
                </a:path>
              </a:pathLst>
            </a:custGeom>
            <a:solidFill>
              <a:srgbClr val="27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3"/>
            <p:cNvSpPr/>
            <p:nvPr/>
          </p:nvSpPr>
          <p:spPr>
            <a:xfrm>
              <a:off x="2607010" y="3676233"/>
              <a:ext cx="672" cy="20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4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151C2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3"/>
            <p:cNvSpPr/>
            <p:nvPr/>
          </p:nvSpPr>
          <p:spPr>
            <a:xfrm>
              <a:off x="2863642" y="1830350"/>
              <a:ext cx="377374" cy="980212"/>
            </a:xfrm>
            <a:custGeom>
              <a:avLst/>
              <a:gdLst/>
              <a:ahLst/>
              <a:cxnLst/>
              <a:rect l="l" t="t" r="r" b="b"/>
              <a:pathLst>
                <a:path w="19081" h="49562" extrusionOk="0">
                  <a:moveTo>
                    <a:pt x="1635" y="0"/>
                  </a:moveTo>
                  <a:cubicBezTo>
                    <a:pt x="1535" y="0"/>
                    <a:pt x="1468" y="67"/>
                    <a:pt x="1434" y="167"/>
                  </a:cubicBezTo>
                  <a:cubicBezTo>
                    <a:pt x="1068" y="4003"/>
                    <a:pt x="767" y="7873"/>
                    <a:pt x="500" y="11709"/>
                  </a:cubicBezTo>
                  <a:cubicBezTo>
                    <a:pt x="267" y="15545"/>
                    <a:pt x="33" y="19414"/>
                    <a:pt x="0" y="23284"/>
                  </a:cubicBezTo>
                  <a:cubicBezTo>
                    <a:pt x="0" y="24251"/>
                    <a:pt x="0" y="25218"/>
                    <a:pt x="33" y="26186"/>
                  </a:cubicBezTo>
                  <a:cubicBezTo>
                    <a:pt x="67" y="27153"/>
                    <a:pt x="134" y="28120"/>
                    <a:pt x="267" y="29088"/>
                  </a:cubicBezTo>
                  <a:cubicBezTo>
                    <a:pt x="367" y="29555"/>
                    <a:pt x="434" y="30055"/>
                    <a:pt x="667" y="30522"/>
                  </a:cubicBezTo>
                  <a:cubicBezTo>
                    <a:pt x="901" y="30989"/>
                    <a:pt x="1268" y="31356"/>
                    <a:pt x="1635" y="31690"/>
                  </a:cubicBezTo>
                  <a:cubicBezTo>
                    <a:pt x="2402" y="32290"/>
                    <a:pt x="3236" y="32791"/>
                    <a:pt x="4103" y="33224"/>
                  </a:cubicBezTo>
                  <a:cubicBezTo>
                    <a:pt x="5871" y="34091"/>
                    <a:pt x="7672" y="34759"/>
                    <a:pt x="9507" y="35392"/>
                  </a:cubicBezTo>
                  <a:cubicBezTo>
                    <a:pt x="11315" y="36017"/>
                    <a:pt x="13122" y="36544"/>
                    <a:pt x="14962" y="37038"/>
                  </a:cubicBezTo>
                  <a:lnTo>
                    <a:pt x="14962" y="37038"/>
                  </a:lnTo>
                  <a:lnTo>
                    <a:pt x="16845" y="48669"/>
                  </a:lnTo>
                  <a:cubicBezTo>
                    <a:pt x="16879" y="48735"/>
                    <a:pt x="16879" y="48769"/>
                    <a:pt x="16912" y="48835"/>
                  </a:cubicBezTo>
                  <a:cubicBezTo>
                    <a:pt x="17046" y="49262"/>
                    <a:pt x="17457" y="49561"/>
                    <a:pt x="17889" y="49561"/>
                  </a:cubicBezTo>
                  <a:cubicBezTo>
                    <a:pt x="17997" y="49561"/>
                    <a:pt x="18106" y="49543"/>
                    <a:pt x="18213" y="49502"/>
                  </a:cubicBezTo>
                  <a:cubicBezTo>
                    <a:pt x="18780" y="49336"/>
                    <a:pt x="19080" y="48735"/>
                    <a:pt x="18914" y="48202"/>
                  </a:cubicBezTo>
                  <a:lnTo>
                    <a:pt x="15278" y="36860"/>
                  </a:lnTo>
                  <a:lnTo>
                    <a:pt x="15244" y="36827"/>
                  </a:lnTo>
                  <a:cubicBezTo>
                    <a:pt x="15244" y="36793"/>
                    <a:pt x="15211" y="36727"/>
                    <a:pt x="15144" y="36727"/>
                  </a:cubicBezTo>
                  <a:cubicBezTo>
                    <a:pt x="13276" y="36226"/>
                    <a:pt x="11442" y="35693"/>
                    <a:pt x="9607" y="35059"/>
                  </a:cubicBezTo>
                  <a:cubicBezTo>
                    <a:pt x="7806" y="34458"/>
                    <a:pt x="5971" y="33758"/>
                    <a:pt x="4270" y="32924"/>
                  </a:cubicBezTo>
                  <a:cubicBezTo>
                    <a:pt x="3403" y="32490"/>
                    <a:pt x="2569" y="32023"/>
                    <a:pt x="1868" y="31423"/>
                  </a:cubicBezTo>
                  <a:cubicBezTo>
                    <a:pt x="1501" y="31123"/>
                    <a:pt x="1168" y="30789"/>
                    <a:pt x="967" y="30389"/>
                  </a:cubicBezTo>
                  <a:cubicBezTo>
                    <a:pt x="767" y="29989"/>
                    <a:pt x="701" y="29488"/>
                    <a:pt x="634" y="29021"/>
                  </a:cubicBezTo>
                  <a:cubicBezTo>
                    <a:pt x="467" y="28087"/>
                    <a:pt x="434" y="27120"/>
                    <a:pt x="400" y="26152"/>
                  </a:cubicBezTo>
                  <a:cubicBezTo>
                    <a:pt x="367" y="25218"/>
                    <a:pt x="367" y="24251"/>
                    <a:pt x="367" y="23284"/>
                  </a:cubicBezTo>
                  <a:cubicBezTo>
                    <a:pt x="400" y="19414"/>
                    <a:pt x="601" y="15578"/>
                    <a:pt x="834" y="11742"/>
                  </a:cubicBezTo>
                  <a:cubicBezTo>
                    <a:pt x="1101" y="7873"/>
                    <a:pt x="1434" y="4037"/>
                    <a:pt x="1801" y="201"/>
                  </a:cubicBezTo>
                  <a:cubicBezTo>
                    <a:pt x="1801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3"/>
            <p:cNvSpPr/>
            <p:nvPr/>
          </p:nvSpPr>
          <p:spPr>
            <a:xfrm>
              <a:off x="3385470" y="2867812"/>
              <a:ext cx="455238" cy="1055189"/>
            </a:xfrm>
            <a:custGeom>
              <a:avLst/>
              <a:gdLst/>
              <a:ahLst/>
              <a:cxnLst/>
              <a:rect l="l" t="t" r="r" b="b"/>
              <a:pathLst>
                <a:path w="23018" h="53353" extrusionOk="0">
                  <a:moveTo>
                    <a:pt x="1357" y="1"/>
                  </a:moveTo>
                  <a:cubicBezTo>
                    <a:pt x="1295" y="1"/>
                    <a:pt x="1232" y="5"/>
                    <a:pt x="1168" y="14"/>
                  </a:cubicBezTo>
                  <a:cubicBezTo>
                    <a:pt x="468" y="114"/>
                    <a:pt x="1" y="748"/>
                    <a:pt x="134" y="1449"/>
                  </a:cubicBezTo>
                  <a:lnTo>
                    <a:pt x="4137" y="27000"/>
                  </a:lnTo>
                  <a:cubicBezTo>
                    <a:pt x="4137" y="27034"/>
                    <a:pt x="4170" y="27067"/>
                    <a:pt x="4170" y="27100"/>
                  </a:cubicBezTo>
                  <a:lnTo>
                    <a:pt x="22389" y="50282"/>
                  </a:lnTo>
                  <a:lnTo>
                    <a:pt x="22650" y="53186"/>
                  </a:lnTo>
                  <a:cubicBezTo>
                    <a:pt x="22650" y="53286"/>
                    <a:pt x="22750" y="53352"/>
                    <a:pt x="22850" y="53352"/>
                  </a:cubicBezTo>
                  <a:cubicBezTo>
                    <a:pt x="22950" y="53352"/>
                    <a:pt x="23017" y="53252"/>
                    <a:pt x="22984" y="53152"/>
                  </a:cubicBezTo>
                  <a:lnTo>
                    <a:pt x="22717" y="50184"/>
                  </a:lnTo>
                  <a:cubicBezTo>
                    <a:pt x="22717" y="50150"/>
                    <a:pt x="22717" y="50117"/>
                    <a:pt x="22683" y="50117"/>
                  </a:cubicBezTo>
                  <a:lnTo>
                    <a:pt x="4466" y="26904"/>
                  </a:lnTo>
                  <a:lnTo>
                    <a:pt x="2636" y="1182"/>
                  </a:lnTo>
                  <a:cubicBezTo>
                    <a:pt x="2636" y="1148"/>
                    <a:pt x="2636" y="1082"/>
                    <a:pt x="2602" y="1048"/>
                  </a:cubicBezTo>
                  <a:cubicBezTo>
                    <a:pt x="2511" y="442"/>
                    <a:pt x="1979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3"/>
            <p:cNvSpPr/>
            <p:nvPr/>
          </p:nvSpPr>
          <p:spPr>
            <a:xfrm>
              <a:off x="3503561" y="2817064"/>
              <a:ext cx="661716" cy="944475"/>
            </a:xfrm>
            <a:custGeom>
              <a:avLst/>
              <a:gdLst/>
              <a:ahLst/>
              <a:cxnLst/>
              <a:rect l="l" t="t" r="r" b="b"/>
              <a:pathLst>
                <a:path w="33458" h="47755" extrusionOk="0">
                  <a:moveTo>
                    <a:pt x="1441" y="0"/>
                  </a:moveTo>
                  <a:cubicBezTo>
                    <a:pt x="1294" y="0"/>
                    <a:pt x="1145" y="26"/>
                    <a:pt x="1001" y="78"/>
                  </a:cubicBezTo>
                  <a:cubicBezTo>
                    <a:pt x="334" y="345"/>
                    <a:pt x="1" y="1079"/>
                    <a:pt x="267" y="1713"/>
                  </a:cubicBezTo>
                  <a:lnTo>
                    <a:pt x="9541" y="25864"/>
                  </a:lnTo>
                  <a:cubicBezTo>
                    <a:pt x="9541" y="25897"/>
                    <a:pt x="9574" y="25930"/>
                    <a:pt x="9574" y="25930"/>
                  </a:cubicBezTo>
                  <a:lnTo>
                    <a:pt x="32240" y="44829"/>
                  </a:lnTo>
                  <a:lnTo>
                    <a:pt x="32240" y="44829"/>
                  </a:lnTo>
                  <a:lnTo>
                    <a:pt x="33091" y="47613"/>
                  </a:lnTo>
                  <a:cubicBezTo>
                    <a:pt x="33118" y="47695"/>
                    <a:pt x="33191" y="47755"/>
                    <a:pt x="33272" y="47755"/>
                  </a:cubicBezTo>
                  <a:cubicBezTo>
                    <a:pt x="33289" y="47755"/>
                    <a:pt x="33307" y="47752"/>
                    <a:pt x="33324" y="47746"/>
                  </a:cubicBezTo>
                  <a:cubicBezTo>
                    <a:pt x="33391" y="47713"/>
                    <a:pt x="33458" y="47613"/>
                    <a:pt x="33424" y="47512"/>
                  </a:cubicBezTo>
                  <a:lnTo>
                    <a:pt x="32557" y="44677"/>
                  </a:lnTo>
                  <a:cubicBezTo>
                    <a:pt x="32524" y="44644"/>
                    <a:pt x="32524" y="44610"/>
                    <a:pt x="32490" y="44577"/>
                  </a:cubicBezTo>
                  <a:lnTo>
                    <a:pt x="9813" y="25668"/>
                  </a:lnTo>
                  <a:lnTo>
                    <a:pt x="2669" y="912"/>
                  </a:lnTo>
                  <a:cubicBezTo>
                    <a:pt x="2636" y="879"/>
                    <a:pt x="2636" y="846"/>
                    <a:pt x="2636" y="812"/>
                  </a:cubicBezTo>
                  <a:cubicBezTo>
                    <a:pt x="2429" y="296"/>
                    <a:pt x="1944" y="0"/>
                    <a:pt x="14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3"/>
            <p:cNvSpPr/>
            <p:nvPr/>
          </p:nvSpPr>
          <p:spPr>
            <a:xfrm>
              <a:off x="3494008" y="2800549"/>
              <a:ext cx="1056554" cy="903060"/>
            </a:xfrm>
            <a:custGeom>
              <a:avLst/>
              <a:gdLst/>
              <a:ahLst/>
              <a:cxnLst/>
              <a:rect l="l" t="t" r="r" b="b"/>
              <a:pathLst>
                <a:path w="53422" h="45661" extrusionOk="0">
                  <a:moveTo>
                    <a:pt x="6931" y="0"/>
                  </a:moveTo>
                  <a:cubicBezTo>
                    <a:pt x="6413" y="0"/>
                    <a:pt x="6121" y="13"/>
                    <a:pt x="6121" y="13"/>
                  </a:cubicBezTo>
                  <a:cubicBezTo>
                    <a:pt x="6014" y="7"/>
                    <a:pt x="5909" y="4"/>
                    <a:pt x="5806" y="4"/>
                  </a:cubicBezTo>
                  <a:cubicBezTo>
                    <a:pt x="0" y="4"/>
                    <a:pt x="484" y="9086"/>
                    <a:pt x="484" y="9086"/>
                  </a:cubicBezTo>
                  <a:cubicBezTo>
                    <a:pt x="917" y="16725"/>
                    <a:pt x="13459" y="19227"/>
                    <a:pt x="13459" y="19227"/>
                  </a:cubicBezTo>
                  <a:cubicBezTo>
                    <a:pt x="12726" y="30868"/>
                    <a:pt x="30738" y="33237"/>
                    <a:pt x="30738" y="33237"/>
                  </a:cubicBezTo>
                  <a:cubicBezTo>
                    <a:pt x="42212" y="44377"/>
                    <a:pt x="48136" y="45661"/>
                    <a:pt x="50257" y="45661"/>
                  </a:cubicBezTo>
                  <a:cubicBezTo>
                    <a:pt x="50892" y="45661"/>
                    <a:pt x="51186" y="45545"/>
                    <a:pt x="51186" y="45545"/>
                  </a:cubicBezTo>
                  <a:cubicBezTo>
                    <a:pt x="53421" y="34904"/>
                    <a:pt x="41980" y="23496"/>
                    <a:pt x="41980" y="23496"/>
                  </a:cubicBezTo>
                  <a:cubicBezTo>
                    <a:pt x="40179" y="15724"/>
                    <a:pt x="26869" y="7785"/>
                    <a:pt x="26869" y="7785"/>
                  </a:cubicBezTo>
                  <a:cubicBezTo>
                    <a:pt x="22491" y="498"/>
                    <a:pt x="10204" y="0"/>
                    <a:pt x="693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3"/>
            <p:cNvSpPr/>
            <p:nvPr/>
          </p:nvSpPr>
          <p:spPr>
            <a:xfrm>
              <a:off x="3571932" y="2830275"/>
              <a:ext cx="881641" cy="729513"/>
            </a:xfrm>
            <a:custGeom>
              <a:avLst/>
              <a:gdLst/>
              <a:ahLst/>
              <a:cxnLst/>
              <a:rect l="l" t="t" r="r" b="b"/>
              <a:pathLst>
                <a:path w="44578" h="36886" extrusionOk="0">
                  <a:moveTo>
                    <a:pt x="4727" y="0"/>
                  </a:moveTo>
                  <a:cubicBezTo>
                    <a:pt x="1" y="0"/>
                    <a:pt x="480" y="7183"/>
                    <a:pt x="480" y="7183"/>
                  </a:cubicBezTo>
                  <a:cubicBezTo>
                    <a:pt x="913" y="13320"/>
                    <a:pt x="11321" y="15422"/>
                    <a:pt x="11321" y="15422"/>
                  </a:cubicBezTo>
                  <a:cubicBezTo>
                    <a:pt x="10820" y="24729"/>
                    <a:pt x="25764" y="26763"/>
                    <a:pt x="25764" y="26763"/>
                  </a:cubicBezTo>
                  <a:cubicBezTo>
                    <a:pt x="35500" y="35876"/>
                    <a:pt x="40426" y="36886"/>
                    <a:pt x="42133" y="36886"/>
                  </a:cubicBezTo>
                  <a:cubicBezTo>
                    <a:pt x="42619" y="36886"/>
                    <a:pt x="42843" y="36804"/>
                    <a:pt x="42843" y="36804"/>
                  </a:cubicBezTo>
                  <a:cubicBezTo>
                    <a:pt x="44578" y="28331"/>
                    <a:pt x="35004" y="19091"/>
                    <a:pt x="35004" y="19091"/>
                  </a:cubicBezTo>
                  <a:cubicBezTo>
                    <a:pt x="33437" y="12887"/>
                    <a:pt x="22329" y="6415"/>
                    <a:pt x="22329" y="6415"/>
                  </a:cubicBezTo>
                  <a:cubicBezTo>
                    <a:pt x="18446" y="306"/>
                    <a:pt x="7504" y="7"/>
                    <a:pt x="5402" y="7"/>
                  </a:cubicBezTo>
                  <a:cubicBezTo>
                    <a:pt x="5174" y="7"/>
                    <a:pt x="5050" y="11"/>
                    <a:pt x="5050" y="11"/>
                  </a:cubicBezTo>
                  <a:cubicBezTo>
                    <a:pt x="4939" y="4"/>
                    <a:pt x="4832" y="0"/>
                    <a:pt x="472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3"/>
            <p:cNvSpPr/>
            <p:nvPr/>
          </p:nvSpPr>
          <p:spPr>
            <a:xfrm>
              <a:off x="3397356" y="2701168"/>
              <a:ext cx="1245567" cy="1288465"/>
            </a:xfrm>
            <a:custGeom>
              <a:avLst/>
              <a:gdLst/>
              <a:ahLst/>
              <a:cxnLst/>
              <a:rect l="l" t="t" r="r" b="b"/>
              <a:pathLst>
                <a:path w="62979" h="65148" extrusionOk="0">
                  <a:moveTo>
                    <a:pt x="3603" y="1"/>
                  </a:moveTo>
                  <a:cubicBezTo>
                    <a:pt x="0" y="1302"/>
                    <a:pt x="2468" y="7406"/>
                    <a:pt x="7239" y="9174"/>
                  </a:cubicBezTo>
                  <a:cubicBezTo>
                    <a:pt x="11975" y="10909"/>
                    <a:pt x="12676" y="5538"/>
                    <a:pt x="15911" y="16579"/>
                  </a:cubicBezTo>
                  <a:cubicBezTo>
                    <a:pt x="19147" y="27621"/>
                    <a:pt x="46667" y="60511"/>
                    <a:pt x="46667" y="60511"/>
                  </a:cubicBezTo>
                  <a:cubicBezTo>
                    <a:pt x="49902" y="63480"/>
                    <a:pt x="62978" y="65148"/>
                    <a:pt x="50603" y="43565"/>
                  </a:cubicBezTo>
                  <a:cubicBezTo>
                    <a:pt x="38227" y="22017"/>
                    <a:pt x="4403" y="868"/>
                    <a:pt x="4403" y="86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3491694" y="2645752"/>
              <a:ext cx="1529236" cy="826660"/>
            </a:xfrm>
            <a:custGeom>
              <a:avLst/>
              <a:gdLst/>
              <a:ahLst/>
              <a:cxnLst/>
              <a:rect l="l" t="t" r="r" b="b"/>
              <a:pathLst>
                <a:path w="77322" h="41798" extrusionOk="0">
                  <a:moveTo>
                    <a:pt x="0" y="2703"/>
                  </a:moveTo>
                  <a:cubicBezTo>
                    <a:pt x="267" y="1"/>
                    <a:pt x="6705" y="1435"/>
                    <a:pt x="9607" y="4771"/>
                  </a:cubicBezTo>
                  <a:cubicBezTo>
                    <a:pt x="12542" y="8107"/>
                    <a:pt x="7672" y="8941"/>
                    <a:pt x="18947" y="10608"/>
                  </a:cubicBezTo>
                  <a:cubicBezTo>
                    <a:pt x="30188" y="12276"/>
                    <a:pt x="68582" y="30256"/>
                    <a:pt x="68582" y="30256"/>
                  </a:cubicBezTo>
                  <a:cubicBezTo>
                    <a:pt x="72218" y="32424"/>
                    <a:pt x="77322" y="41797"/>
                    <a:pt x="53672" y="34125"/>
                  </a:cubicBezTo>
                  <a:cubicBezTo>
                    <a:pt x="30055" y="26453"/>
                    <a:pt x="1068" y="3237"/>
                    <a:pt x="1068" y="32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3"/>
            <p:cNvSpPr/>
            <p:nvPr/>
          </p:nvSpPr>
          <p:spPr>
            <a:xfrm>
              <a:off x="3447492" y="2741178"/>
              <a:ext cx="1109004" cy="1367080"/>
            </a:xfrm>
            <a:custGeom>
              <a:avLst/>
              <a:gdLst/>
              <a:ahLst/>
              <a:cxnLst/>
              <a:rect l="l" t="t" r="r" b="b"/>
              <a:pathLst>
                <a:path w="56074" h="69123" extrusionOk="0">
                  <a:moveTo>
                    <a:pt x="8906" y="0"/>
                  </a:moveTo>
                  <a:cubicBezTo>
                    <a:pt x="8873" y="0"/>
                    <a:pt x="8840" y="4"/>
                    <a:pt x="8806" y="13"/>
                  </a:cubicBezTo>
                  <a:lnTo>
                    <a:pt x="8773" y="46"/>
                  </a:lnTo>
                  <a:lnTo>
                    <a:pt x="1301" y="3682"/>
                  </a:lnTo>
                  <a:cubicBezTo>
                    <a:pt x="1068" y="3782"/>
                    <a:pt x="867" y="3949"/>
                    <a:pt x="701" y="4149"/>
                  </a:cubicBezTo>
                  <a:cubicBezTo>
                    <a:pt x="0" y="4950"/>
                    <a:pt x="67" y="6150"/>
                    <a:pt x="867" y="6851"/>
                  </a:cubicBezTo>
                  <a:cubicBezTo>
                    <a:pt x="1237" y="7174"/>
                    <a:pt x="1698" y="7334"/>
                    <a:pt x="2157" y="7334"/>
                  </a:cubicBezTo>
                  <a:cubicBezTo>
                    <a:pt x="2693" y="7334"/>
                    <a:pt x="3225" y="7116"/>
                    <a:pt x="3603" y="6684"/>
                  </a:cubicBezTo>
                  <a:lnTo>
                    <a:pt x="8889" y="657"/>
                  </a:lnTo>
                  <a:lnTo>
                    <a:pt x="8889" y="657"/>
                  </a:lnTo>
                  <a:lnTo>
                    <a:pt x="52004" y="66293"/>
                  </a:lnTo>
                  <a:cubicBezTo>
                    <a:pt x="52037" y="66327"/>
                    <a:pt x="52071" y="66360"/>
                    <a:pt x="52071" y="66360"/>
                  </a:cubicBezTo>
                  <a:lnTo>
                    <a:pt x="55640" y="69062"/>
                  </a:lnTo>
                  <a:cubicBezTo>
                    <a:pt x="55682" y="69104"/>
                    <a:pt x="55735" y="69123"/>
                    <a:pt x="55791" y="69123"/>
                  </a:cubicBezTo>
                  <a:cubicBezTo>
                    <a:pt x="55868" y="69123"/>
                    <a:pt x="55949" y="69087"/>
                    <a:pt x="56007" y="69029"/>
                  </a:cubicBezTo>
                  <a:cubicBezTo>
                    <a:pt x="56074" y="68895"/>
                    <a:pt x="56074" y="68762"/>
                    <a:pt x="55940" y="68662"/>
                  </a:cubicBezTo>
                  <a:lnTo>
                    <a:pt x="52404" y="65960"/>
                  </a:lnTo>
                  <a:lnTo>
                    <a:pt x="52438" y="66027"/>
                  </a:lnTo>
                  <a:lnTo>
                    <a:pt x="9140" y="113"/>
                  </a:lnTo>
                  <a:cubicBezTo>
                    <a:pt x="9090" y="38"/>
                    <a:pt x="9002" y="0"/>
                    <a:pt x="89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43"/>
          <p:cNvGrpSpPr/>
          <p:nvPr/>
        </p:nvGrpSpPr>
        <p:grpSpPr>
          <a:xfrm>
            <a:off x="3874572" y="1142496"/>
            <a:ext cx="330501" cy="420623"/>
            <a:chOff x="3828325" y="875775"/>
            <a:chExt cx="330501" cy="420623"/>
          </a:xfrm>
        </p:grpSpPr>
        <p:sp>
          <p:nvSpPr>
            <p:cNvPr id="1467" name="Google Shape;1467;p43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3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3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3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3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3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3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3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3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43"/>
          <p:cNvGrpSpPr/>
          <p:nvPr/>
        </p:nvGrpSpPr>
        <p:grpSpPr>
          <a:xfrm flipH="1">
            <a:off x="5166399" y="3513490"/>
            <a:ext cx="330501" cy="420623"/>
            <a:chOff x="3828325" y="875775"/>
            <a:chExt cx="330501" cy="420623"/>
          </a:xfrm>
        </p:grpSpPr>
        <p:sp>
          <p:nvSpPr>
            <p:cNvPr id="1480" name="Google Shape;1480;p43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3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3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3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3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3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1ECA03-1A16-66E7-F78A-711A9460C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2"/>
          <a:stretch/>
        </p:blipFill>
        <p:spPr>
          <a:xfrm>
            <a:off x="0" y="1422400"/>
            <a:ext cx="9144000" cy="3810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63350F-1F74-3EFD-F863-CC898FBB1F93}"/>
              </a:ext>
            </a:extLst>
          </p:cNvPr>
          <p:cNvSpPr txBox="1">
            <a:spLocks/>
          </p:cNvSpPr>
          <p:nvPr/>
        </p:nvSpPr>
        <p:spPr>
          <a:xfrm flipH="1">
            <a:off x="404222" y="56860"/>
            <a:ext cx="8282578" cy="836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algn="l"/>
            <a:r>
              <a:rPr lang="en-SG" sz="2400" dirty="0"/>
              <a:t>YEARLY TREND (1982-2022 ) </a:t>
            </a:r>
            <a:br>
              <a:rPr lang="en-SG" sz="2400" dirty="0"/>
            </a:br>
            <a:r>
              <a:rPr lang="en-US" sz="2400" dirty="0">
                <a:latin typeface="Catamaran" panose="020B0604020202020204" charset="0"/>
                <a:cs typeface="Catamaran" panose="020B0604020202020204" charset="0"/>
              </a:rPr>
              <a:t>Most dengue peaks are associated with peaks in total rainfall</a:t>
            </a:r>
            <a:endParaRPr lang="en-SG" sz="24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C1A0F-09A8-3BA4-70F9-0B4FBA669AEF}"/>
              </a:ext>
            </a:extLst>
          </p:cNvPr>
          <p:cNvSpPr/>
          <p:nvPr/>
        </p:nvSpPr>
        <p:spPr>
          <a:xfrm>
            <a:off x="2610581" y="1422400"/>
            <a:ext cx="170719" cy="341629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512779-D6F2-A925-5301-54063E3D67DC}"/>
              </a:ext>
            </a:extLst>
          </p:cNvPr>
          <p:cNvSpPr/>
          <p:nvPr/>
        </p:nvSpPr>
        <p:spPr>
          <a:xfrm>
            <a:off x="3679921" y="1422400"/>
            <a:ext cx="170719" cy="341629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6B5C3-4DE6-A769-C025-5BCA6DA0A8A8}"/>
              </a:ext>
            </a:extLst>
          </p:cNvPr>
          <p:cNvSpPr/>
          <p:nvPr/>
        </p:nvSpPr>
        <p:spPr>
          <a:xfrm>
            <a:off x="4952461" y="1422400"/>
            <a:ext cx="170719" cy="341629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8EF05D-0909-6B82-F126-412A3A1367A1}"/>
              </a:ext>
            </a:extLst>
          </p:cNvPr>
          <p:cNvSpPr/>
          <p:nvPr/>
        </p:nvSpPr>
        <p:spPr>
          <a:xfrm>
            <a:off x="5341081" y="1422400"/>
            <a:ext cx="170719" cy="341629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C3ECA-59B7-C8EF-1CDB-93705A135C9E}"/>
              </a:ext>
            </a:extLst>
          </p:cNvPr>
          <p:cNvSpPr/>
          <p:nvPr/>
        </p:nvSpPr>
        <p:spPr>
          <a:xfrm>
            <a:off x="6393182" y="1422400"/>
            <a:ext cx="170719" cy="341629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CF5535-2FEF-EC5E-1EEE-70331FEB9AD9}"/>
              </a:ext>
            </a:extLst>
          </p:cNvPr>
          <p:cNvSpPr/>
          <p:nvPr/>
        </p:nvSpPr>
        <p:spPr>
          <a:xfrm>
            <a:off x="7658562" y="1425103"/>
            <a:ext cx="170719" cy="341629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7533CA-527F-03F1-244C-BA90CDBF917B}"/>
              </a:ext>
            </a:extLst>
          </p:cNvPr>
          <p:cNvSpPr/>
          <p:nvPr/>
        </p:nvSpPr>
        <p:spPr>
          <a:xfrm>
            <a:off x="6919233" y="1422400"/>
            <a:ext cx="170719" cy="341629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4FFE7-6060-9DCF-6CD4-04AF63A9599E}"/>
              </a:ext>
            </a:extLst>
          </p:cNvPr>
          <p:cNvSpPr txBox="1"/>
          <p:nvPr/>
        </p:nvSpPr>
        <p:spPr>
          <a:xfrm>
            <a:off x="5688685" y="9160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Inconsistent observation in recent years</a:t>
            </a:r>
            <a:endParaRPr lang="en-SG" dirty="0">
              <a:latin typeface="Catamaran" panose="020B0604020202020204" charset="0"/>
              <a:cs typeface="Catamaran" panose="020B060402020202020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1843C0-D07C-43B2-B3C9-B1482B26495A}"/>
              </a:ext>
            </a:extLst>
          </p:cNvPr>
          <p:cNvCxnSpPr>
            <a:cxnSpLocks/>
          </p:cNvCxnSpPr>
          <p:nvPr/>
        </p:nvCxnSpPr>
        <p:spPr>
          <a:xfrm flipV="1">
            <a:off x="7347954" y="1205264"/>
            <a:ext cx="0" cy="39811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F88D2BC-EBF9-CB12-43CC-2E77EEF62277}"/>
              </a:ext>
            </a:extLst>
          </p:cNvPr>
          <p:cNvSpPr/>
          <p:nvPr/>
        </p:nvSpPr>
        <p:spPr>
          <a:xfrm>
            <a:off x="7743921" y="3952875"/>
            <a:ext cx="438419" cy="419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6F3461-0FCD-34B8-CBDA-730F4E66A6E5}"/>
              </a:ext>
            </a:extLst>
          </p:cNvPr>
          <p:cNvCxnSpPr>
            <a:cxnSpLocks/>
          </p:cNvCxnSpPr>
          <p:nvPr/>
        </p:nvCxnSpPr>
        <p:spPr>
          <a:xfrm flipH="1" flipV="1">
            <a:off x="8024229" y="4371975"/>
            <a:ext cx="158111" cy="3524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51FE9F-F788-5356-582D-A326C9F27258}"/>
              </a:ext>
            </a:extLst>
          </p:cNvPr>
          <p:cNvSpPr txBox="1"/>
          <p:nvPr/>
        </p:nvSpPr>
        <p:spPr>
          <a:xfrm>
            <a:off x="457201" y="954543"/>
            <a:ext cx="53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tamaran" panose="020B0604020202020204" charset="0"/>
                <a:cs typeface="Catamaran" panose="020B0604020202020204" charset="0"/>
              </a:rPr>
              <a:t>2021: Covid-19 surge in cases, affecting detection and reporting of dengue cases </a:t>
            </a:r>
          </a:p>
        </p:txBody>
      </p:sp>
    </p:spTree>
    <p:extLst>
      <p:ext uri="{BB962C8B-B14F-4D97-AF65-F5344CB8AC3E}">
        <p14:creationId xmlns:p14="http://schemas.microsoft.com/office/powerpoint/2010/main" val="18562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8FF1C7-F32C-FC53-4FF2-5383AD814F47}"/>
              </a:ext>
            </a:extLst>
          </p:cNvPr>
          <p:cNvSpPr txBox="1">
            <a:spLocks/>
          </p:cNvSpPr>
          <p:nvPr/>
        </p:nvSpPr>
        <p:spPr>
          <a:xfrm flipH="1">
            <a:off x="404222" y="56860"/>
            <a:ext cx="8282578" cy="73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algn="l"/>
            <a:r>
              <a:rPr lang="en-SG" sz="2400" dirty="0"/>
              <a:t>CLUSTER TREND (2015-2020 ) </a:t>
            </a:r>
            <a:br>
              <a:rPr lang="en-SG" sz="2400" dirty="0"/>
            </a:br>
            <a:endParaRPr lang="en-SG" sz="2400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14132-3624-EAA9-0D70-E1C2BC677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72"/>
          <a:stretch/>
        </p:blipFill>
        <p:spPr>
          <a:xfrm>
            <a:off x="91573" y="1857375"/>
            <a:ext cx="9302657" cy="3286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E6E53-70A2-BA77-8BD3-50DE862FF216}"/>
              </a:ext>
            </a:extLst>
          </p:cNvPr>
          <p:cNvSpPr txBox="1"/>
          <p:nvPr/>
        </p:nvSpPr>
        <p:spPr>
          <a:xfrm>
            <a:off x="404222" y="861357"/>
            <a:ext cx="8086635" cy="73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Project Wolbachia - </a:t>
            </a:r>
            <a:r>
              <a:rPr lang="en-SG" dirty="0">
                <a:latin typeface="Catamaran" panose="020B0604020202020204" charset="0"/>
                <a:cs typeface="Catamaran" panose="020B0604020202020204" charset="0"/>
              </a:rPr>
              <a:t>suppresses urban Aedes aegypti mosquito populations, as eggs produced by </a:t>
            </a:r>
            <a:r>
              <a:rPr lang="en-SG" dirty="0" err="1">
                <a:latin typeface="Catamaran" panose="020B0604020202020204" charset="0"/>
                <a:cs typeface="Catamaran" panose="020B0604020202020204" charset="0"/>
              </a:rPr>
              <a:t>matings</a:t>
            </a:r>
            <a:r>
              <a:rPr lang="en-SG" dirty="0">
                <a:latin typeface="Catamaran" panose="020B0604020202020204" charset="0"/>
                <a:cs typeface="Catamaran" panose="020B0604020202020204" charset="0"/>
              </a:rPr>
              <a:t> between released male Wolbachia-Aedes mosquitoes and urban female Aedes aegypti mosquitoes do not hatch. -NEA</a:t>
            </a:r>
          </a:p>
        </p:txBody>
      </p:sp>
    </p:spTree>
    <p:extLst>
      <p:ext uri="{BB962C8B-B14F-4D97-AF65-F5344CB8AC3E}">
        <p14:creationId xmlns:p14="http://schemas.microsoft.com/office/powerpoint/2010/main" val="368706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3A7AB8-BE31-69BE-5F04-F52742CD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0299"/>
            <a:ext cx="6000750" cy="45463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8D1C99-2BB0-7896-65D0-A85CCB80FA62}"/>
              </a:ext>
            </a:extLst>
          </p:cNvPr>
          <p:cNvCxnSpPr/>
          <p:nvPr/>
        </p:nvCxnSpPr>
        <p:spPr>
          <a:xfrm flipV="1">
            <a:off x="2155630" y="645164"/>
            <a:ext cx="0" cy="4336610"/>
          </a:xfrm>
          <a:prstGeom prst="line">
            <a:avLst/>
          </a:prstGeom>
          <a:ln w="19050">
            <a:solidFill>
              <a:srgbClr val="7F43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25060F-0618-A561-B8E9-20E7394E7F39}"/>
              </a:ext>
            </a:extLst>
          </p:cNvPr>
          <p:cNvSpPr txBox="1"/>
          <p:nvPr/>
        </p:nvSpPr>
        <p:spPr>
          <a:xfrm>
            <a:off x="2155630" y="711584"/>
            <a:ext cx="913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3"/>
                </a:solidFill>
                <a:latin typeface="Catamaran" panose="020B0604020202020204" charset="0"/>
                <a:cs typeface="Catamaran" panose="020B0604020202020204" charset="0"/>
              </a:rPr>
              <a:t>Est.:</a:t>
            </a:r>
          </a:p>
          <a:p>
            <a:r>
              <a:rPr lang="en-SG" sz="1100" b="1" dirty="0">
                <a:solidFill>
                  <a:schemeClr val="accent3"/>
                </a:solidFill>
                <a:latin typeface="Catamaran" panose="020B0604020202020204" charset="0"/>
                <a:cs typeface="Catamaran" panose="020B0604020202020204" charset="0"/>
              </a:rPr>
              <a:t>Project Wolbachia Begins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6F14C5-74CA-4282-6923-13D3D188A2B7}"/>
              </a:ext>
            </a:extLst>
          </p:cNvPr>
          <p:cNvSpPr txBox="1">
            <a:spLocks/>
          </p:cNvSpPr>
          <p:nvPr/>
        </p:nvSpPr>
        <p:spPr>
          <a:xfrm flipH="1">
            <a:off x="404222" y="56860"/>
            <a:ext cx="8282578" cy="73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algn="l"/>
            <a:r>
              <a:rPr lang="en-SG" sz="2400" dirty="0"/>
              <a:t>CLUSTER TREND (2015-2020 ) </a:t>
            </a:r>
            <a:br>
              <a:rPr lang="en-SG" sz="2400" dirty="0"/>
            </a:br>
            <a:endParaRPr lang="en-SG" sz="24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3B40B-4705-0284-56FA-D3C3EA1C914F}"/>
              </a:ext>
            </a:extLst>
          </p:cNvPr>
          <p:cNvSpPr txBox="1"/>
          <p:nvPr/>
        </p:nvSpPr>
        <p:spPr>
          <a:xfrm rot="16200000">
            <a:off x="-554270" y="1913034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3"/>
                </a:solidFill>
                <a:latin typeface="Catamaran" panose="020B0604020202020204" charset="0"/>
                <a:cs typeface="Catamaran" panose="020B0604020202020204" charset="0"/>
              </a:rPr>
              <a:t>Targeted estates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CB3DB73-32D7-827A-0FF3-D876106C4522}"/>
              </a:ext>
            </a:extLst>
          </p:cNvPr>
          <p:cNvSpPr/>
          <p:nvPr/>
        </p:nvSpPr>
        <p:spPr>
          <a:xfrm>
            <a:off x="272877" y="668054"/>
            <a:ext cx="262690" cy="27977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D81E0C-48C6-15BD-1DA8-F45792F0A00D}"/>
              </a:ext>
            </a:extLst>
          </p:cNvPr>
          <p:cNvSpPr txBox="1"/>
          <p:nvPr/>
        </p:nvSpPr>
        <p:spPr>
          <a:xfrm flipH="1">
            <a:off x="6642273" y="1697589"/>
            <a:ext cx="20548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tamaran" panose="020B0604020202020204" charset="0"/>
                <a:cs typeface="Catamaran" panose="020B0604020202020204" charset="0"/>
              </a:rPr>
              <a:t>No significant increase in dengue cases at targeted estates.</a:t>
            </a:r>
          </a:p>
          <a:p>
            <a:endParaRPr lang="en-SG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SG" dirty="0">
                <a:latin typeface="Catamaran" panose="020B0604020202020204" charset="0"/>
                <a:cs typeface="Catamaran" panose="020B0604020202020204" charset="0"/>
              </a:rPr>
              <a:t>Future work to integrate estate rain data.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55C61-585A-5523-4A1D-2244E9AC8DFE}"/>
              </a:ext>
            </a:extLst>
          </p:cNvPr>
          <p:cNvSpPr/>
          <p:nvPr/>
        </p:nvSpPr>
        <p:spPr>
          <a:xfrm>
            <a:off x="4221431" y="711584"/>
            <a:ext cx="2105218" cy="275420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C976B-96CB-EA4C-0302-91CD558F168E}"/>
              </a:ext>
            </a:extLst>
          </p:cNvPr>
          <p:cNvSpPr/>
          <p:nvPr/>
        </p:nvSpPr>
        <p:spPr>
          <a:xfrm>
            <a:off x="4240590" y="3465788"/>
            <a:ext cx="2105218" cy="16208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80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2697" name="Google Shape;2697;p67"/>
          <p:cNvSpPr txBox="1">
            <a:spLocks noGrp="1"/>
          </p:cNvSpPr>
          <p:nvPr>
            <p:ph type="subTitle" idx="1"/>
          </p:nvPr>
        </p:nvSpPr>
        <p:spPr>
          <a:xfrm>
            <a:off x="5262741" y="1128209"/>
            <a:ext cx="316798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 allocation </a:t>
            </a:r>
            <a:endParaRPr dirty="0"/>
          </a:p>
        </p:txBody>
      </p:sp>
      <p:sp>
        <p:nvSpPr>
          <p:cNvPr id="2699" name="Google Shape;2699;p67"/>
          <p:cNvSpPr txBox="1">
            <a:spLocks noGrp="1"/>
          </p:cNvSpPr>
          <p:nvPr>
            <p:ph type="subTitle" idx="3"/>
          </p:nvPr>
        </p:nvSpPr>
        <p:spPr>
          <a:xfrm>
            <a:off x="3475577" y="1539544"/>
            <a:ext cx="4955148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SG" dirty="0">
                <a:latin typeface="Catamaran" panose="020B0604020202020204" charset="0"/>
                <a:cs typeface="Catamaran" panose="020B0604020202020204" charset="0"/>
              </a:rPr>
              <a:t>Use rainfall forecast to optimise prevention strategy and medical resources</a:t>
            </a:r>
          </a:p>
        </p:txBody>
      </p:sp>
      <p:sp>
        <p:nvSpPr>
          <p:cNvPr id="2701" name="Google Shape;2701;p67"/>
          <p:cNvSpPr txBox="1">
            <a:spLocks noGrp="1"/>
          </p:cNvSpPr>
          <p:nvPr>
            <p:ph type="subTitle" idx="5"/>
          </p:nvPr>
        </p:nvSpPr>
        <p:spPr>
          <a:xfrm>
            <a:off x="3912708" y="3335177"/>
            <a:ext cx="4457607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Accelerate Project Wolbachia</a:t>
            </a:r>
            <a:endParaRPr dirty="0"/>
          </a:p>
        </p:txBody>
      </p:sp>
      <p:sp>
        <p:nvSpPr>
          <p:cNvPr id="2702" name="Google Shape;2702;p67"/>
          <p:cNvSpPr txBox="1">
            <a:spLocks noGrp="1"/>
          </p:cNvSpPr>
          <p:nvPr>
            <p:ph type="subTitle" idx="6"/>
          </p:nvPr>
        </p:nvSpPr>
        <p:spPr>
          <a:xfrm>
            <a:off x="6202025" y="2283273"/>
            <a:ext cx="2228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Data-sharing</a:t>
            </a:r>
            <a:endParaRPr dirty="0"/>
          </a:p>
        </p:txBody>
      </p:sp>
      <p:sp>
        <p:nvSpPr>
          <p:cNvPr id="2703" name="Google Shape;2703;p67"/>
          <p:cNvSpPr txBox="1">
            <a:spLocks noGrp="1"/>
          </p:cNvSpPr>
          <p:nvPr>
            <p:ph type="subTitle" idx="7"/>
          </p:nvPr>
        </p:nvSpPr>
        <p:spPr>
          <a:xfrm>
            <a:off x="4201736" y="3658080"/>
            <a:ext cx="4154552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4" name="Google Shape;2704;p67"/>
          <p:cNvSpPr txBox="1">
            <a:spLocks noGrp="1"/>
          </p:cNvSpPr>
          <p:nvPr>
            <p:ph type="subTitle" idx="8"/>
          </p:nvPr>
        </p:nvSpPr>
        <p:spPr>
          <a:xfrm>
            <a:off x="3862229" y="2601850"/>
            <a:ext cx="4568496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05" name="Google Shape;2705;p67"/>
          <p:cNvGrpSpPr/>
          <p:nvPr/>
        </p:nvGrpSpPr>
        <p:grpSpPr>
          <a:xfrm>
            <a:off x="661932" y="1529649"/>
            <a:ext cx="2648239" cy="3069776"/>
            <a:chOff x="2355175" y="1559900"/>
            <a:chExt cx="2897100" cy="3358250"/>
          </a:xfrm>
        </p:grpSpPr>
        <p:sp>
          <p:nvSpPr>
            <p:cNvPr id="2706" name="Google Shape;2706;p67"/>
            <p:cNvSpPr/>
            <p:nvPr/>
          </p:nvSpPr>
          <p:spPr>
            <a:xfrm>
              <a:off x="2355175" y="1570725"/>
              <a:ext cx="2871250" cy="2871250"/>
            </a:xfrm>
            <a:custGeom>
              <a:avLst/>
              <a:gdLst/>
              <a:ahLst/>
              <a:cxnLst/>
              <a:rect l="l" t="t" r="r" b="b"/>
              <a:pathLst>
                <a:path w="114850" h="114850" extrusionOk="0">
                  <a:moveTo>
                    <a:pt x="57442" y="6739"/>
                  </a:moveTo>
                  <a:cubicBezTo>
                    <a:pt x="85395" y="6739"/>
                    <a:pt x="108145" y="29489"/>
                    <a:pt x="108145" y="57409"/>
                  </a:cubicBezTo>
                  <a:cubicBezTo>
                    <a:pt x="108145" y="85362"/>
                    <a:pt x="85395" y="108112"/>
                    <a:pt x="57442" y="108112"/>
                  </a:cubicBezTo>
                  <a:cubicBezTo>
                    <a:pt x="29489" y="108112"/>
                    <a:pt x="6739" y="85362"/>
                    <a:pt x="6739" y="57409"/>
                  </a:cubicBezTo>
                  <a:cubicBezTo>
                    <a:pt x="6739" y="29489"/>
                    <a:pt x="29489" y="6739"/>
                    <a:pt x="57442" y="6739"/>
                  </a:cubicBezTo>
                  <a:close/>
                  <a:moveTo>
                    <a:pt x="57442" y="1"/>
                  </a:moveTo>
                  <a:cubicBezTo>
                    <a:pt x="42098" y="1"/>
                    <a:pt x="27687" y="5972"/>
                    <a:pt x="16846" y="16813"/>
                  </a:cubicBezTo>
                  <a:cubicBezTo>
                    <a:pt x="5972" y="27654"/>
                    <a:pt x="1" y="42098"/>
                    <a:pt x="1" y="57409"/>
                  </a:cubicBezTo>
                  <a:cubicBezTo>
                    <a:pt x="1" y="72753"/>
                    <a:pt x="5972" y="87197"/>
                    <a:pt x="16846" y="98038"/>
                  </a:cubicBezTo>
                  <a:cubicBezTo>
                    <a:pt x="27687" y="108879"/>
                    <a:pt x="42098" y="114850"/>
                    <a:pt x="57442" y="114850"/>
                  </a:cubicBezTo>
                  <a:cubicBezTo>
                    <a:pt x="72786" y="114850"/>
                    <a:pt x="87197" y="108879"/>
                    <a:pt x="98038" y="98038"/>
                  </a:cubicBezTo>
                  <a:cubicBezTo>
                    <a:pt x="108879" y="87197"/>
                    <a:pt x="114850" y="72753"/>
                    <a:pt x="114850" y="57409"/>
                  </a:cubicBezTo>
                  <a:cubicBezTo>
                    <a:pt x="114850" y="42098"/>
                    <a:pt x="108879" y="27654"/>
                    <a:pt x="98038" y="16813"/>
                  </a:cubicBezTo>
                  <a:cubicBezTo>
                    <a:pt x="87197" y="5972"/>
                    <a:pt x="72786" y="1"/>
                    <a:pt x="5744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7"/>
            <p:cNvSpPr/>
            <p:nvPr/>
          </p:nvSpPr>
          <p:spPr>
            <a:xfrm>
              <a:off x="2405225" y="2758525"/>
              <a:ext cx="1272600" cy="411225"/>
            </a:xfrm>
            <a:custGeom>
              <a:avLst/>
              <a:gdLst/>
              <a:ahLst/>
              <a:cxnLst/>
              <a:rect l="l" t="t" r="r" b="b"/>
              <a:pathLst>
                <a:path w="50904" h="16449" extrusionOk="0">
                  <a:moveTo>
                    <a:pt x="10193" y="0"/>
                  </a:moveTo>
                  <a:cubicBezTo>
                    <a:pt x="5974" y="0"/>
                    <a:pt x="1318" y="830"/>
                    <a:pt x="734" y="3859"/>
                  </a:cubicBezTo>
                  <a:cubicBezTo>
                    <a:pt x="0" y="7495"/>
                    <a:pt x="4537" y="8329"/>
                    <a:pt x="6572" y="9163"/>
                  </a:cubicBezTo>
                  <a:cubicBezTo>
                    <a:pt x="8521" y="9975"/>
                    <a:pt x="21794" y="16449"/>
                    <a:pt x="27755" y="16449"/>
                  </a:cubicBezTo>
                  <a:cubicBezTo>
                    <a:pt x="27916" y="16449"/>
                    <a:pt x="28071" y="16444"/>
                    <a:pt x="28221" y="16435"/>
                  </a:cubicBezTo>
                  <a:cubicBezTo>
                    <a:pt x="33958" y="16068"/>
                    <a:pt x="50903" y="11865"/>
                    <a:pt x="50903" y="11865"/>
                  </a:cubicBezTo>
                  <a:lnTo>
                    <a:pt x="50536" y="7128"/>
                  </a:lnTo>
                  <a:cubicBezTo>
                    <a:pt x="50536" y="7128"/>
                    <a:pt x="17279" y="456"/>
                    <a:pt x="12643" y="90"/>
                  </a:cubicBezTo>
                  <a:cubicBezTo>
                    <a:pt x="11868" y="34"/>
                    <a:pt x="11040" y="0"/>
                    <a:pt x="101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7"/>
            <p:cNvSpPr/>
            <p:nvPr/>
          </p:nvSpPr>
          <p:spPr>
            <a:xfrm>
              <a:off x="3980525" y="2761575"/>
              <a:ext cx="1271750" cy="410750"/>
            </a:xfrm>
            <a:custGeom>
              <a:avLst/>
              <a:gdLst/>
              <a:ahLst/>
              <a:cxnLst/>
              <a:rect l="l" t="t" r="r" b="b"/>
              <a:pathLst>
                <a:path w="50870" h="16430" extrusionOk="0">
                  <a:moveTo>
                    <a:pt x="40798" y="0"/>
                  </a:moveTo>
                  <a:cubicBezTo>
                    <a:pt x="39922" y="0"/>
                    <a:pt x="39063" y="38"/>
                    <a:pt x="38261" y="101"/>
                  </a:cubicBezTo>
                  <a:cubicBezTo>
                    <a:pt x="33591" y="435"/>
                    <a:pt x="334" y="7106"/>
                    <a:pt x="334" y="7106"/>
                  </a:cubicBezTo>
                  <a:lnTo>
                    <a:pt x="0" y="11876"/>
                  </a:lnTo>
                  <a:cubicBezTo>
                    <a:pt x="0" y="11876"/>
                    <a:pt x="16945" y="16046"/>
                    <a:pt x="22650" y="16413"/>
                  </a:cubicBezTo>
                  <a:cubicBezTo>
                    <a:pt x="22811" y="16424"/>
                    <a:pt x="22980" y="16430"/>
                    <a:pt x="23155" y="16430"/>
                  </a:cubicBezTo>
                  <a:cubicBezTo>
                    <a:pt x="29136" y="16430"/>
                    <a:pt x="42355" y="9951"/>
                    <a:pt x="44332" y="9141"/>
                  </a:cubicBezTo>
                  <a:cubicBezTo>
                    <a:pt x="46333" y="8307"/>
                    <a:pt x="50870" y="7473"/>
                    <a:pt x="50169" y="3837"/>
                  </a:cubicBezTo>
                  <a:cubicBezTo>
                    <a:pt x="49562" y="858"/>
                    <a:pt x="44986" y="0"/>
                    <a:pt x="40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7"/>
            <p:cNvSpPr/>
            <p:nvPr/>
          </p:nvSpPr>
          <p:spPr>
            <a:xfrm>
              <a:off x="3757850" y="3130175"/>
              <a:ext cx="165150" cy="97600"/>
            </a:xfrm>
            <a:custGeom>
              <a:avLst/>
              <a:gdLst/>
              <a:ahLst/>
              <a:cxnLst/>
              <a:rect l="l" t="t" r="r" b="b"/>
              <a:pathLst>
                <a:path w="6606" h="3904" extrusionOk="0">
                  <a:moveTo>
                    <a:pt x="134" y="1"/>
                  </a:moveTo>
                  <a:cubicBezTo>
                    <a:pt x="1" y="101"/>
                    <a:pt x="801" y="3904"/>
                    <a:pt x="801" y="3904"/>
                  </a:cubicBezTo>
                  <a:lnTo>
                    <a:pt x="5605" y="3904"/>
                  </a:lnTo>
                  <a:lnTo>
                    <a:pt x="660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7"/>
            <p:cNvSpPr/>
            <p:nvPr/>
          </p:nvSpPr>
          <p:spPr>
            <a:xfrm>
              <a:off x="3618600" y="2566425"/>
              <a:ext cx="392750" cy="596625"/>
            </a:xfrm>
            <a:custGeom>
              <a:avLst/>
              <a:gdLst/>
              <a:ahLst/>
              <a:cxnLst/>
              <a:rect l="l" t="t" r="r" b="b"/>
              <a:pathLst>
                <a:path w="15710" h="23865" extrusionOk="0">
                  <a:moveTo>
                    <a:pt x="8310" y="1"/>
                  </a:moveTo>
                  <a:cubicBezTo>
                    <a:pt x="7617" y="1"/>
                    <a:pt x="1401" y="209"/>
                    <a:pt x="1401" y="7673"/>
                  </a:cubicBezTo>
                  <a:cubicBezTo>
                    <a:pt x="1401" y="15546"/>
                    <a:pt x="0" y="23652"/>
                    <a:pt x="5504" y="23752"/>
                  </a:cubicBezTo>
                  <a:cubicBezTo>
                    <a:pt x="6790" y="23775"/>
                    <a:pt x="8038" y="23864"/>
                    <a:pt x="9190" y="23864"/>
                  </a:cubicBezTo>
                  <a:cubicBezTo>
                    <a:pt x="12967" y="23864"/>
                    <a:pt x="15710" y="22907"/>
                    <a:pt x="15378" y="15546"/>
                  </a:cubicBezTo>
                  <a:cubicBezTo>
                    <a:pt x="14944" y="5939"/>
                    <a:pt x="15678" y="502"/>
                    <a:pt x="8373" y="1"/>
                  </a:cubicBezTo>
                  <a:cubicBezTo>
                    <a:pt x="8373" y="1"/>
                    <a:pt x="8351" y="1"/>
                    <a:pt x="83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7"/>
            <p:cNvSpPr/>
            <p:nvPr/>
          </p:nvSpPr>
          <p:spPr>
            <a:xfrm>
              <a:off x="3610250" y="2593975"/>
              <a:ext cx="429800" cy="467125"/>
            </a:xfrm>
            <a:custGeom>
              <a:avLst/>
              <a:gdLst/>
              <a:ahLst/>
              <a:cxnLst/>
              <a:rect l="l" t="t" r="r" b="b"/>
              <a:pathLst>
                <a:path w="17192" h="18685" extrusionOk="0">
                  <a:moveTo>
                    <a:pt x="5137" y="0"/>
                  </a:moveTo>
                  <a:cubicBezTo>
                    <a:pt x="5137" y="0"/>
                    <a:pt x="0" y="18347"/>
                    <a:pt x="8640" y="18680"/>
                  </a:cubicBezTo>
                  <a:cubicBezTo>
                    <a:pt x="8716" y="18683"/>
                    <a:pt x="8792" y="18685"/>
                    <a:pt x="8866" y="18685"/>
                  </a:cubicBezTo>
                  <a:cubicBezTo>
                    <a:pt x="17191" y="18685"/>
                    <a:pt x="12276" y="300"/>
                    <a:pt x="12276" y="300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7"/>
            <p:cNvSpPr/>
            <p:nvPr/>
          </p:nvSpPr>
          <p:spPr>
            <a:xfrm>
              <a:off x="3350900" y="1936700"/>
              <a:ext cx="406150" cy="458825"/>
            </a:xfrm>
            <a:custGeom>
              <a:avLst/>
              <a:gdLst/>
              <a:ahLst/>
              <a:cxnLst/>
              <a:rect l="l" t="t" r="r" b="b"/>
              <a:pathLst>
                <a:path w="16246" h="18353" extrusionOk="0">
                  <a:moveTo>
                    <a:pt x="20" y="1"/>
                  </a:moveTo>
                  <a:cubicBezTo>
                    <a:pt x="10" y="1"/>
                    <a:pt x="4" y="2"/>
                    <a:pt x="0" y="6"/>
                  </a:cubicBezTo>
                  <a:cubicBezTo>
                    <a:pt x="0" y="39"/>
                    <a:pt x="301" y="273"/>
                    <a:pt x="834" y="606"/>
                  </a:cubicBezTo>
                  <a:cubicBezTo>
                    <a:pt x="968" y="673"/>
                    <a:pt x="1101" y="773"/>
                    <a:pt x="1268" y="873"/>
                  </a:cubicBezTo>
                  <a:cubicBezTo>
                    <a:pt x="1435" y="973"/>
                    <a:pt x="1602" y="1073"/>
                    <a:pt x="1802" y="1207"/>
                  </a:cubicBezTo>
                  <a:cubicBezTo>
                    <a:pt x="2169" y="1473"/>
                    <a:pt x="2602" y="1707"/>
                    <a:pt x="3069" y="2040"/>
                  </a:cubicBezTo>
                  <a:cubicBezTo>
                    <a:pt x="3269" y="2207"/>
                    <a:pt x="3536" y="2374"/>
                    <a:pt x="3770" y="2574"/>
                  </a:cubicBezTo>
                  <a:cubicBezTo>
                    <a:pt x="4037" y="2741"/>
                    <a:pt x="4270" y="2941"/>
                    <a:pt x="4537" y="3141"/>
                  </a:cubicBezTo>
                  <a:cubicBezTo>
                    <a:pt x="5071" y="3542"/>
                    <a:pt x="5604" y="4009"/>
                    <a:pt x="6171" y="4476"/>
                  </a:cubicBezTo>
                  <a:cubicBezTo>
                    <a:pt x="7306" y="5443"/>
                    <a:pt x="8473" y="6577"/>
                    <a:pt x="9607" y="7878"/>
                  </a:cubicBezTo>
                  <a:cubicBezTo>
                    <a:pt x="10741" y="9146"/>
                    <a:pt x="11709" y="10446"/>
                    <a:pt x="12543" y="11681"/>
                  </a:cubicBezTo>
                  <a:cubicBezTo>
                    <a:pt x="12943" y="12314"/>
                    <a:pt x="13343" y="12915"/>
                    <a:pt x="13677" y="13482"/>
                  </a:cubicBezTo>
                  <a:cubicBezTo>
                    <a:pt x="13844" y="13749"/>
                    <a:pt x="14010" y="14049"/>
                    <a:pt x="14144" y="14316"/>
                  </a:cubicBezTo>
                  <a:cubicBezTo>
                    <a:pt x="14277" y="14583"/>
                    <a:pt x="14444" y="14850"/>
                    <a:pt x="14577" y="15083"/>
                  </a:cubicBezTo>
                  <a:cubicBezTo>
                    <a:pt x="14844" y="15583"/>
                    <a:pt x="15044" y="16050"/>
                    <a:pt x="15245" y="16451"/>
                  </a:cubicBezTo>
                  <a:cubicBezTo>
                    <a:pt x="15345" y="16651"/>
                    <a:pt x="15445" y="16818"/>
                    <a:pt x="15511" y="16984"/>
                  </a:cubicBezTo>
                  <a:cubicBezTo>
                    <a:pt x="15612" y="17185"/>
                    <a:pt x="15678" y="17318"/>
                    <a:pt x="15745" y="17485"/>
                  </a:cubicBezTo>
                  <a:cubicBezTo>
                    <a:pt x="16012" y="18052"/>
                    <a:pt x="16179" y="18352"/>
                    <a:pt x="16212" y="18352"/>
                  </a:cubicBezTo>
                  <a:cubicBezTo>
                    <a:pt x="16245" y="18319"/>
                    <a:pt x="16179" y="17985"/>
                    <a:pt x="15978" y="17385"/>
                  </a:cubicBezTo>
                  <a:cubicBezTo>
                    <a:pt x="15945" y="17218"/>
                    <a:pt x="15878" y="17051"/>
                    <a:pt x="15812" y="16884"/>
                  </a:cubicBezTo>
                  <a:cubicBezTo>
                    <a:pt x="15745" y="16684"/>
                    <a:pt x="15678" y="16517"/>
                    <a:pt x="15578" y="16284"/>
                  </a:cubicBezTo>
                  <a:cubicBezTo>
                    <a:pt x="15411" y="15884"/>
                    <a:pt x="15245" y="15383"/>
                    <a:pt x="14978" y="14883"/>
                  </a:cubicBezTo>
                  <a:cubicBezTo>
                    <a:pt x="14878" y="14616"/>
                    <a:pt x="14744" y="14349"/>
                    <a:pt x="14611" y="14049"/>
                  </a:cubicBezTo>
                  <a:cubicBezTo>
                    <a:pt x="14477" y="13782"/>
                    <a:pt x="14311" y="13515"/>
                    <a:pt x="14144" y="13215"/>
                  </a:cubicBezTo>
                  <a:cubicBezTo>
                    <a:pt x="13844" y="12615"/>
                    <a:pt x="13477" y="11981"/>
                    <a:pt x="13076" y="11347"/>
                  </a:cubicBezTo>
                  <a:cubicBezTo>
                    <a:pt x="12242" y="10080"/>
                    <a:pt x="11275" y="8745"/>
                    <a:pt x="10108" y="7411"/>
                  </a:cubicBezTo>
                  <a:cubicBezTo>
                    <a:pt x="8940" y="6110"/>
                    <a:pt x="7739" y="4976"/>
                    <a:pt x="6572" y="4009"/>
                  </a:cubicBezTo>
                  <a:cubicBezTo>
                    <a:pt x="5971" y="3542"/>
                    <a:pt x="5438" y="3075"/>
                    <a:pt x="4871" y="2708"/>
                  </a:cubicBezTo>
                  <a:cubicBezTo>
                    <a:pt x="4604" y="2507"/>
                    <a:pt x="4337" y="2307"/>
                    <a:pt x="4070" y="2141"/>
                  </a:cubicBezTo>
                  <a:cubicBezTo>
                    <a:pt x="3803" y="1974"/>
                    <a:pt x="3570" y="1807"/>
                    <a:pt x="3303" y="1674"/>
                  </a:cubicBezTo>
                  <a:cubicBezTo>
                    <a:pt x="2836" y="1340"/>
                    <a:pt x="2369" y="1106"/>
                    <a:pt x="1968" y="873"/>
                  </a:cubicBezTo>
                  <a:cubicBezTo>
                    <a:pt x="1802" y="773"/>
                    <a:pt x="1602" y="673"/>
                    <a:pt x="1435" y="573"/>
                  </a:cubicBezTo>
                  <a:cubicBezTo>
                    <a:pt x="1268" y="506"/>
                    <a:pt x="1101" y="439"/>
                    <a:pt x="934" y="373"/>
                  </a:cubicBezTo>
                  <a:cubicBezTo>
                    <a:pt x="425" y="133"/>
                    <a:pt x="104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7"/>
            <p:cNvSpPr/>
            <p:nvPr/>
          </p:nvSpPr>
          <p:spPr>
            <a:xfrm>
              <a:off x="3885450" y="1943350"/>
              <a:ext cx="395300" cy="439650"/>
            </a:xfrm>
            <a:custGeom>
              <a:avLst/>
              <a:gdLst/>
              <a:ahLst/>
              <a:cxnLst/>
              <a:rect l="l" t="t" r="r" b="b"/>
              <a:pathLst>
                <a:path w="15812" h="17586" extrusionOk="0">
                  <a:moveTo>
                    <a:pt x="15762" y="0"/>
                  </a:moveTo>
                  <a:cubicBezTo>
                    <a:pt x="15688" y="0"/>
                    <a:pt x="15367" y="95"/>
                    <a:pt x="14844" y="240"/>
                  </a:cubicBezTo>
                  <a:cubicBezTo>
                    <a:pt x="14677" y="307"/>
                    <a:pt x="14511" y="340"/>
                    <a:pt x="14344" y="407"/>
                  </a:cubicBezTo>
                  <a:cubicBezTo>
                    <a:pt x="14177" y="474"/>
                    <a:pt x="13977" y="540"/>
                    <a:pt x="13777" y="640"/>
                  </a:cubicBezTo>
                  <a:cubicBezTo>
                    <a:pt x="13343" y="807"/>
                    <a:pt x="12876" y="1007"/>
                    <a:pt x="12376" y="1274"/>
                  </a:cubicBezTo>
                  <a:cubicBezTo>
                    <a:pt x="12142" y="1408"/>
                    <a:pt x="11875" y="1541"/>
                    <a:pt x="11609" y="1674"/>
                  </a:cubicBezTo>
                  <a:cubicBezTo>
                    <a:pt x="11342" y="1808"/>
                    <a:pt x="11075" y="1975"/>
                    <a:pt x="10775" y="2141"/>
                  </a:cubicBezTo>
                  <a:cubicBezTo>
                    <a:pt x="10208" y="2475"/>
                    <a:pt x="9641" y="2909"/>
                    <a:pt x="9040" y="3342"/>
                  </a:cubicBezTo>
                  <a:cubicBezTo>
                    <a:pt x="7839" y="4243"/>
                    <a:pt x="6605" y="5310"/>
                    <a:pt x="5438" y="6611"/>
                  </a:cubicBezTo>
                  <a:cubicBezTo>
                    <a:pt x="4303" y="7879"/>
                    <a:pt x="3369" y="9213"/>
                    <a:pt x="2602" y="10514"/>
                  </a:cubicBezTo>
                  <a:cubicBezTo>
                    <a:pt x="2235" y="11148"/>
                    <a:pt x="1902" y="11782"/>
                    <a:pt x="1635" y="12382"/>
                  </a:cubicBezTo>
                  <a:cubicBezTo>
                    <a:pt x="1501" y="12682"/>
                    <a:pt x="1335" y="12949"/>
                    <a:pt x="1235" y="13249"/>
                  </a:cubicBezTo>
                  <a:cubicBezTo>
                    <a:pt x="1134" y="13550"/>
                    <a:pt x="1001" y="13816"/>
                    <a:pt x="901" y="14083"/>
                  </a:cubicBezTo>
                  <a:cubicBezTo>
                    <a:pt x="701" y="14584"/>
                    <a:pt x="567" y="15084"/>
                    <a:pt x="434" y="15518"/>
                  </a:cubicBezTo>
                  <a:cubicBezTo>
                    <a:pt x="367" y="15718"/>
                    <a:pt x="334" y="15918"/>
                    <a:pt x="267" y="16118"/>
                  </a:cubicBezTo>
                  <a:cubicBezTo>
                    <a:pt x="234" y="16285"/>
                    <a:pt x="200" y="16485"/>
                    <a:pt x="167" y="16618"/>
                  </a:cubicBezTo>
                  <a:cubicBezTo>
                    <a:pt x="34" y="17252"/>
                    <a:pt x="0" y="17586"/>
                    <a:pt x="34" y="17586"/>
                  </a:cubicBezTo>
                  <a:cubicBezTo>
                    <a:pt x="100" y="17586"/>
                    <a:pt x="234" y="17286"/>
                    <a:pt x="434" y="16685"/>
                  </a:cubicBezTo>
                  <a:cubicBezTo>
                    <a:pt x="467" y="16552"/>
                    <a:pt x="534" y="16385"/>
                    <a:pt x="567" y="16218"/>
                  </a:cubicBezTo>
                  <a:cubicBezTo>
                    <a:pt x="634" y="16018"/>
                    <a:pt x="734" y="15851"/>
                    <a:pt x="801" y="15618"/>
                  </a:cubicBezTo>
                  <a:cubicBezTo>
                    <a:pt x="968" y="15217"/>
                    <a:pt x="1101" y="14750"/>
                    <a:pt x="1368" y="14250"/>
                  </a:cubicBezTo>
                  <a:cubicBezTo>
                    <a:pt x="1468" y="14017"/>
                    <a:pt x="1568" y="13750"/>
                    <a:pt x="1702" y="13449"/>
                  </a:cubicBezTo>
                  <a:cubicBezTo>
                    <a:pt x="1835" y="13183"/>
                    <a:pt x="1968" y="12916"/>
                    <a:pt x="2135" y="12616"/>
                  </a:cubicBezTo>
                  <a:cubicBezTo>
                    <a:pt x="2402" y="12048"/>
                    <a:pt x="2769" y="11448"/>
                    <a:pt x="3136" y="10814"/>
                  </a:cubicBezTo>
                  <a:cubicBezTo>
                    <a:pt x="3903" y="9613"/>
                    <a:pt x="4837" y="8312"/>
                    <a:pt x="5938" y="7045"/>
                  </a:cubicBezTo>
                  <a:cubicBezTo>
                    <a:pt x="7072" y="5811"/>
                    <a:pt x="8273" y="4743"/>
                    <a:pt x="9407" y="3843"/>
                  </a:cubicBezTo>
                  <a:cubicBezTo>
                    <a:pt x="9974" y="3409"/>
                    <a:pt x="10541" y="2975"/>
                    <a:pt x="11075" y="2642"/>
                  </a:cubicBezTo>
                  <a:cubicBezTo>
                    <a:pt x="11342" y="2442"/>
                    <a:pt x="11609" y="2275"/>
                    <a:pt x="11875" y="2108"/>
                  </a:cubicBezTo>
                  <a:cubicBezTo>
                    <a:pt x="12109" y="1975"/>
                    <a:pt x="12376" y="1841"/>
                    <a:pt x="12609" y="1674"/>
                  </a:cubicBezTo>
                  <a:cubicBezTo>
                    <a:pt x="13076" y="1408"/>
                    <a:pt x="13543" y="1174"/>
                    <a:pt x="13910" y="974"/>
                  </a:cubicBezTo>
                  <a:cubicBezTo>
                    <a:pt x="14110" y="874"/>
                    <a:pt x="14311" y="774"/>
                    <a:pt x="14477" y="707"/>
                  </a:cubicBezTo>
                  <a:cubicBezTo>
                    <a:pt x="14644" y="640"/>
                    <a:pt x="14778" y="540"/>
                    <a:pt x="14944" y="474"/>
                  </a:cubicBezTo>
                  <a:cubicBezTo>
                    <a:pt x="15511" y="240"/>
                    <a:pt x="15812" y="73"/>
                    <a:pt x="15778" y="7"/>
                  </a:cubicBezTo>
                  <a:cubicBezTo>
                    <a:pt x="15778" y="2"/>
                    <a:pt x="15773" y="0"/>
                    <a:pt x="15762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7"/>
            <p:cNvSpPr/>
            <p:nvPr/>
          </p:nvSpPr>
          <p:spPr>
            <a:xfrm>
              <a:off x="3810400" y="1559900"/>
              <a:ext cx="39200" cy="806425"/>
            </a:xfrm>
            <a:custGeom>
              <a:avLst/>
              <a:gdLst/>
              <a:ahLst/>
              <a:cxnLst/>
              <a:rect l="l" t="t" r="r" b="b"/>
              <a:pathLst>
                <a:path w="1568" h="32257" extrusionOk="0">
                  <a:moveTo>
                    <a:pt x="1368" y="0"/>
                  </a:moveTo>
                  <a:lnTo>
                    <a:pt x="1368" y="0"/>
                  </a:lnTo>
                  <a:cubicBezTo>
                    <a:pt x="1201" y="0"/>
                    <a:pt x="767" y="7205"/>
                    <a:pt x="434" y="16112"/>
                  </a:cubicBezTo>
                  <a:cubicBezTo>
                    <a:pt x="134" y="25018"/>
                    <a:pt x="0" y="32257"/>
                    <a:pt x="200" y="32257"/>
                  </a:cubicBezTo>
                  <a:cubicBezTo>
                    <a:pt x="367" y="32257"/>
                    <a:pt x="801" y="25051"/>
                    <a:pt x="1134" y="16145"/>
                  </a:cubicBezTo>
                  <a:cubicBezTo>
                    <a:pt x="1468" y="7239"/>
                    <a:pt x="1568" y="34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7"/>
            <p:cNvSpPr/>
            <p:nvPr/>
          </p:nvSpPr>
          <p:spPr>
            <a:xfrm>
              <a:off x="2627050" y="3085150"/>
              <a:ext cx="1037425" cy="1424500"/>
            </a:xfrm>
            <a:custGeom>
              <a:avLst/>
              <a:gdLst/>
              <a:ahLst/>
              <a:cxnLst/>
              <a:rect l="l" t="t" r="r" b="b"/>
              <a:pathLst>
                <a:path w="41497" h="56980" extrusionOk="0">
                  <a:moveTo>
                    <a:pt x="41463" y="1"/>
                  </a:moveTo>
                  <a:cubicBezTo>
                    <a:pt x="41463" y="1"/>
                    <a:pt x="41430" y="34"/>
                    <a:pt x="41397" y="67"/>
                  </a:cubicBezTo>
                  <a:cubicBezTo>
                    <a:pt x="41363" y="67"/>
                    <a:pt x="41330" y="67"/>
                    <a:pt x="41297" y="101"/>
                  </a:cubicBezTo>
                  <a:cubicBezTo>
                    <a:pt x="41263" y="134"/>
                    <a:pt x="41196" y="134"/>
                    <a:pt x="41163" y="167"/>
                  </a:cubicBezTo>
                  <a:cubicBezTo>
                    <a:pt x="40963" y="301"/>
                    <a:pt x="40663" y="501"/>
                    <a:pt x="40296" y="768"/>
                  </a:cubicBezTo>
                  <a:cubicBezTo>
                    <a:pt x="39529" y="1301"/>
                    <a:pt x="38461" y="2069"/>
                    <a:pt x="37060" y="3069"/>
                  </a:cubicBezTo>
                  <a:cubicBezTo>
                    <a:pt x="34325" y="5071"/>
                    <a:pt x="30389" y="7940"/>
                    <a:pt x="25719" y="11409"/>
                  </a:cubicBezTo>
                  <a:lnTo>
                    <a:pt x="25652" y="11442"/>
                  </a:lnTo>
                  <a:lnTo>
                    <a:pt x="25619" y="11542"/>
                  </a:lnTo>
                  <a:cubicBezTo>
                    <a:pt x="24084" y="16312"/>
                    <a:pt x="22316" y="21816"/>
                    <a:pt x="20415" y="27687"/>
                  </a:cubicBezTo>
                  <a:cubicBezTo>
                    <a:pt x="19419" y="30875"/>
                    <a:pt x="18422" y="33931"/>
                    <a:pt x="17525" y="36789"/>
                  </a:cubicBezTo>
                  <a:lnTo>
                    <a:pt x="17525" y="36789"/>
                  </a:lnTo>
                  <a:cubicBezTo>
                    <a:pt x="12411" y="42567"/>
                    <a:pt x="8028" y="47581"/>
                    <a:pt x="4904" y="51170"/>
                  </a:cubicBezTo>
                  <a:cubicBezTo>
                    <a:pt x="3336" y="52972"/>
                    <a:pt x="2102" y="54406"/>
                    <a:pt x="1268" y="55407"/>
                  </a:cubicBezTo>
                  <a:cubicBezTo>
                    <a:pt x="834" y="55907"/>
                    <a:pt x="501" y="56307"/>
                    <a:pt x="301" y="56574"/>
                  </a:cubicBezTo>
                  <a:cubicBezTo>
                    <a:pt x="100" y="56841"/>
                    <a:pt x="0" y="56975"/>
                    <a:pt x="0" y="56975"/>
                  </a:cubicBezTo>
                  <a:cubicBezTo>
                    <a:pt x="4" y="56978"/>
                    <a:pt x="8" y="56980"/>
                    <a:pt x="13" y="56980"/>
                  </a:cubicBezTo>
                  <a:cubicBezTo>
                    <a:pt x="56" y="56980"/>
                    <a:pt x="161" y="56851"/>
                    <a:pt x="401" y="56641"/>
                  </a:cubicBezTo>
                  <a:cubicBezTo>
                    <a:pt x="634" y="56408"/>
                    <a:pt x="968" y="56041"/>
                    <a:pt x="1435" y="55574"/>
                  </a:cubicBezTo>
                  <a:cubicBezTo>
                    <a:pt x="2302" y="54606"/>
                    <a:pt x="3603" y="53205"/>
                    <a:pt x="5204" y="51437"/>
                  </a:cubicBezTo>
                  <a:cubicBezTo>
                    <a:pt x="8406" y="47901"/>
                    <a:pt x="12910" y="42931"/>
                    <a:pt x="18047" y="37160"/>
                  </a:cubicBezTo>
                  <a:lnTo>
                    <a:pt x="18113" y="37094"/>
                  </a:lnTo>
                  <a:lnTo>
                    <a:pt x="18113" y="37027"/>
                  </a:lnTo>
                  <a:cubicBezTo>
                    <a:pt x="19047" y="34158"/>
                    <a:pt x="20048" y="31089"/>
                    <a:pt x="21049" y="27887"/>
                  </a:cubicBezTo>
                  <a:cubicBezTo>
                    <a:pt x="22901" y="22065"/>
                    <a:pt x="24655" y="16571"/>
                    <a:pt x="26148" y="11829"/>
                  </a:cubicBezTo>
                  <a:lnTo>
                    <a:pt x="26148" y="11829"/>
                  </a:lnTo>
                  <a:cubicBezTo>
                    <a:pt x="30757" y="8347"/>
                    <a:pt x="34604" y="5428"/>
                    <a:pt x="37294" y="3370"/>
                  </a:cubicBezTo>
                  <a:cubicBezTo>
                    <a:pt x="38628" y="2302"/>
                    <a:pt x="39695" y="1502"/>
                    <a:pt x="40396" y="935"/>
                  </a:cubicBezTo>
                  <a:cubicBezTo>
                    <a:pt x="40763" y="634"/>
                    <a:pt x="41030" y="401"/>
                    <a:pt x="41230" y="267"/>
                  </a:cubicBezTo>
                  <a:cubicBezTo>
                    <a:pt x="41263" y="201"/>
                    <a:pt x="41297" y="167"/>
                    <a:pt x="41330" y="134"/>
                  </a:cubicBezTo>
                  <a:cubicBezTo>
                    <a:pt x="41363" y="101"/>
                    <a:pt x="41397" y="67"/>
                    <a:pt x="41430" y="67"/>
                  </a:cubicBezTo>
                  <a:cubicBezTo>
                    <a:pt x="41463" y="1"/>
                    <a:pt x="41497" y="1"/>
                    <a:pt x="41463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7"/>
            <p:cNvSpPr/>
            <p:nvPr/>
          </p:nvSpPr>
          <p:spPr>
            <a:xfrm>
              <a:off x="3382575" y="3152650"/>
              <a:ext cx="335275" cy="1765500"/>
            </a:xfrm>
            <a:custGeom>
              <a:avLst/>
              <a:gdLst/>
              <a:ahLst/>
              <a:cxnLst/>
              <a:rect l="l" t="t" r="r" b="b"/>
              <a:pathLst>
                <a:path w="13411" h="70620" extrusionOk="0">
                  <a:moveTo>
                    <a:pt x="13372" y="1"/>
                  </a:moveTo>
                  <a:cubicBezTo>
                    <a:pt x="13323" y="1"/>
                    <a:pt x="13058" y="398"/>
                    <a:pt x="12577" y="1103"/>
                  </a:cubicBezTo>
                  <a:cubicBezTo>
                    <a:pt x="12110" y="1837"/>
                    <a:pt x="11409" y="2905"/>
                    <a:pt x="10508" y="4306"/>
                  </a:cubicBezTo>
                  <a:cubicBezTo>
                    <a:pt x="8741" y="7074"/>
                    <a:pt x="6205" y="11044"/>
                    <a:pt x="3203" y="15814"/>
                  </a:cubicBezTo>
                  <a:lnTo>
                    <a:pt x="3170" y="15914"/>
                  </a:lnTo>
                  <a:lnTo>
                    <a:pt x="3170" y="16014"/>
                  </a:lnTo>
                  <a:cubicBezTo>
                    <a:pt x="3970" y="21451"/>
                    <a:pt x="4938" y="27856"/>
                    <a:pt x="5972" y="34694"/>
                  </a:cubicBezTo>
                  <a:cubicBezTo>
                    <a:pt x="6736" y="39543"/>
                    <a:pt x="7434" y="44193"/>
                    <a:pt x="8098" y="48448"/>
                  </a:cubicBezTo>
                  <a:lnTo>
                    <a:pt x="8098" y="48448"/>
                  </a:lnTo>
                  <a:cubicBezTo>
                    <a:pt x="5649" y="54905"/>
                    <a:pt x="3629" y="60435"/>
                    <a:pt x="2203" y="64349"/>
                  </a:cubicBezTo>
                  <a:cubicBezTo>
                    <a:pt x="1469" y="66317"/>
                    <a:pt x="902" y="67851"/>
                    <a:pt x="535" y="68952"/>
                  </a:cubicBezTo>
                  <a:cubicBezTo>
                    <a:pt x="168" y="70019"/>
                    <a:pt x="1" y="70586"/>
                    <a:pt x="34" y="70620"/>
                  </a:cubicBezTo>
                  <a:cubicBezTo>
                    <a:pt x="68" y="70620"/>
                    <a:pt x="301" y="70053"/>
                    <a:pt x="735" y="69019"/>
                  </a:cubicBezTo>
                  <a:cubicBezTo>
                    <a:pt x="1168" y="67951"/>
                    <a:pt x="1769" y="66417"/>
                    <a:pt x="2536" y="64482"/>
                  </a:cubicBezTo>
                  <a:cubicBezTo>
                    <a:pt x="4071" y="60579"/>
                    <a:pt x="6239" y="55042"/>
                    <a:pt x="8707" y="48571"/>
                  </a:cubicBezTo>
                  <a:lnTo>
                    <a:pt x="8741" y="48504"/>
                  </a:lnTo>
                  <a:lnTo>
                    <a:pt x="8741" y="48404"/>
                  </a:lnTo>
                  <a:cubicBezTo>
                    <a:pt x="8073" y="44134"/>
                    <a:pt x="7373" y="39464"/>
                    <a:pt x="6639" y="34594"/>
                  </a:cubicBezTo>
                  <a:cubicBezTo>
                    <a:pt x="5612" y="27804"/>
                    <a:pt x="4618" y="21442"/>
                    <a:pt x="3755" y="16030"/>
                  </a:cubicBezTo>
                  <a:lnTo>
                    <a:pt x="3755" y="16030"/>
                  </a:lnTo>
                  <a:cubicBezTo>
                    <a:pt x="6701" y="11264"/>
                    <a:pt x="9117" y="7291"/>
                    <a:pt x="10809" y="4472"/>
                  </a:cubicBezTo>
                  <a:cubicBezTo>
                    <a:pt x="11643" y="3071"/>
                    <a:pt x="12310" y="1937"/>
                    <a:pt x="12743" y="1170"/>
                  </a:cubicBezTo>
                  <a:cubicBezTo>
                    <a:pt x="13177" y="436"/>
                    <a:pt x="13411" y="2"/>
                    <a:pt x="13377" y="2"/>
                  </a:cubicBezTo>
                  <a:cubicBezTo>
                    <a:pt x="13376" y="1"/>
                    <a:pt x="13374" y="1"/>
                    <a:pt x="13372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7"/>
            <p:cNvSpPr/>
            <p:nvPr/>
          </p:nvSpPr>
          <p:spPr>
            <a:xfrm>
              <a:off x="3947150" y="3141800"/>
              <a:ext cx="338600" cy="1776350"/>
            </a:xfrm>
            <a:custGeom>
              <a:avLst/>
              <a:gdLst/>
              <a:ahLst/>
              <a:cxnLst/>
              <a:rect l="l" t="t" r="r" b="b"/>
              <a:pathLst>
                <a:path w="13544" h="71054" extrusionOk="0">
                  <a:moveTo>
                    <a:pt x="35" y="1"/>
                  </a:moveTo>
                  <a:cubicBezTo>
                    <a:pt x="35" y="1"/>
                    <a:pt x="34" y="2"/>
                    <a:pt x="34" y="3"/>
                  </a:cubicBezTo>
                  <a:cubicBezTo>
                    <a:pt x="1" y="3"/>
                    <a:pt x="234" y="436"/>
                    <a:pt x="701" y="1170"/>
                  </a:cubicBezTo>
                  <a:cubicBezTo>
                    <a:pt x="1168" y="1938"/>
                    <a:pt x="1869" y="3072"/>
                    <a:pt x="2769" y="4473"/>
                  </a:cubicBezTo>
                  <a:cubicBezTo>
                    <a:pt x="4560" y="7291"/>
                    <a:pt x="7109" y="11263"/>
                    <a:pt x="10219" y="16029"/>
                  </a:cubicBezTo>
                  <a:lnTo>
                    <a:pt x="10219" y="16029"/>
                  </a:lnTo>
                  <a:cubicBezTo>
                    <a:pt x="9157" y="21442"/>
                    <a:pt x="7931" y="27838"/>
                    <a:pt x="6639" y="34661"/>
                  </a:cubicBezTo>
                  <a:cubicBezTo>
                    <a:pt x="5772" y="39198"/>
                    <a:pt x="4971" y="43534"/>
                    <a:pt x="4237" y="47470"/>
                  </a:cubicBezTo>
                  <a:lnTo>
                    <a:pt x="4204" y="47570"/>
                  </a:lnTo>
                  <a:lnTo>
                    <a:pt x="4237" y="47637"/>
                  </a:lnTo>
                  <a:cubicBezTo>
                    <a:pt x="6872" y="54508"/>
                    <a:pt x="9174" y="60379"/>
                    <a:pt x="10808" y="64516"/>
                  </a:cubicBezTo>
                  <a:cubicBezTo>
                    <a:pt x="11642" y="66584"/>
                    <a:pt x="12276" y="68218"/>
                    <a:pt x="12743" y="69352"/>
                  </a:cubicBezTo>
                  <a:cubicBezTo>
                    <a:pt x="12977" y="69886"/>
                    <a:pt x="13177" y="70320"/>
                    <a:pt x="13310" y="70620"/>
                  </a:cubicBezTo>
                  <a:cubicBezTo>
                    <a:pt x="13410" y="70887"/>
                    <a:pt x="13510" y="71054"/>
                    <a:pt x="13510" y="71054"/>
                  </a:cubicBezTo>
                  <a:cubicBezTo>
                    <a:pt x="13544" y="71020"/>
                    <a:pt x="13477" y="70887"/>
                    <a:pt x="13410" y="70587"/>
                  </a:cubicBezTo>
                  <a:cubicBezTo>
                    <a:pt x="13310" y="70286"/>
                    <a:pt x="13143" y="69819"/>
                    <a:pt x="12943" y="69252"/>
                  </a:cubicBezTo>
                  <a:cubicBezTo>
                    <a:pt x="12543" y="68118"/>
                    <a:pt x="11943" y="66450"/>
                    <a:pt x="11175" y="64382"/>
                  </a:cubicBezTo>
                  <a:cubicBezTo>
                    <a:pt x="9645" y="60191"/>
                    <a:pt x="7451" y="54340"/>
                    <a:pt x="4859" y="47493"/>
                  </a:cubicBezTo>
                  <a:lnTo>
                    <a:pt x="4859" y="47493"/>
                  </a:lnTo>
                  <a:cubicBezTo>
                    <a:pt x="5620" y="43554"/>
                    <a:pt x="6447" y="39256"/>
                    <a:pt x="7306" y="34794"/>
                  </a:cubicBezTo>
                  <a:cubicBezTo>
                    <a:pt x="8607" y="27923"/>
                    <a:pt x="9808" y="21452"/>
                    <a:pt x="10808" y="16014"/>
                  </a:cubicBezTo>
                  <a:lnTo>
                    <a:pt x="10842" y="15881"/>
                  </a:lnTo>
                  <a:lnTo>
                    <a:pt x="10775" y="15781"/>
                  </a:lnTo>
                  <a:cubicBezTo>
                    <a:pt x="7606" y="11011"/>
                    <a:pt x="4938" y="7041"/>
                    <a:pt x="3070" y="4273"/>
                  </a:cubicBezTo>
                  <a:cubicBezTo>
                    <a:pt x="2102" y="2905"/>
                    <a:pt x="1368" y="1804"/>
                    <a:pt x="868" y="1104"/>
                  </a:cubicBezTo>
                  <a:cubicBezTo>
                    <a:pt x="355" y="398"/>
                    <a:pt x="58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7"/>
            <p:cNvSpPr/>
            <p:nvPr/>
          </p:nvSpPr>
          <p:spPr>
            <a:xfrm>
              <a:off x="3996350" y="3059225"/>
              <a:ext cx="1041600" cy="1450425"/>
            </a:xfrm>
            <a:custGeom>
              <a:avLst/>
              <a:gdLst/>
              <a:ahLst/>
              <a:cxnLst/>
              <a:rect l="l" t="t" r="r" b="b"/>
              <a:pathLst>
                <a:path w="41664" h="58017" extrusionOk="0">
                  <a:moveTo>
                    <a:pt x="38" y="1"/>
                  </a:moveTo>
                  <a:cubicBezTo>
                    <a:pt x="35" y="1"/>
                    <a:pt x="34" y="2"/>
                    <a:pt x="34" y="3"/>
                  </a:cubicBezTo>
                  <a:cubicBezTo>
                    <a:pt x="1" y="37"/>
                    <a:pt x="368" y="337"/>
                    <a:pt x="1068" y="904"/>
                  </a:cubicBezTo>
                  <a:cubicBezTo>
                    <a:pt x="1769" y="1471"/>
                    <a:pt x="2836" y="2272"/>
                    <a:pt x="4170" y="3306"/>
                  </a:cubicBezTo>
                  <a:cubicBezTo>
                    <a:pt x="6816" y="5356"/>
                    <a:pt x="10610" y="8226"/>
                    <a:pt x="15161" y="11624"/>
                  </a:cubicBezTo>
                  <a:lnTo>
                    <a:pt x="15161" y="11624"/>
                  </a:lnTo>
                  <a:cubicBezTo>
                    <a:pt x="16825" y="16484"/>
                    <a:pt x="18787" y="22138"/>
                    <a:pt x="20882" y="28124"/>
                  </a:cubicBezTo>
                  <a:cubicBezTo>
                    <a:pt x="22017" y="31326"/>
                    <a:pt x="23117" y="34428"/>
                    <a:pt x="24118" y="37330"/>
                  </a:cubicBezTo>
                  <a:lnTo>
                    <a:pt x="24118" y="37397"/>
                  </a:lnTo>
                  <a:lnTo>
                    <a:pt x="24185" y="37430"/>
                  </a:lnTo>
                  <a:cubicBezTo>
                    <a:pt x="29155" y="43435"/>
                    <a:pt x="33491" y="48605"/>
                    <a:pt x="36594" y="52274"/>
                  </a:cubicBezTo>
                  <a:cubicBezTo>
                    <a:pt x="38161" y="54109"/>
                    <a:pt x="39396" y="55543"/>
                    <a:pt x="40263" y="56544"/>
                  </a:cubicBezTo>
                  <a:cubicBezTo>
                    <a:pt x="40697" y="57044"/>
                    <a:pt x="41030" y="57411"/>
                    <a:pt x="41264" y="57678"/>
                  </a:cubicBezTo>
                  <a:cubicBezTo>
                    <a:pt x="41473" y="57888"/>
                    <a:pt x="41602" y="58017"/>
                    <a:pt x="41626" y="58017"/>
                  </a:cubicBezTo>
                  <a:cubicBezTo>
                    <a:pt x="41629" y="58017"/>
                    <a:pt x="41631" y="58015"/>
                    <a:pt x="41631" y="58012"/>
                  </a:cubicBezTo>
                  <a:cubicBezTo>
                    <a:pt x="41664" y="58012"/>
                    <a:pt x="41564" y="57878"/>
                    <a:pt x="41364" y="57578"/>
                  </a:cubicBezTo>
                  <a:cubicBezTo>
                    <a:pt x="41130" y="57311"/>
                    <a:pt x="40830" y="56911"/>
                    <a:pt x="40430" y="56410"/>
                  </a:cubicBezTo>
                  <a:cubicBezTo>
                    <a:pt x="39629" y="55376"/>
                    <a:pt x="38428" y="53875"/>
                    <a:pt x="36927" y="52007"/>
                  </a:cubicBezTo>
                  <a:cubicBezTo>
                    <a:pt x="33892" y="48271"/>
                    <a:pt x="29622" y="43034"/>
                    <a:pt x="24685" y="37030"/>
                  </a:cubicBezTo>
                  <a:lnTo>
                    <a:pt x="24685" y="37030"/>
                  </a:lnTo>
                  <a:lnTo>
                    <a:pt x="24718" y="37130"/>
                  </a:lnTo>
                  <a:cubicBezTo>
                    <a:pt x="23718" y="34228"/>
                    <a:pt x="22650" y="31126"/>
                    <a:pt x="21516" y="27923"/>
                  </a:cubicBezTo>
                  <a:cubicBezTo>
                    <a:pt x="19415" y="21886"/>
                    <a:pt x="17447" y="16215"/>
                    <a:pt x="15712" y="11378"/>
                  </a:cubicBezTo>
                  <a:lnTo>
                    <a:pt x="15679" y="11278"/>
                  </a:lnTo>
                  <a:lnTo>
                    <a:pt x="15612" y="11245"/>
                  </a:lnTo>
                  <a:cubicBezTo>
                    <a:pt x="10975" y="7842"/>
                    <a:pt x="7106" y="5007"/>
                    <a:pt x="4371" y="3039"/>
                  </a:cubicBezTo>
                  <a:cubicBezTo>
                    <a:pt x="3003" y="2038"/>
                    <a:pt x="1936" y="1271"/>
                    <a:pt x="1202" y="771"/>
                  </a:cubicBezTo>
                  <a:cubicBezTo>
                    <a:pt x="477" y="267"/>
                    <a:pt x="80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7"/>
            <p:cNvSpPr/>
            <p:nvPr/>
          </p:nvSpPr>
          <p:spPr>
            <a:xfrm>
              <a:off x="2846375" y="1617375"/>
              <a:ext cx="808100" cy="1140900"/>
            </a:xfrm>
            <a:custGeom>
              <a:avLst/>
              <a:gdLst/>
              <a:ahLst/>
              <a:cxnLst/>
              <a:rect l="l" t="t" r="r" b="b"/>
              <a:pathLst>
                <a:path w="32324" h="45636" extrusionOk="0">
                  <a:moveTo>
                    <a:pt x="41" y="0"/>
                  </a:moveTo>
                  <a:cubicBezTo>
                    <a:pt x="38" y="0"/>
                    <a:pt x="35" y="1"/>
                    <a:pt x="34" y="3"/>
                  </a:cubicBezTo>
                  <a:cubicBezTo>
                    <a:pt x="0" y="3"/>
                    <a:pt x="334" y="370"/>
                    <a:pt x="968" y="1037"/>
                  </a:cubicBezTo>
                  <a:cubicBezTo>
                    <a:pt x="1568" y="1671"/>
                    <a:pt x="2502" y="2605"/>
                    <a:pt x="3636" y="3806"/>
                  </a:cubicBezTo>
                  <a:cubicBezTo>
                    <a:pt x="5951" y="6121"/>
                    <a:pt x="9218" y="9387"/>
                    <a:pt x="13077" y="13182"/>
                  </a:cubicBezTo>
                  <a:lnTo>
                    <a:pt x="13077" y="13182"/>
                  </a:lnTo>
                  <a:cubicBezTo>
                    <a:pt x="14144" y="16050"/>
                    <a:pt x="15312" y="19218"/>
                    <a:pt x="16512" y="22486"/>
                  </a:cubicBezTo>
                  <a:cubicBezTo>
                    <a:pt x="18180" y="27089"/>
                    <a:pt x="19814" y="31425"/>
                    <a:pt x="21182" y="35128"/>
                  </a:cubicBezTo>
                  <a:lnTo>
                    <a:pt x="21215" y="35195"/>
                  </a:lnTo>
                  <a:lnTo>
                    <a:pt x="21249" y="35228"/>
                  </a:lnTo>
                  <a:cubicBezTo>
                    <a:pt x="24518" y="38364"/>
                    <a:pt x="27253" y="40999"/>
                    <a:pt x="29188" y="42833"/>
                  </a:cubicBezTo>
                  <a:cubicBezTo>
                    <a:pt x="30155" y="43734"/>
                    <a:pt x="30922" y="44435"/>
                    <a:pt x="31456" y="44935"/>
                  </a:cubicBezTo>
                  <a:cubicBezTo>
                    <a:pt x="31990" y="45402"/>
                    <a:pt x="32290" y="45635"/>
                    <a:pt x="32290" y="45635"/>
                  </a:cubicBezTo>
                  <a:cubicBezTo>
                    <a:pt x="32323" y="45602"/>
                    <a:pt x="32090" y="45302"/>
                    <a:pt x="31590" y="44802"/>
                  </a:cubicBezTo>
                  <a:cubicBezTo>
                    <a:pt x="31089" y="44268"/>
                    <a:pt x="30355" y="43501"/>
                    <a:pt x="29421" y="42567"/>
                  </a:cubicBezTo>
                  <a:cubicBezTo>
                    <a:pt x="27596" y="40675"/>
                    <a:pt x="24912" y="38023"/>
                    <a:pt x="21730" y="34842"/>
                  </a:cubicBezTo>
                  <a:lnTo>
                    <a:pt x="21730" y="34842"/>
                  </a:lnTo>
                  <a:cubicBezTo>
                    <a:pt x="20400" y="31151"/>
                    <a:pt x="18806" y="26834"/>
                    <a:pt x="17146" y="22252"/>
                  </a:cubicBezTo>
                  <a:cubicBezTo>
                    <a:pt x="15912" y="18983"/>
                    <a:pt x="14744" y="15814"/>
                    <a:pt x="13677" y="12945"/>
                  </a:cubicBezTo>
                  <a:lnTo>
                    <a:pt x="13643" y="12879"/>
                  </a:lnTo>
                  <a:lnTo>
                    <a:pt x="13610" y="12845"/>
                  </a:lnTo>
                  <a:cubicBezTo>
                    <a:pt x="9674" y="9043"/>
                    <a:pt x="6305" y="5774"/>
                    <a:pt x="3936" y="3505"/>
                  </a:cubicBezTo>
                  <a:cubicBezTo>
                    <a:pt x="2736" y="2371"/>
                    <a:pt x="1768" y="1471"/>
                    <a:pt x="1101" y="870"/>
                  </a:cubicBezTo>
                  <a:cubicBezTo>
                    <a:pt x="467" y="300"/>
                    <a:pt x="105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7"/>
            <p:cNvSpPr/>
            <p:nvPr/>
          </p:nvSpPr>
          <p:spPr>
            <a:xfrm>
              <a:off x="3994700" y="1617375"/>
              <a:ext cx="812250" cy="1150975"/>
            </a:xfrm>
            <a:custGeom>
              <a:avLst/>
              <a:gdLst/>
              <a:ahLst/>
              <a:cxnLst/>
              <a:rect l="l" t="t" r="r" b="b"/>
              <a:pathLst>
                <a:path w="32490" h="46039" extrusionOk="0">
                  <a:moveTo>
                    <a:pt x="32449" y="0"/>
                  </a:moveTo>
                  <a:cubicBezTo>
                    <a:pt x="32386" y="0"/>
                    <a:pt x="32025" y="300"/>
                    <a:pt x="31423" y="870"/>
                  </a:cubicBezTo>
                  <a:cubicBezTo>
                    <a:pt x="30789" y="1437"/>
                    <a:pt x="29855" y="2338"/>
                    <a:pt x="28687" y="3439"/>
                  </a:cubicBezTo>
                  <a:cubicBezTo>
                    <a:pt x="26352" y="5674"/>
                    <a:pt x="23083" y="8842"/>
                    <a:pt x="19281" y="12578"/>
                  </a:cubicBezTo>
                  <a:lnTo>
                    <a:pt x="19214" y="12612"/>
                  </a:lnTo>
                  <a:lnTo>
                    <a:pt x="19214" y="12679"/>
                  </a:lnTo>
                  <a:cubicBezTo>
                    <a:pt x="18113" y="15848"/>
                    <a:pt x="16912" y="19283"/>
                    <a:pt x="15678" y="22919"/>
                  </a:cubicBezTo>
                  <a:cubicBezTo>
                    <a:pt x="14020" y="27762"/>
                    <a:pt x="12460" y="32308"/>
                    <a:pt x="11163" y="36196"/>
                  </a:cubicBezTo>
                  <a:lnTo>
                    <a:pt x="11163" y="36196"/>
                  </a:lnTo>
                  <a:cubicBezTo>
                    <a:pt x="7796" y="39101"/>
                    <a:pt x="4989" y="41512"/>
                    <a:pt x="3036" y="43234"/>
                  </a:cubicBezTo>
                  <a:cubicBezTo>
                    <a:pt x="2068" y="44101"/>
                    <a:pt x="1301" y="44802"/>
                    <a:pt x="767" y="45269"/>
                  </a:cubicBezTo>
                  <a:cubicBezTo>
                    <a:pt x="267" y="45736"/>
                    <a:pt x="0" y="46002"/>
                    <a:pt x="0" y="46036"/>
                  </a:cubicBezTo>
                  <a:cubicBezTo>
                    <a:pt x="2" y="46038"/>
                    <a:pt x="5" y="46039"/>
                    <a:pt x="10" y="46039"/>
                  </a:cubicBezTo>
                  <a:cubicBezTo>
                    <a:pt x="72" y="46039"/>
                    <a:pt x="369" y="45808"/>
                    <a:pt x="901" y="45402"/>
                  </a:cubicBezTo>
                  <a:cubicBezTo>
                    <a:pt x="1434" y="44968"/>
                    <a:pt x="2235" y="44335"/>
                    <a:pt x="3269" y="43501"/>
                  </a:cubicBezTo>
                  <a:cubicBezTo>
                    <a:pt x="5304" y="41833"/>
                    <a:pt x="8173" y="39464"/>
                    <a:pt x="11608" y="36596"/>
                  </a:cubicBezTo>
                  <a:lnTo>
                    <a:pt x="11675" y="36529"/>
                  </a:lnTo>
                  <a:lnTo>
                    <a:pt x="11708" y="36462"/>
                  </a:lnTo>
                  <a:cubicBezTo>
                    <a:pt x="13043" y="32559"/>
                    <a:pt x="14644" y="27990"/>
                    <a:pt x="16312" y="23153"/>
                  </a:cubicBezTo>
                  <a:cubicBezTo>
                    <a:pt x="17533" y="19555"/>
                    <a:pt x="18689" y="16121"/>
                    <a:pt x="19747" y="12979"/>
                  </a:cubicBezTo>
                  <a:lnTo>
                    <a:pt x="19747" y="12979"/>
                  </a:lnTo>
                  <a:cubicBezTo>
                    <a:pt x="23502" y="9224"/>
                    <a:pt x="26726" y="6000"/>
                    <a:pt x="28954" y="3705"/>
                  </a:cubicBezTo>
                  <a:cubicBezTo>
                    <a:pt x="30088" y="2571"/>
                    <a:pt x="30989" y="1637"/>
                    <a:pt x="31556" y="1004"/>
                  </a:cubicBezTo>
                  <a:cubicBezTo>
                    <a:pt x="32156" y="370"/>
                    <a:pt x="32490" y="3"/>
                    <a:pt x="32457" y="3"/>
                  </a:cubicBezTo>
                  <a:cubicBezTo>
                    <a:pt x="32455" y="1"/>
                    <a:pt x="32452" y="0"/>
                    <a:pt x="32449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7"/>
            <p:cNvSpPr/>
            <p:nvPr/>
          </p:nvSpPr>
          <p:spPr>
            <a:xfrm>
              <a:off x="3705325" y="2367125"/>
              <a:ext cx="246025" cy="234375"/>
            </a:xfrm>
            <a:custGeom>
              <a:avLst/>
              <a:gdLst/>
              <a:ahLst/>
              <a:cxnLst/>
              <a:rect l="l" t="t" r="r" b="b"/>
              <a:pathLst>
                <a:path w="9841" h="9375" extrusionOk="0">
                  <a:moveTo>
                    <a:pt x="4904" y="1"/>
                  </a:moveTo>
                  <a:cubicBezTo>
                    <a:pt x="2202" y="1"/>
                    <a:pt x="0" y="2203"/>
                    <a:pt x="0" y="4938"/>
                  </a:cubicBezTo>
                  <a:lnTo>
                    <a:pt x="0" y="9374"/>
                  </a:lnTo>
                  <a:lnTo>
                    <a:pt x="9841" y="9374"/>
                  </a:lnTo>
                  <a:lnTo>
                    <a:pt x="9841" y="4938"/>
                  </a:lnTo>
                  <a:cubicBezTo>
                    <a:pt x="9841" y="2203"/>
                    <a:pt x="7639" y="1"/>
                    <a:pt x="49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7"/>
            <p:cNvSpPr/>
            <p:nvPr/>
          </p:nvSpPr>
          <p:spPr>
            <a:xfrm>
              <a:off x="3687800" y="3213575"/>
              <a:ext cx="266050" cy="974050"/>
            </a:xfrm>
            <a:custGeom>
              <a:avLst/>
              <a:gdLst/>
              <a:ahLst/>
              <a:cxnLst/>
              <a:rect l="l" t="t" r="r" b="b"/>
              <a:pathLst>
                <a:path w="10642" h="38962" extrusionOk="0">
                  <a:moveTo>
                    <a:pt x="3236" y="1"/>
                  </a:moveTo>
                  <a:cubicBezTo>
                    <a:pt x="3236" y="1"/>
                    <a:pt x="1" y="27554"/>
                    <a:pt x="3236" y="34358"/>
                  </a:cubicBezTo>
                  <a:lnTo>
                    <a:pt x="5171" y="38962"/>
                  </a:lnTo>
                  <a:lnTo>
                    <a:pt x="7072" y="38962"/>
                  </a:lnTo>
                  <a:lnTo>
                    <a:pt x="8640" y="34725"/>
                  </a:lnTo>
                  <a:cubicBezTo>
                    <a:pt x="8640" y="34725"/>
                    <a:pt x="10475" y="30823"/>
                    <a:pt x="10542" y="23184"/>
                  </a:cubicBezTo>
                  <a:cubicBezTo>
                    <a:pt x="10642" y="5271"/>
                    <a:pt x="8740" y="1"/>
                    <a:pt x="874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7"/>
            <p:cNvSpPr/>
            <p:nvPr/>
          </p:nvSpPr>
          <p:spPr>
            <a:xfrm>
              <a:off x="3742000" y="3949400"/>
              <a:ext cx="196850" cy="20575"/>
            </a:xfrm>
            <a:custGeom>
              <a:avLst/>
              <a:gdLst/>
              <a:ahLst/>
              <a:cxnLst/>
              <a:rect l="l" t="t" r="r" b="b"/>
              <a:pathLst>
                <a:path w="7874" h="823" extrusionOk="0">
                  <a:moveTo>
                    <a:pt x="7801" y="1"/>
                  </a:moveTo>
                  <a:cubicBezTo>
                    <a:pt x="7449" y="1"/>
                    <a:pt x="5864" y="422"/>
                    <a:pt x="3937" y="422"/>
                  </a:cubicBezTo>
                  <a:cubicBezTo>
                    <a:pt x="1966" y="422"/>
                    <a:pt x="381" y="9"/>
                    <a:pt x="84" y="9"/>
                  </a:cubicBezTo>
                  <a:cubicBezTo>
                    <a:pt x="54" y="9"/>
                    <a:pt x="37" y="13"/>
                    <a:pt x="34" y="22"/>
                  </a:cubicBezTo>
                  <a:cubicBezTo>
                    <a:pt x="1" y="89"/>
                    <a:pt x="435" y="255"/>
                    <a:pt x="1135" y="456"/>
                  </a:cubicBezTo>
                  <a:cubicBezTo>
                    <a:pt x="1836" y="656"/>
                    <a:pt x="2836" y="823"/>
                    <a:pt x="3937" y="823"/>
                  </a:cubicBezTo>
                  <a:cubicBezTo>
                    <a:pt x="5071" y="823"/>
                    <a:pt x="6072" y="656"/>
                    <a:pt x="6772" y="456"/>
                  </a:cubicBezTo>
                  <a:cubicBezTo>
                    <a:pt x="7473" y="255"/>
                    <a:pt x="7873" y="55"/>
                    <a:pt x="7873" y="22"/>
                  </a:cubicBezTo>
                  <a:cubicBezTo>
                    <a:pt x="7869" y="7"/>
                    <a:pt x="7845" y="1"/>
                    <a:pt x="780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7"/>
            <p:cNvSpPr/>
            <p:nvPr/>
          </p:nvSpPr>
          <p:spPr>
            <a:xfrm>
              <a:off x="3735350" y="3816200"/>
              <a:ext cx="216000" cy="21175"/>
            </a:xfrm>
            <a:custGeom>
              <a:avLst/>
              <a:gdLst/>
              <a:ahLst/>
              <a:cxnLst/>
              <a:rect l="l" t="t" r="r" b="b"/>
              <a:pathLst>
                <a:path w="8640" h="847" extrusionOk="0">
                  <a:moveTo>
                    <a:pt x="8591" y="0"/>
                  </a:moveTo>
                  <a:cubicBezTo>
                    <a:pt x="8277" y="0"/>
                    <a:pt x="6502" y="446"/>
                    <a:pt x="4336" y="446"/>
                  </a:cubicBezTo>
                  <a:cubicBezTo>
                    <a:pt x="2202" y="446"/>
                    <a:pt x="488" y="25"/>
                    <a:pt x="111" y="25"/>
                  </a:cubicBezTo>
                  <a:cubicBezTo>
                    <a:pt x="63" y="25"/>
                    <a:pt x="37" y="31"/>
                    <a:pt x="33" y="46"/>
                  </a:cubicBezTo>
                  <a:cubicBezTo>
                    <a:pt x="0" y="80"/>
                    <a:pt x="467" y="280"/>
                    <a:pt x="1234" y="480"/>
                  </a:cubicBezTo>
                  <a:cubicBezTo>
                    <a:pt x="2001" y="680"/>
                    <a:pt x="3102" y="847"/>
                    <a:pt x="4336" y="847"/>
                  </a:cubicBezTo>
                  <a:cubicBezTo>
                    <a:pt x="5537" y="847"/>
                    <a:pt x="6638" y="680"/>
                    <a:pt x="7439" y="480"/>
                  </a:cubicBezTo>
                  <a:cubicBezTo>
                    <a:pt x="8206" y="280"/>
                    <a:pt x="8640" y="80"/>
                    <a:pt x="8640" y="13"/>
                  </a:cubicBezTo>
                  <a:cubicBezTo>
                    <a:pt x="8637" y="4"/>
                    <a:pt x="8620" y="0"/>
                    <a:pt x="859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7"/>
            <p:cNvSpPr/>
            <p:nvPr/>
          </p:nvSpPr>
          <p:spPr>
            <a:xfrm>
              <a:off x="3735375" y="3699975"/>
              <a:ext cx="215975" cy="13200"/>
            </a:xfrm>
            <a:custGeom>
              <a:avLst/>
              <a:gdLst/>
              <a:ahLst/>
              <a:cxnLst/>
              <a:rect l="l" t="t" r="r" b="b"/>
              <a:pathLst>
                <a:path w="8639" h="528" extrusionOk="0">
                  <a:moveTo>
                    <a:pt x="209" y="0"/>
                  </a:moveTo>
                  <a:cubicBezTo>
                    <a:pt x="94" y="0"/>
                    <a:pt x="32" y="7"/>
                    <a:pt x="32" y="25"/>
                  </a:cubicBezTo>
                  <a:cubicBezTo>
                    <a:pt x="0" y="122"/>
                    <a:pt x="1794" y="527"/>
                    <a:pt x="4072" y="527"/>
                  </a:cubicBezTo>
                  <a:cubicBezTo>
                    <a:pt x="4159" y="527"/>
                    <a:pt x="4247" y="527"/>
                    <a:pt x="4335" y="526"/>
                  </a:cubicBezTo>
                  <a:cubicBezTo>
                    <a:pt x="4424" y="527"/>
                    <a:pt x="4512" y="527"/>
                    <a:pt x="4599" y="527"/>
                  </a:cubicBezTo>
                  <a:cubicBezTo>
                    <a:pt x="6875" y="527"/>
                    <a:pt x="8639" y="122"/>
                    <a:pt x="8639" y="25"/>
                  </a:cubicBezTo>
                  <a:cubicBezTo>
                    <a:pt x="8633" y="7"/>
                    <a:pt x="8567" y="0"/>
                    <a:pt x="8450" y="0"/>
                  </a:cubicBezTo>
                  <a:cubicBezTo>
                    <a:pt x="7955" y="0"/>
                    <a:pt x="6542" y="129"/>
                    <a:pt x="4809" y="129"/>
                  </a:cubicBezTo>
                  <a:cubicBezTo>
                    <a:pt x="4654" y="129"/>
                    <a:pt x="4496" y="127"/>
                    <a:pt x="4335" y="125"/>
                  </a:cubicBezTo>
                  <a:cubicBezTo>
                    <a:pt x="4175" y="127"/>
                    <a:pt x="4017" y="129"/>
                    <a:pt x="3861" y="129"/>
                  </a:cubicBezTo>
                  <a:cubicBezTo>
                    <a:pt x="2126" y="129"/>
                    <a:pt x="694" y="0"/>
                    <a:pt x="20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7"/>
            <p:cNvSpPr/>
            <p:nvPr/>
          </p:nvSpPr>
          <p:spPr>
            <a:xfrm>
              <a:off x="3739500" y="3591025"/>
              <a:ext cx="208525" cy="21200"/>
            </a:xfrm>
            <a:custGeom>
              <a:avLst/>
              <a:gdLst/>
              <a:ahLst/>
              <a:cxnLst/>
              <a:rect l="l" t="t" r="r" b="b"/>
              <a:pathLst>
                <a:path w="8341" h="848" extrusionOk="0">
                  <a:moveTo>
                    <a:pt x="48" y="1"/>
                  </a:moveTo>
                  <a:cubicBezTo>
                    <a:pt x="20" y="1"/>
                    <a:pt x="4" y="5"/>
                    <a:pt x="1" y="13"/>
                  </a:cubicBezTo>
                  <a:cubicBezTo>
                    <a:pt x="1" y="80"/>
                    <a:pt x="434" y="280"/>
                    <a:pt x="1168" y="480"/>
                  </a:cubicBezTo>
                  <a:cubicBezTo>
                    <a:pt x="1936" y="680"/>
                    <a:pt x="2970" y="847"/>
                    <a:pt x="4170" y="847"/>
                  </a:cubicBezTo>
                  <a:cubicBezTo>
                    <a:pt x="5338" y="847"/>
                    <a:pt x="6405" y="680"/>
                    <a:pt x="7173" y="480"/>
                  </a:cubicBezTo>
                  <a:cubicBezTo>
                    <a:pt x="7906" y="280"/>
                    <a:pt x="8340" y="80"/>
                    <a:pt x="8340" y="13"/>
                  </a:cubicBezTo>
                  <a:cubicBezTo>
                    <a:pt x="8337" y="5"/>
                    <a:pt x="8321" y="1"/>
                    <a:pt x="8293" y="1"/>
                  </a:cubicBezTo>
                  <a:cubicBezTo>
                    <a:pt x="7989" y="1"/>
                    <a:pt x="6275" y="447"/>
                    <a:pt x="4170" y="447"/>
                  </a:cubicBezTo>
                  <a:cubicBezTo>
                    <a:pt x="2066" y="447"/>
                    <a:pt x="352" y="1"/>
                    <a:pt x="4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7"/>
            <p:cNvSpPr/>
            <p:nvPr/>
          </p:nvSpPr>
          <p:spPr>
            <a:xfrm>
              <a:off x="3743675" y="3481075"/>
              <a:ext cx="200175" cy="13550"/>
            </a:xfrm>
            <a:custGeom>
              <a:avLst/>
              <a:gdLst/>
              <a:ahLst/>
              <a:cxnLst/>
              <a:rect l="l" t="t" r="r" b="b"/>
              <a:pathLst>
                <a:path w="8007" h="542" extrusionOk="0">
                  <a:moveTo>
                    <a:pt x="299" y="0"/>
                  </a:moveTo>
                  <a:cubicBezTo>
                    <a:pt x="134" y="0"/>
                    <a:pt x="41" y="12"/>
                    <a:pt x="34" y="42"/>
                  </a:cubicBezTo>
                  <a:cubicBezTo>
                    <a:pt x="1" y="142"/>
                    <a:pt x="1769" y="542"/>
                    <a:pt x="4003" y="542"/>
                  </a:cubicBezTo>
                  <a:cubicBezTo>
                    <a:pt x="6238" y="542"/>
                    <a:pt x="8006" y="142"/>
                    <a:pt x="7973" y="42"/>
                  </a:cubicBezTo>
                  <a:cubicBezTo>
                    <a:pt x="7973" y="12"/>
                    <a:pt x="7886" y="0"/>
                    <a:pt x="7726" y="0"/>
                  </a:cubicBezTo>
                  <a:cubicBezTo>
                    <a:pt x="7166" y="0"/>
                    <a:pt x="5716" y="142"/>
                    <a:pt x="4003" y="142"/>
                  </a:cubicBezTo>
                  <a:cubicBezTo>
                    <a:pt x="2317" y="142"/>
                    <a:pt x="873" y="0"/>
                    <a:pt x="29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7"/>
            <p:cNvSpPr/>
            <p:nvPr/>
          </p:nvSpPr>
          <p:spPr>
            <a:xfrm>
              <a:off x="3752850" y="3379325"/>
              <a:ext cx="181825" cy="13625"/>
            </a:xfrm>
            <a:custGeom>
              <a:avLst/>
              <a:gdLst/>
              <a:ahLst/>
              <a:cxnLst/>
              <a:rect l="l" t="t" r="r" b="b"/>
              <a:pathLst>
                <a:path w="7273" h="545" extrusionOk="0">
                  <a:moveTo>
                    <a:pt x="7031" y="1"/>
                  </a:moveTo>
                  <a:cubicBezTo>
                    <a:pt x="6508" y="1"/>
                    <a:pt x="5193" y="142"/>
                    <a:pt x="3636" y="142"/>
                  </a:cubicBezTo>
                  <a:cubicBezTo>
                    <a:pt x="3447" y="145"/>
                    <a:pt x="3262" y="147"/>
                    <a:pt x="3081" y="147"/>
                  </a:cubicBezTo>
                  <a:cubicBezTo>
                    <a:pt x="1911" y="147"/>
                    <a:pt x="931" y="89"/>
                    <a:pt x="408" y="89"/>
                  </a:cubicBezTo>
                  <a:cubicBezTo>
                    <a:pt x="156" y="89"/>
                    <a:pt x="10" y="103"/>
                    <a:pt x="1" y="142"/>
                  </a:cubicBezTo>
                  <a:cubicBezTo>
                    <a:pt x="1" y="237"/>
                    <a:pt x="1454" y="545"/>
                    <a:pt x="3351" y="545"/>
                  </a:cubicBezTo>
                  <a:cubicBezTo>
                    <a:pt x="3445" y="545"/>
                    <a:pt x="3540" y="544"/>
                    <a:pt x="3636" y="542"/>
                  </a:cubicBezTo>
                  <a:cubicBezTo>
                    <a:pt x="5671" y="542"/>
                    <a:pt x="7272" y="142"/>
                    <a:pt x="7272" y="42"/>
                  </a:cubicBezTo>
                  <a:cubicBezTo>
                    <a:pt x="7265" y="12"/>
                    <a:pt x="7180" y="1"/>
                    <a:pt x="703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7"/>
            <p:cNvSpPr/>
            <p:nvPr/>
          </p:nvSpPr>
          <p:spPr>
            <a:xfrm>
              <a:off x="3762925" y="3278900"/>
              <a:ext cx="155075" cy="10675"/>
            </a:xfrm>
            <a:custGeom>
              <a:avLst/>
              <a:gdLst/>
              <a:ahLst/>
              <a:cxnLst/>
              <a:rect l="l" t="t" r="r" b="b"/>
              <a:pathLst>
                <a:path w="6203" h="427" extrusionOk="0">
                  <a:moveTo>
                    <a:pt x="5497" y="1"/>
                  </a:moveTo>
                  <a:cubicBezTo>
                    <a:pt x="4935" y="1"/>
                    <a:pt x="4072" y="23"/>
                    <a:pt x="3100" y="23"/>
                  </a:cubicBezTo>
                  <a:cubicBezTo>
                    <a:pt x="2675" y="31"/>
                    <a:pt x="2270" y="33"/>
                    <a:pt x="1903" y="33"/>
                  </a:cubicBezTo>
                  <a:cubicBezTo>
                    <a:pt x="1535" y="33"/>
                    <a:pt x="1205" y="31"/>
                    <a:pt x="928" y="31"/>
                  </a:cubicBezTo>
                  <a:cubicBezTo>
                    <a:pt x="373" y="31"/>
                    <a:pt x="31" y="39"/>
                    <a:pt x="31" y="89"/>
                  </a:cubicBezTo>
                  <a:cubicBezTo>
                    <a:pt x="0" y="214"/>
                    <a:pt x="1222" y="426"/>
                    <a:pt x="2770" y="426"/>
                  </a:cubicBezTo>
                  <a:cubicBezTo>
                    <a:pt x="2879" y="426"/>
                    <a:pt x="2989" y="425"/>
                    <a:pt x="3100" y="423"/>
                  </a:cubicBezTo>
                  <a:cubicBezTo>
                    <a:pt x="4835" y="423"/>
                    <a:pt x="6202" y="156"/>
                    <a:pt x="6169" y="56"/>
                  </a:cubicBezTo>
                  <a:cubicBezTo>
                    <a:pt x="6169" y="13"/>
                    <a:pt x="5918" y="1"/>
                    <a:pt x="549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7"/>
            <p:cNvSpPr/>
            <p:nvPr/>
          </p:nvSpPr>
          <p:spPr>
            <a:xfrm>
              <a:off x="3763700" y="4070000"/>
              <a:ext cx="147625" cy="15900"/>
            </a:xfrm>
            <a:custGeom>
              <a:avLst/>
              <a:gdLst/>
              <a:ahLst/>
              <a:cxnLst/>
              <a:rect l="l" t="t" r="r" b="b"/>
              <a:pathLst>
                <a:path w="5905" h="636" extrusionOk="0">
                  <a:moveTo>
                    <a:pt x="166" y="1"/>
                  </a:moveTo>
                  <a:cubicBezTo>
                    <a:pt x="86" y="1"/>
                    <a:pt x="40" y="11"/>
                    <a:pt x="34" y="35"/>
                  </a:cubicBezTo>
                  <a:cubicBezTo>
                    <a:pt x="0" y="135"/>
                    <a:pt x="1268" y="602"/>
                    <a:pt x="2936" y="635"/>
                  </a:cubicBezTo>
                  <a:cubicBezTo>
                    <a:pt x="3770" y="635"/>
                    <a:pt x="4537" y="535"/>
                    <a:pt x="5070" y="402"/>
                  </a:cubicBezTo>
                  <a:cubicBezTo>
                    <a:pt x="5571" y="268"/>
                    <a:pt x="5904" y="101"/>
                    <a:pt x="5871" y="68"/>
                  </a:cubicBezTo>
                  <a:cubicBezTo>
                    <a:pt x="5865" y="46"/>
                    <a:pt x="5825" y="36"/>
                    <a:pt x="5754" y="36"/>
                  </a:cubicBezTo>
                  <a:cubicBezTo>
                    <a:pt x="5422" y="36"/>
                    <a:pt x="4426" y="237"/>
                    <a:pt x="3198" y="237"/>
                  </a:cubicBezTo>
                  <a:cubicBezTo>
                    <a:pt x="3122" y="237"/>
                    <a:pt x="3046" y="236"/>
                    <a:pt x="2969" y="235"/>
                  </a:cubicBezTo>
                  <a:cubicBezTo>
                    <a:pt x="1629" y="208"/>
                    <a:pt x="535" y="1"/>
                    <a:pt x="16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7"/>
            <p:cNvSpPr/>
            <p:nvPr/>
          </p:nvSpPr>
          <p:spPr>
            <a:xfrm>
              <a:off x="2728267" y="2123598"/>
              <a:ext cx="2124973" cy="1765515"/>
            </a:xfrm>
            <a:custGeom>
              <a:avLst/>
              <a:gdLst/>
              <a:ahLst/>
              <a:cxnLst/>
              <a:rect l="l" t="t" r="r" b="b"/>
              <a:pathLst>
                <a:path w="88164" h="76223" extrusionOk="0">
                  <a:moveTo>
                    <a:pt x="5505" y="1"/>
                  </a:moveTo>
                  <a:lnTo>
                    <a:pt x="1" y="6539"/>
                  </a:lnTo>
                  <a:lnTo>
                    <a:pt x="82660" y="76222"/>
                  </a:lnTo>
                  <a:lnTo>
                    <a:pt x="88164" y="69684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2" name="Google Shape;2732;p67"/>
          <p:cNvSpPr/>
          <p:nvPr/>
        </p:nvSpPr>
        <p:spPr>
          <a:xfrm>
            <a:off x="3495375" y="3184740"/>
            <a:ext cx="208500" cy="208500"/>
          </a:xfrm>
          <a:custGeom>
            <a:avLst/>
            <a:gdLst/>
            <a:ahLst/>
            <a:cxnLst/>
            <a:rect l="l" t="t" r="r" b="b"/>
            <a:pathLst>
              <a:path w="8340" h="8340" extrusionOk="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p77"/>
          <p:cNvSpPr txBox="1">
            <a:spLocks noGrp="1"/>
          </p:cNvSpPr>
          <p:nvPr>
            <p:ph type="title"/>
          </p:nvPr>
        </p:nvSpPr>
        <p:spPr>
          <a:xfrm flipH="1">
            <a:off x="713225" y="781992"/>
            <a:ext cx="40134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3169" name="Google Shape;3169;p77"/>
          <p:cNvGrpSpPr/>
          <p:nvPr/>
        </p:nvGrpSpPr>
        <p:grpSpPr>
          <a:xfrm>
            <a:off x="1914242" y="2827037"/>
            <a:ext cx="387661" cy="387661"/>
            <a:chOff x="1379798" y="1723250"/>
            <a:chExt cx="397887" cy="397887"/>
          </a:xfrm>
        </p:grpSpPr>
        <p:sp>
          <p:nvSpPr>
            <p:cNvPr id="3170" name="Google Shape;3170;p7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77"/>
          <p:cNvGrpSpPr/>
          <p:nvPr/>
        </p:nvGrpSpPr>
        <p:grpSpPr>
          <a:xfrm>
            <a:off x="852121" y="2827037"/>
            <a:ext cx="387681" cy="387661"/>
            <a:chOff x="266768" y="1721375"/>
            <a:chExt cx="397907" cy="397887"/>
          </a:xfrm>
        </p:grpSpPr>
        <p:sp>
          <p:nvSpPr>
            <p:cNvPr id="3175" name="Google Shape;3175;p7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7" name="Google Shape;3177;p77"/>
          <p:cNvGrpSpPr/>
          <p:nvPr/>
        </p:nvGrpSpPr>
        <p:grpSpPr>
          <a:xfrm>
            <a:off x="1383202" y="2827037"/>
            <a:ext cx="387641" cy="387661"/>
            <a:chOff x="864491" y="1723250"/>
            <a:chExt cx="397866" cy="397887"/>
          </a:xfrm>
        </p:grpSpPr>
        <p:sp>
          <p:nvSpPr>
            <p:cNvPr id="3178" name="Google Shape;3178;p7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1" name="Google Shape;3181;p77"/>
          <p:cNvSpPr txBox="1"/>
          <p:nvPr/>
        </p:nvSpPr>
        <p:spPr>
          <a:xfrm>
            <a:off x="756849" y="4143438"/>
            <a:ext cx="3702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Please keep this slide for the attribution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3182" name="Google Shape;3182;p77"/>
          <p:cNvGrpSpPr/>
          <p:nvPr/>
        </p:nvGrpSpPr>
        <p:grpSpPr>
          <a:xfrm>
            <a:off x="4892175" y="685800"/>
            <a:ext cx="3343250" cy="4542425"/>
            <a:chOff x="1982425" y="911950"/>
            <a:chExt cx="3343250" cy="4542425"/>
          </a:xfrm>
        </p:grpSpPr>
        <p:sp>
          <p:nvSpPr>
            <p:cNvPr id="3183" name="Google Shape;3183;p77"/>
            <p:cNvSpPr/>
            <p:nvPr/>
          </p:nvSpPr>
          <p:spPr>
            <a:xfrm>
              <a:off x="2361025" y="2169450"/>
              <a:ext cx="2018125" cy="2471000"/>
            </a:xfrm>
            <a:custGeom>
              <a:avLst/>
              <a:gdLst/>
              <a:ahLst/>
              <a:cxnLst/>
              <a:rect l="l" t="t" r="r" b="b"/>
              <a:pathLst>
                <a:path w="80725" h="98840" extrusionOk="0">
                  <a:moveTo>
                    <a:pt x="64867" y="1"/>
                  </a:moveTo>
                  <a:cubicBezTo>
                    <a:pt x="53723" y="1"/>
                    <a:pt x="2069" y="20150"/>
                    <a:pt x="2069" y="20150"/>
                  </a:cubicBezTo>
                  <a:cubicBezTo>
                    <a:pt x="2069" y="20150"/>
                    <a:pt x="0" y="30491"/>
                    <a:pt x="934" y="39197"/>
                  </a:cubicBezTo>
                  <a:cubicBezTo>
                    <a:pt x="1835" y="47903"/>
                    <a:pt x="7806" y="79793"/>
                    <a:pt x="12843" y="87131"/>
                  </a:cubicBezTo>
                  <a:cubicBezTo>
                    <a:pt x="17880" y="94470"/>
                    <a:pt x="27053" y="98840"/>
                    <a:pt x="36226" y="98840"/>
                  </a:cubicBezTo>
                  <a:cubicBezTo>
                    <a:pt x="45400" y="98840"/>
                    <a:pt x="66982" y="95404"/>
                    <a:pt x="72486" y="92168"/>
                  </a:cubicBezTo>
                  <a:cubicBezTo>
                    <a:pt x="77989" y="88966"/>
                    <a:pt x="80725" y="70153"/>
                    <a:pt x="79357" y="46302"/>
                  </a:cubicBezTo>
                  <a:cubicBezTo>
                    <a:pt x="77989" y="22452"/>
                    <a:pt x="70884" y="4339"/>
                    <a:pt x="66748" y="436"/>
                  </a:cubicBezTo>
                  <a:cubicBezTo>
                    <a:pt x="66432" y="138"/>
                    <a:pt x="65788" y="1"/>
                    <a:pt x="6486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7"/>
            <p:cNvSpPr/>
            <p:nvPr/>
          </p:nvSpPr>
          <p:spPr>
            <a:xfrm>
              <a:off x="2589525" y="3892400"/>
              <a:ext cx="1755450" cy="748050"/>
            </a:xfrm>
            <a:custGeom>
              <a:avLst/>
              <a:gdLst/>
              <a:ahLst/>
              <a:cxnLst/>
              <a:rect l="l" t="t" r="r" b="b"/>
              <a:pathLst>
                <a:path w="70218" h="29922" extrusionOk="0">
                  <a:moveTo>
                    <a:pt x="70217" y="0"/>
                  </a:moveTo>
                  <a:cubicBezTo>
                    <a:pt x="65614" y="2569"/>
                    <a:pt x="55740" y="7739"/>
                    <a:pt x="46500" y="10108"/>
                  </a:cubicBezTo>
                  <a:cubicBezTo>
                    <a:pt x="43111" y="10993"/>
                    <a:pt x="37941" y="11316"/>
                    <a:pt x="32196" y="11316"/>
                  </a:cubicBezTo>
                  <a:cubicBezTo>
                    <a:pt x="20413" y="11316"/>
                    <a:pt x="6212" y="9957"/>
                    <a:pt x="0" y="9307"/>
                  </a:cubicBezTo>
                  <a:lnTo>
                    <a:pt x="0" y="9307"/>
                  </a:lnTo>
                  <a:cubicBezTo>
                    <a:pt x="1235" y="13243"/>
                    <a:pt x="2502" y="16445"/>
                    <a:pt x="3703" y="18213"/>
                  </a:cubicBezTo>
                  <a:cubicBezTo>
                    <a:pt x="8740" y="25552"/>
                    <a:pt x="17913" y="29922"/>
                    <a:pt x="27086" y="29922"/>
                  </a:cubicBezTo>
                  <a:cubicBezTo>
                    <a:pt x="36260" y="29922"/>
                    <a:pt x="57842" y="26486"/>
                    <a:pt x="63346" y="23250"/>
                  </a:cubicBezTo>
                  <a:cubicBezTo>
                    <a:pt x="66915" y="21182"/>
                    <a:pt x="69350" y="12443"/>
                    <a:pt x="702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7"/>
            <p:cNvSpPr/>
            <p:nvPr/>
          </p:nvSpPr>
          <p:spPr>
            <a:xfrm>
              <a:off x="1982425" y="1611025"/>
              <a:ext cx="2269975" cy="1149750"/>
            </a:xfrm>
            <a:custGeom>
              <a:avLst/>
              <a:gdLst/>
              <a:ahLst/>
              <a:cxnLst/>
              <a:rect l="l" t="t" r="r" b="b"/>
              <a:pathLst>
                <a:path w="90799" h="45990" extrusionOk="0">
                  <a:moveTo>
                    <a:pt x="69778" y="1"/>
                  </a:moveTo>
                  <a:cubicBezTo>
                    <a:pt x="34935" y="1"/>
                    <a:pt x="5237" y="22806"/>
                    <a:pt x="5237" y="22806"/>
                  </a:cubicBezTo>
                  <a:cubicBezTo>
                    <a:pt x="0" y="28677"/>
                    <a:pt x="6372" y="44822"/>
                    <a:pt x="15678" y="45990"/>
                  </a:cubicBezTo>
                  <a:cubicBezTo>
                    <a:pt x="27920" y="42887"/>
                    <a:pt x="81325" y="26709"/>
                    <a:pt x="87529" y="22806"/>
                  </a:cubicBezTo>
                  <a:cubicBezTo>
                    <a:pt x="89498" y="16435"/>
                    <a:pt x="90798" y="7762"/>
                    <a:pt x="82459" y="1057"/>
                  </a:cubicBezTo>
                  <a:cubicBezTo>
                    <a:pt x="78187" y="327"/>
                    <a:pt x="73946" y="1"/>
                    <a:pt x="697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7"/>
            <p:cNvSpPr/>
            <p:nvPr/>
          </p:nvSpPr>
          <p:spPr>
            <a:xfrm>
              <a:off x="2490275" y="1887625"/>
              <a:ext cx="502900" cy="733050"/>
            </a:xfrm>
            <a:custGeom>
              <a:avLst/>
              <a:gdLst/>
              <a:ahLst/>
              <a:cxnLst/>
              <a:rect l="l" t="t" r="r" b="b"/>
              <a:pathLst>
                <a:path w="20116" h="29322" extrusionOk="0">
                  <a:moveTo>
                    <a:pt x="4571" y="1"/>
                  </a:moveTo>
                  <a:cubicBezTo>
                    <a:pt x="4571" y="1"/>
                    <a:pt x="3603" y="167"/>
                    <a:pt x="1" y="2069"/>
                  </a:cubicBezTo>
                  <a:cubicBezTo>
                    <a:pt x="16880" y="7773"/>
                    <a:pt x="16146" y="28054"/>
                    <a:pt x="15979" y="29322"/>
                  </a:cubicBezTo>
                  <a:cubicBezTo>
                    <a:pt x="15979" y="29322"/>
                    <a:pt x="15981" y="29322"/>
                    <a:pt x="15985" y="29322"/>
                  </a:cubicBezTo>
                  <a:cubicBezTo>
                    <a:pt x="16091" y="29322"/>
                    <a:pt x="17547" y="29291"/>
                    <a:pt x="20115" y="27654"/>
                  </a:cubicBezTo>
                  <a:cubicBezTo>
                    <a:pt x="19348" y="1869"/>
                    <a:pt x="4571" y="1"/>
                    <a:pt x="457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7"/>
            <p:cNvSpPr/>
            <p:nvPr/>
          </p:nvSpPr>
          <p:spPr>
            <a:xfrm>
              <a:off x="2441925" y="911950"/>
              <a:ext cx="1059100" cy="1103875"/>
            </a:xfrm>
            <a:custGeom>
              <a:avLst/>
              <a:gdLst/>
              <a:ahLst/>
              <a:cxnLst/>
              <a:rect l="l" t="t" r="r" b="b"/>
              <a:pathLst>
                <a:path w="42364" h="44155" extrusionOk="0">
                  <a:moveTo>
                    <a:pt x="27434" y="0"/>
                  </a:moveTo>
                  <a:cubicBezTo>
                    <a:pt x="26953" y="0"/>
                    <a:pt x="26468" y="34"/>
                    <a:pt x="25985" y="100"/>
                  </a:cubicBezTo>
                  <a:cubicBezTo>
                    <a:pt x="23083" y="467"/>
                    <a:pt x="20148" y="1934"/>
                    <a:pt x="19347" y="4936"/>
                  </a:cubicBezTo>
                  <a:cubicBezTo>
                    <a:pt x="18980" y="6371"/>
                    <a:pt x="19281" y="7772"/>
                    <a:pt x="19414" y="9173"/>
                  </a:cubicBezTo>
                  <a:cubicBezTo>
                    <a:pt x="18246" y="8072"/>
                    <a:pt x="17479" y="7071"/>
                    <a:pt x="15845" y="6638"/>
                  </a:cubicBezTo>
                  <a:cubicBezTo>
                    <a:pt x="15124" y="6446"/>
                    <a:pt x="14461" y="6314"/>
                    <a:pt x="13823" y="6314"/>
                  </a:cubicBezTo>
                  <a:cubicBezTo>
                    <a:pt x="13014" y="6314"/>
                    <a:pt x="12243" y="6527"/>
                    <a:pt x="11442" y="7105"/>
                  </a:cubicBezTo>
                  <a:cubicBezTo>
                    <a:pt x="10041" y="8139"/>
                    <a:pt x="9340" y="9073"/>
                    <a:pt x="9507" y="10841"/>
                  </a:cubicBezTo>
                  <a:cubicBezTo>
                    <a:pt x="9707" y="12575"/>
                    <a:pt x="10708" y="13242"/>
                    <a:pt x="11809" y="14543"/>
                  </a:cubicBezTo>
                  <a:cubicBezTo>
                    <a:pt x="10652" y="13922"/>
                    <a:pt x="9715" y="13342"/>
                    <a:pt x="8690" y="13342"/>
                  </a:cubicBezTo>
                  <a:cubicBezTo>
                    <a:pt x="8118" y="13342"/>
                    <a:pt x="7519" y="13523"/>
                    <a:pt x="6838" y="13976"/>
                  </a:cubicBezTo>
                  <a:cubicBezTo>
                    <a:pt x="5738" y="14710"/>
                    <a:pt x="4537" y="16712"/>
                    <a:pt x="5504" y="17912"/>
                  </a:cubicBezTo>
                  <a:cubicBezTo>
                    <a:pt x="6004" y="18580"/>
                    <a:pt x="6872" y="18947"/>
                    <a:pt x="7372" y="19647"/>
                  </a:cubicBezTo>
                  <a:cubicBezTo>
                    <a:pt x="7305" y="19680"/>
                    <a:pt x="7230" y="19680"/>
                    <a:pt x="7151" y="19680"/>
                  </a:cubicBezTo>
                  <a:cubicBezTo>
                    <a:pt x="7072" y="19680"/>
                    <a:pt x="6988" y="19680"/>
                    <a:pt x="6905" y="19714"/>
                  </a:cubicBezTo>
                  <a:cubicBezTo>
                    <a:pt x="6866" y="19723"/>
                    <a:pt x="6824" y="19727"/>
                    <a:pt x="6780" y="19727"/>
                  </a:cubicBezTo>
                  <a:cubicBezTo>
                    <a:pt x="6540" y="19727"/>
                    <a:pt x="6225" y="19610"/>
                    <a:pt x="5977" y="19610"/>
                  </a:cubicBezTo>
                  <a:cubicBezTo>
                    <a:pt x="5952" y="19610"/>
                    <a:pt x="5928" y="19611"/>
                    <a:pt x="5904" y="19614"/>
                  </a:cubicBezTo>
                  <a:cubicBezTo>
                    <a:pt x="5070" y="19714"/>
                    <a:pt x="4170" y="20381"/>
                    <a:pt x="3603" y="20915"/>
                  </a:cubicBezTo>
                  <a:cubicBezTo>
                    <a:pt x="1801" y="22516"/>
                    <a:pt x="0" y="25418"/>
                    <a:pt x="434" y="27820"/>
                  </a:cubicBezTo>
                  <a:cubicBezTo>
                    <a:pt x="1134" y="31689"/>
                    <a:pt x="4637" y="32790"/>
                    <a:pt x="7872" y="34057"/>
                  </a:cubicBezTo>
                  <a:cubicBezTo>
                    <a:pt x="6605" y="35725"/>
                    <a:pt x="4703" y="37160"/>
                    <a:pt x="6071" y="39695"/>
                  </a:cubicBezTo>
                  <a:cubicBezTo>
                    <a:pt x="7172" y="41696"/>
                    <a:pt x="9240" y="43264"/>
                    <a:pt x="11442" y="43731"/>
                  </a:cubicBezTo>
                  <a:cubicBezTo>
                    <a:pt x="12452" y="43961"/>
                    <a:pt x="13528" y="44154"/>
                    <a:pt x="14585" y="44154"/>
                  </a:cubicBezTo>
                  <a:cubicBezTo>
                    <a:pt x="15517" y="44154"/>
                    <a:pt x="16435" y="44004"/>
                    <a:pt x="17279" y="43598"/>
                  </a:cubicBezTo>
                  <a:cubicBezTo>
                    <a:pt x="18413" y="43030"/>
                    <a:pt x="19881" y="42263"/>
                    <a:pt x="20882" y="41496"/>
                  </a:cubicBezTo>
                  <a:cubicBezTo>
                    <a:pt x="22683" y="40162"/>
                    <a:pt x="23417" y="37760"/>
                    <a:pt x="24184" y="35759"/>
                  </a:cubicBezTo>
                  <a:cubicBezTo>
                    <a:pt x="25185" y="33023"/>
                    <a:pt x="24985" y="30121"/>
                    <a:pt x="25885" y="27386"/>
                  </a:cubicBezTo>
                  <a:cubicBezTo>
                    <a:pt x="26152" y="26519"/>
                    <a:pt x="26319" y="25918"/>
                    <a:pt x="27086" y="25351"/>
                  </a:cubicBezTo>
                  <a:cubicBezTo>
                    <a:pt x="27820" y="24784"/>
                    <a:pt x="28587" y="24150"/>
                    <a:pt x="29321" y="23650"/>
                  </a:cubicBezTo>
                  <a:cubicBezTo>
                    <a:pt x="29588" y="23483"/>
                    <a:pt x="30388" y="23216"/>
                    <a:pt x="30522" y="22916"/>
                  </a:cubicBezTo>
                  <a:cubicBezTo>
                    <a:pt x="30889" y="22149"/>
                    <a:pt x="29988" y="21382"/>
                    <a:pt x="29755" y="20748"/>
                  </a:cubicBezTo>
                  <a:cubicBezTo>
                    <a:pt x="29254" y="19547"/>
                    <a:pt x="29855" y="19547"/>
                    <a:pt x="30855" y="19313"/>
                  </a:cubicBezTo>
                  <a:cubicBezTo>
                    <a:pt x="31050" y="19266"/>
                    <a:pt x="31236" y="19245"/>
                    <a:pt x="31417" y="19245"/>
                  </a:cubicBezTo>
                  <a:cubicBezTo>
                    <a:pt x="32628" y="19245"/>
                    <a:pt x="33555" y="20204"/>
                    <a:pt x="34658" y="20581"/>
                  </a:cubicBezTo>
                  <a:cubicBezTo>
                    <a:pt x="34977" y="20694"/>
                    <a:pt x="35307" y="20743"/>
                    <a:pt x="35642" y="20743"/>
                  </a:cubicBezTo>
                  <a:cubicBezTo>
                    <a:pt x="36991" y="20743"/>
                    <a:pt x="38413" y="19941"/>
                    <a:pt x="39428" y="19247"/>
                  </a:cubicBezTo>
                  <a:cubicBezTo>
                    <a:pt x="40596" y="18446"/>
                    <a:pt x="41563" y="17812"/>
                    <a:pt x="41897" y="16378"/>
                  </a:cubicBezTo>
                  <a:cubicBezTo>
                    <a:pt x="42097" y="15477"/>
                    <a:pt x="42364" y="14043"/>
                    <a:pt x="42130" y="13142"/>
                  </a:cubicBezTo>
                  <a:cubicBezTo>
                    <a:pt x="41829" y="11912"/>
                    <a:pt x="40825" y="11480"/>
                    <a:pt x="39580" y="11480"/>
                  </a:cubicBezTo>
                  <a:cubicBezTo>
                    <a:pt x="37381" y="11480"/>
                    <a:pt x="34429" y="12828"/>
                    <a:pt x="33257" y="13509"/>
                  </a:cubicBezTo>
                  <a:cubicBezTo>
                    <a:pt x="33090" y="12609"/>
                    <a:pt x="34358" y="11641"/>
                    <a:pt x="34658" y="10874"/>
                  </a:cubicBezTo>
                  <a:cubicBezTo>
                    <a:pt x="35425" y="9073"/>
                    <a:pt x="35159" y="6604"/>
                    <a:pt x="34591" y="4736"/>
                  </a:cubicBezTo>
                  <a:cubicBezTo>
                    <a:pt x="33635" y="1463"/>
                    <a:pt x="30616" y="0"/>
                    <a:pt x="27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7"/>
            <p:cNvSpPr/>
            <p:nvPr/>
          </p:nvSpPr>
          <p:spPr>
            <a:xfrm>
              <a:off x="3033175" y="1993525"/>
              <a:ext cx="427000" cy="597125"/>
            </a:xfrm>
            <a:custGeom>
              <a:avLst/>
              <a:gdLst/>
              <a:ahLst/>
              <a:cxnLst/>
              <a:rect l="l" t="t" r="r" b="b"/>
              <a:pathLst>
                <a:path w="17080" h="23885" extrusionOk="0">
                  <a:moveTo>
                    <a:pt x="0" y="1"/>
                  </a:moveTo>
                  <a:lnTo>
                    <a:pt x="0" y="1"/>
                  </a:lnTo>
                  <a:cubicBezTo>
                    <a:pt x="868" y="1102"/>
                    <a:pt x="13110" y="23885"/>
                    <a:pt x="13110" y="23885"/>
                  </a:cubicBezTo>
                  <a:lnTo>
                    <a:pt x="17079" y="21216"/>
                  </a:lnTo>
                  <a:lnTo>
                    <a:pt x="7139" y="53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1948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7"/>
            <p:cNvSpPr/>
            <p:nvPr/>
          </p:nvSpPr>
          <p:spPr>
            <a:xfrm>
              <a:off x="2747975" y="1247175"/>
              <a:ext cx="789750" cy="1012400"/>
            </a:xfrm>
            <a:custGeom>
              <a:avLst/>
              <a:gdLst/>
              <a:ahLst/>
              <a:cxnLst/>
              <a:rect l="l" t="t" r="r" b="b"/>
              <a:pathLst>
                <a:path w="31590" h="40496" extrusionOk="0">
                  <a:moveTo>
                    <a:pt x="13043" y="0"/>
                  </a:moveTo>
                  <a:lnTo>
                    <a:pt x="0" y="7039"/>
                  </a:lnTo>
                  <a:cubicBezTo>
                    <a:pt x="0" y="7039"/>
                    <a:pt x="2602" y="16579"/>
                    <a:pt x="6271" y="23017"/>
                  </a:cubicBezTo>
                  <a:cubicBezTo>
                    <a:pt x="9974" y="29455"/>
                    <a:pt x="15645" y="36526"/>
                    <a:pt x="21482" y="40496"/>
                  </a:cubicBezTo>
                  <a:cubicBezTo>
                    <a:pt x="25318" y="40362"/>
                    <a:pt x="31589" y="38061"/>
                    <a:pt x="31589" y="38061"/>
                  </a:cubicBezTo>
                  <a:cubicBezTo>
                    <a:pt x="31589" y="38061"/>
                    <a:pt x="31289" y="31456"/>
                    <a:pt x="28220" y="21182"/>
                  </a:cubicBezTo>
                  <a:cubicBezTo>
                    <a:pt x="25151" y="10875"/>
                    <a:pt x="20715" y="3536"/>
                    <a:pt x="20715" y="3536"/>
                  </a:cubicBezTo>
                  <a:lnTo>
                    <a:pt x="13043" y="0"/>
                  </a:lnTo>
                  <a:close/>
                </a:path>
              </a:pathLst>
            </a:custGeom>
            <a:solidFill>
              <a:srgbClr val="E1948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7"/>
            <p:cNvSpPr/>
            <p:nvPr/>
          </p:nvSpPr>
          <p:spPr>
            <a:xfrm>
              <a:off x="2834700" y="1886950"/>
              <a:ext cx="189900" cy="188200"/>
            </a:xfrm>
            <a:custGeom>
              <a:avLst/>
              <a:gdLst/>
              <a:ahLst/>
              <a:cxnLst/>
              <a:rect l="l" t="t" r="r" b="b"/>
              <a:pathLst>
                <a:path w="7596" h="7528" extrusionOk="0">
                  <a:moveTo>
                    <a:pt x="3635" y="1"/>
                  </a:moveTo>
                  <a:cubicBezTo>
                    <a:pt x="2722" y="1"/>
                    <a:pt x="1488" y="270"/>
                    <a:pt x="934" y="1595"/>
                  </a:cubicBezTo>
                  <a:cubicBezTo>
                    <a:pt x="0" y="3830"/>
                    <a:pt x="1935" y="6165"/>
                    <a:pt x="3803" y="7199"/>
                  </a:cubicBezTo>
                  <a:cubicBezTo>
                    <a:pt x="4212" y="7419"/>
                    <a:pt x="4627" y="7527"/>
                    <a:pt x="5022" y="7527"/>
                  </a:cubicBezTo>
                  <a:cubicBezTo>
                    <a:pt x="6429" y="7527"/>
                    <a:pt x="7595" y="6146"/>
                    <a:pt x="7439" y="3463"/>
                  </a:cubicBezTo>
                  <a:cubicBezTo>
                    <a:pt x="7281" y="217"/>
                    <a:pt x="5009" y="127"/>
                    <a:pt x="4759" y="127"/>
                  </a:cubicBezTo>
                  <a:cubicBezTo>
                    <a:pt x="4745" y="127"/>
                    <a:pt x="4737" y="128"/>
                    <a:pt x="4737" y="128"/>
                  </a:cubicBezTo>
                  <a:cubicBezTo>
                    <a:pt x="4737" y="128"/>
                    <a:pt x="4262" y="1"/>
                    <a:pt x="3635" y="1"/>
                  </a:cubicBezTo>
                  <a:close/>
                </a:path>
              </a:pathLst>
            </a:custGeom>
            <a:solidFill>
              <a:srgbClr val="E1948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7"/>
            <p:cNvSpPr/>
            <p:nvPr/>
          </p:nvSpPr>
          <p:spPr>
            <a:xfrm>
              <a:off x="3440125" y="1752000"/>
              <a:ext cx="141250" cy="167425"/>
            </a:xfrm>
            <a:custGeom>
              <a:avLst/>
              <a:gdLst/>
              <a:ahLst/>
              <a:cxnLst/>
              <a:rect l="l" t="t" r="r" b="b"/>
              <a:pathLst>
                <a:path w="5650" h="6697" extrusionOk="0">
                  <a:moveTo>
                    <a:pt x="3777" y="1"/>
                  </a:moveTo>
                  <a:cubicBezTo>
                    <a:pt x="3700" y="1"/>
                    <a:pt x="3620" y="8"/>
                    <a:pt x="3536" y="22"/>
                  </a:cubicBezTo>
                  <a:cubicBezTo>
                    <a:pt x="1769" y="289"/>
                    <a:pt x="734" y="3191"/>
                    <a:pt x="734" y="3191"/>
                  </a:cubicBezTo>
                  <a:cubicBezTo>
                    <a:pt x="734" y="3191"/>
                    <a:pt x="1" y="4658"/>
                    <a:pt x="1402" y="6159"/>
                  </a:cubicBezTo>
                  <a:cubicBezTo>
                    <a:pt x="1755" y="6538"/>
                    <a:pt x="2143" y="6696"/>
                    <a:pt x="2533" y="6696"/>
                  </a:cubicBezTo>
                  <a:cubicBezTo>
                    <a:pt x="3686" y="6696"/>
                    <a:pt x="4855" y="5313"/>
                    <a:pt x="5204" y="4191"/>
                  </a:cubicBezTo>
                  <a:cubicBezTo>
                    <a:pt x="5649" y="2793"/>
                    <a:pt x="5337" y="1"/>
                    <a:pt x="3777" y="1"/>
                  </a:cubicBezTo>
                  <a:close/>
                </a:path>
              </a:pathLst>
            </a:custGeom>
            <a:solidFill>
              <a:srgbClr val="E1948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7"/>
            <p:cNvSpPr/>
            <p:nvPr/>
          </p:nvSpPr>
          <p:spPr>
            <a:xfrm>
              <a:off x="2676250" y="1178350"/>
              <a:ext cx="643800" cy="664050"/>
            </a:xfrm>
            <a:custGeom>
              <a:avLst/>
              <a:gdLst/>
              <a:ahLst/>
              <a:cxnLst/>
              <a:rect l="l" t="t" r="r" b="b"/>
              <a:pathLst>
                <a:path w="25752" h="26562" extrusionOk="0">
                  <a:moveTo>
                    <a:pt x="15794" y="0"/>
                  </a:moveTo>
                  <a:cubicBezTo>
                    <a:pt x="12431" y="0"/>
                    <a:pt x="8813" y="1388"/>
                    <a:pt x="6005" y="2753"/>
                  </a:cubicBezTo>
                  <a:cubicBezTo>
                    <a:pt x="3403" y="4021"/>
                    <a:pt x="734" y="6990"/>
                    <a:pt x="234" y="9925"/>
                  </a:cubicBezTo>
                  <a:cubicBezTo>
                    <a:pt x="0" y="11393"/>
                    <a:pt x="601" y="13061"/>
                    <a:pt x="801" y="14528"/>
                  </a:cubicBezTo>
                  <a:cubicBezTo>
                    <a:pt x="1135" y="16830"/>
                    <a:pt x="1201" y="19365"/>
                    <a:pt x="2102" y="21500"/>
                  </a:cubicBezTo>
                  <a:cubicBezTo>
                    <a:pt x="2753" y="23128"/>
                    <a:pt x="4965" y="26561"/>
                    <a:pt x="6987" y="26561"/>
                  </a:cubicBezTo>
                  <a:cubicBezTo>
                    <a:pt x="7658" y="26561"/>
                    <a:pt x="8308" y="26183"/>
                    <a:pt x="8873" y="25236"/>
                  </a:cubicBezTo>
                  <a:cubicBezTo>
                    <a:pt x="9607" y="24002"/>
                    <a:pt x="9441" y="22367"/>
                    <a:pt x="8807" y="21133"/>
                  </a:cubicBezTo>
                  <a:cubicBezTo>
                    <a:pt x="8413" y="20376"/>
                    <a:pt x="7635" y="18851"/>
                    <a:pt x="6572" y="18749"/>
                  </a:cubicBezTo>
                  <a:lnTo>
                    <a:pt x="6572" y="18749"/>
                  </a:lnTo>
                  <a:cubicBezTo>
                    <a:pt x="8520" y="18486"/>
                    <a:pt x="5827" y="15180"/>
                    <a:pt x="4764" y="14576"/>
                  </a:cubicBezTo>
                  <a:lnTo>
                    <a:pt x="4764" y="14576"/>
                  </a:lnTo>
                  <a:cubicBezTo>
                    <a:pt x="5383" y="14884"/>
                    <a:pt x="6172" y="15079"/>
                    <a:pt x="6943" y="15079"/>
                  </a:cubicBezTo>
                  <a:cubicBezTo>
                    <a:pt x="8230" y="15079"/>
                    <a:pt x="9467" y="14535"/>
                    <a:pt x="9774" y="13061"/>
                  </a:cubicBezTo>
                  <a:cubicBezTo>
                    <a:pt x="10108" y="11626"/>
                    <a:pt x="8440" y="10159"/>
                    <a:pt x="7773" y="9091"/>
                  </a:cubicBezTo>
                  <a:lnTo>
                    <a:pt x="7773" y="9091"/>
                  </a:lnTo>
                  <a:cubicBezTo>
                    <a:pt x="9768" y="11672"/>
                    <a:pt x="13632" y="12980"/>
                    <a:pt x="17078" y="12980"/>
                  </a:cubicBezTo>
                  <a:cubicBezTo>
                    <a:pt x="17952" y="12980"/>
                    <a:pt x="18798" y="12896"/>
                    <a:pt x="19581" y="12727"/>
                  </a:cubicBezTo>
                  <a:cubicBezTo>
                    <a:pt x="21082" y="12393"/>
                    <a:pt x="23317" y="11326"/>
                    <a:pt x="23384" y="9558"/>
                  </a:cubicBezTo>
                  <a:cubicBezTo>
                    <a:pt x="23417" y="8791"/>
                    <a:pt x="22950" y="8324"/>
                    <a:pt x="22750" y="7690"/>
                  </a:cubicBezTo>
                  <a:lnTo>
                    <a:pt x="22750" y="7690"/>
                  </a:lnTo>
                  <a:cubicBezTo>
                    <a:pt x="23339" y="8372"/>
                    <a:pt x="24244" y="9716"/>
                    <a:pt x="25306" y="9716"/>
                  </a:cubicBezTo>
                  <a:cubicBezTo>
                    <a:pt x="25387" y="9716"/>
                    <a:pt x="25469" y="9708"/>
                    <a:pt x="25552" y="9692"/>
                  </a:cubicBezTo>
                  <a:cubicBezTo>
                    <a:pt x="25619" y="9059"/>
                    <a:pt x="25751" y="8029"/>
                    <a:pt x="25190" y="7594"/>
                  </a:cubicBezTo>
                  <a:lnTo>
                    <a:pt x="25190" y="7594"/>
                  </a:lnTo>
                  <a:cubicBezTo>
                    <a:pt x="25176" y="7336"/>
                    <a:pt x="25069" y="6045"/>
                    <a:pt x="24852" y="5555"/>
                  </a:cubicBezTo>
                  <a:cubicBezTo>
                    <a:pt x="24251" y="4121"/>
                    <a:pt x="23050" y="3520"/>
                    <a:pt x="22016" y="2420"/>
                  </a:cubicBezTo>
                  <a:cubicBezTo>
                    <a:pt x="20292" y="654"/>
                    <a:pt x="18103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7"/>
            <p:cNvSpPr/>
            <p:nvPr/>
          </p:nvSpPr>
          <p:spPr>
            <a:xfrm>
              <a:off x="2490275" y="2209900"/>
              <a:ext cx="2008125" cy="2312800"/>
            </a:xfrm>
            <a:custGeom>
              <a:avLst/>
              <a:gdLst/>
              <a:ahLst/>
              <a:cxnLst/>
              <a:rect l="l" t="t" r="r" b="b"/>
              <a:pathLst>
                <a:path w="80325" h="92512" extrusionOk="0">
                  <a:moveTo>
                    <a:pt x="69416" y="0"/>
                  </a:moveTo>
                  <a:cubicBezTo>
                    <a:pt x="63203" y="0"/>
                    <a:pt x="57752" y="239"/>
                    <a:pt x="55207" y="753"/>
                  </a:cubicBezTo>
                  <a:cubicBezTo>
                    <a:pt x="51271" y="1587"/>
                    <a:pt x="43632" y="9626"/>
                    <a:pt x="38028" y="11127"/>
                  </a:cubicBezTo>
                  <a:cubicBezTo>
                    <a:pt x="38028" y="11127"/>
                    <a:pt x="38422" y="13614"/>
                    <a:pt x="34440" y="13614"/>
                  </a:cubicBezTo>
                  <a:cubicBezTo>
                    <a:pt x="34245" y="13614"/>
                    <a:pt x="34041" y="13608"/>
                    <a:pt x="33825" y="13595"/>
                  </a:cubicBezTo>
                  <a:cubicBezTo>
                    <a:pt x="30122" y="14796"/>
                    <a:pt x="19215" y="17131"/>
                    <a:pt x="12943" y="17131"/>
                  </a:cubicBezTo>
                  <a:cubicBezTo>
                    <a:pt x="6672" y="17131"/>
                    <a:pt x="3937" y="17665"/>
                    <a:pt x="2036" y="26938"/>
                  </a:cubicBezTo>
                  <a:cubicBezTo>
                    <a:pt x="134" y="36211"/>
                    <a:pt x="1" y="42483"/>
                    <a:pt x="1" y="42483"/>
                  </a:cubicBezTo>
                  <a:cubicBezTo>
                    <a:pt x="1" y="42483"/>
                    <a:pt x="9674" y="43984"/>
                    <a:pt x="15278" y="45752"/>
                  </a:cubicBezTo>
                  <a:cubicBezTo>
                    <a:pt x="20849" y="47553"/>
                    <a:pt x="21683" y="60762"/>
                    <a:pt x="21683" y="60762"/>
                  </a:cubicBezTo>
                  <a:cubicBezTo>
                    <a:pt x="21683" y="60762"/>
                    <a:pt x="37361" y="72637"/>
                    <a:pt x="39529" y="90784"/>
                  </a:cubicBezTo>
                  <a:cubicBezTo>
                    <a:pt x="42285" y="91970"/>
                    <a:pt x="45176" y="92512"/>
                    <a:pt x="48050" y="92512"/>
                  </a:cubicBezTo>
                  <a:cubicBezTo>
                    <a:pt x="53419" y="92512"/>
                    <a:pt x="58732" y="90622"/>
                    <a:pt x="63012" y="87515"/>
                  </a:cubicBezTo>
                  <a:cubicBezTo>
                    <a:pt x="66281" y="77808"/>
                    <a:pt x="73086" y="59395"/>
                    <a:pt x="75955" y="50955"/>
                  </a:cubicBezTo>
                  <a:cubicBezTo>
                    <a:pt x="78824" y="42483"/>
                    <a:pt x="80325" y="33910"/>
                    <a:pt x="74321" y="26138"/>
                  </a:cubicBezTo>
                  <a:cubicBezTo>
                    <a:pt x="79624" y="14129"/>
                    <a:pt x="78557" y="11394"/>
                    <a:pt x="78557" y="11394"/>
                  </a:cubicBezTo>
                  <a:cubicBezTo>
                    <a:pt x="78557" y="11394"/>
                    <a:pt x="78123" y="5122"/>
                    <a:pt x="80191" y="219"/>
                  </a:cubicBezTo>
                  <a:cubicBezTo>
                    <a:pt x="76612" y="75"/>
                    <a:pt x="72895" y="0"/>
                    <a:pt x="6941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7"/>
            <p:cNvSpPr/>
            <p:nvPr/>
          </p:nvSpPr>
          <p:spPr>
            <a:xfrm>
              <a:off x="3238325" y="2547275"/>
              <a:ext cx="912325" cy="492875"/>
            </a:xfrm>
            <a:custGeom>
              <a:avLst/>
              <a:gdLst/>
              <a:ahLst/>
              <a:cxnLst/>
              <a:rect l="l" t="t" r="r" b="b"/>
              <a:pathLst>
                <a:path w="36493" h="19715" extrusionOk="0">
                  <a:moveTo>
                    <a:pt x="31790" y="0"/>
                  </a:moveTo>
                  <a:cubicBezTo>
                    <a:pt x="31790" y="0"/>
                    <a:pt x="24684" y="7105"/>
                    <a:pt x="0" y="15778"/>
                  </a:cubicBezTo>
                  <a:lnTo>
                    <a:pt x="267" y="19714"/>
                  </a:lnTo>
                  <a:cubicBezTo>
                    <a:pt x="267" y="19714"/>
                    <a:pt x="26786" y="10775"/>
                    <a:pt x="36493" y="1601"/>
                  </a:cubicBezTo>
                  <a:cubicBezTo>
                    <a:pt x="33357" y="0"/>
                    <a:pt x="31790" y="0"/>
                    <a:pt x="317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7"/>
            <p:cNvSpPr/>
            <p:nvPr/>
          </p:nvSpPr>
          <p:spPr>
            <a:xfrm>
              <a:off x="3567725" y="2289350"/>
              <a:ext cx="780575" cy="574000"/>
            </a:xfrm>
            <a:custGeom>
              <a:avLst/>
              <a:gdLst/>
              <a:ahLst/>
              <a:cxnLst/>
              <a:rect l="l" t="t" r="r" b="b"/>
              <a:pathLst>
                <a:path w="31223" h="22960" extrusionOk="0">
                  <a:moveTo>
                    <a:pt x="7198" y="1"/>
                  </a:moveTo>
                  <a:cubicBezTo>
                    <a:pt x="7067" y="1"/>
                    <a:pt x="6936" y="4"/>
                    <a:pt x="6805" y="10"/>
                  </a:cubicBezTo>
                  <a:cubicBezTo>
                    <a:pt x="1468" y="3212"/>
                    <a:pt x="0" y="4947"/>
                    <a:pt x="0" y="4947"/>
                  </a:cubicBezTo>
                  <a:cubicBezTo>
                    <a:pt x="0" y="4947"/>
                    <a:pt x="20848" y="8549"/>
                    <a:pt x="31223" y="22960"/>
                  </a:cubicBezTo>
                  <a:lnTo>
                    <a:pt x="27286" y="12819"/>
                  </a:lnTo>
                  <a:cubicBezTo>
                    <a:pt x="27286" y="12819"/>
                    <a:pt x="15893" y="1"/>
                    <a:pt x="719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7"/>
            <p:cNvSpPr/>
            <p:nvPr/>
          </p:nvSpPr>
          <p:spPr>
            <a:xfrm>
              <a:off x="2889725" y="2540600"/>
              <a:ext cx="597125" cy="1695400"/>
            </a:xfrm>
            <a:custGeom>
              <a:avLst/>
              <a:gdLst/>
              <a:ahLst/>
              <a:cxnLst/>
              <a:rect l="l" t="t" r="r" b="b"/>
              <a:pathLst>
                <a:path w="23885" h="67816" extrusionOk="0">
                  <a:moveTo>
                    <a:pt x="10041" y="0"/>
                  </a:moveTo>
                  <a:cubicBezTo>
                    <a:pt x="5772" y="1268"/>
                    <a:pt x="1" y="3203"/>
                    <a:pt x="1" y="3203"/>
                  </a:cubicBezTo>
                  <a:cubicBezTo>
                    <a:pt x="668" y="3203"/>
                    <a:pt x="19415" y="12142"/>
                    <a:pt x="6405" y="67815"/>
                  </a:cubicBezTo>
                  <a:lnTo>
                    <a:pt x="13877" y="67182"/>
                  </a:lnTo>
                  <a:cubicBezTo>
                    <a:pt x="13877" y="67182"/>
                    <a:pt x="23885" y="14277"/>
                    <a:pt x="100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7"/>
            <p:cNvSpPr/>
            <p:nvPr/>
          </p:nvSpPr>
          <p:spPr>
            <a:xfrm>
              <a:off x="3336725" y="2215350"/>
              <a:ext cx="1988950" cy="1051100"/>
            </a:xfrm>
            <a:custGeom>
              <a:avLst/>
              <a:gdLst/>
              <a:ahLst/>
              <a:cxnLst/>
              <a:rect l="l" t="t" r="r" b="b"/>
              <a:pathLst>
                <a:path w="79558" h="42044" extrusionOk="0">
                  <a:moveTo>
                    <a:pt x="46333" y="1"/>
                  </a:moveTo>
                  <a:cubicBezTo>
                    <a:pt x="44832" y="2870"/>
                    <a:pt x="44565" y="10142"/>
                    <a:pt x="44565" y="10142"/>
                  </a:cubicBezTo>
                  <a:cubicBezTo>
                    <a:pt x="34358" y="16813"/>
                    <a:pt x="29255" y="30056"/>
                    <a:pt x="25418" y="31490"/>
                  </a:cubicBezTo>
                  <a:cubicBezTo>
                    <a:pt x="24946" y="31581"/>
                    <a:pt x="24420" y="31623"/>
                    <a:pt x="23849" y="31623"/>
                  </a:cubicBezTo>
                  <a:cubicBezTo>
                    <a:pt x="18572" y="31623"/>
                    <a:pt x="9478" y="28044"/>
                    <a:pt x="3970" y="26720"/>
                  </a:cubicBezTo>
                  <a:cubicBezTo>
                    <a:pt x="901" y="29289"/>
                    <a:pt x="0" y="37161"/>
                    <a:pt x="0" y="37161"/>
                  </a:cubicBezTo>
                  <a:cubicBezTo>
                    <a:pt x="0" y="37161"/>
                    <a:pt x="4303" y="40797"/>
                    <a:pt x="7439" y="41731"/>
                  </a:cubicBezTo>
                  <a:cubicBezTo>
                    <a:pt x="8173" y="41949"/>
                    <a:pt x="8880" y="42044"/>
                    <a:pt x="9521" y="42044"/>
                  </a:cubicBezTo>
                  <a:cubicBezTo>
                    <a:pt x="11618" y="42044"/>
                    <a:pt x="13015" y="41034"/>
                    <a:pt x="12376" y="40063"/>
                  </a:cubicBezTo>
                  <a:cubicBezTo>
                    <a:pt x="11690" y="39034"/>
                    <a:pt x="11066" y="38610"/>
                    <a:pt x="10043" y="38610"/>
                  </a:cubicBezTo>
                  <a:cubicBezTo>
                    <a:pt x="9773" y="38610"/>
                    <a:pt x="9475" y="38640"/>
                    <a:pt x="9140" y="38695"/>
                  </a:cubicBezTo>
                  <a:cubicBezTo>
                    <a:pt x="10296" y="38262"/>
                    <a:pt x="10183" y="37915"/>
                    <a:pt x="10031" y="37756"/>
                  </a:cubicBezTo>
                  <a:lnTo>
                    <a:pt x="10031" y="37756"/>
                  </a:lnTo>
                  <a:cubicBezTo>
                    <a:pt x="10827" y="38326"/>
                    <a:pt x="13977" y="40063"/>
                    <a:pt x="13977" y="40063"/>
                  </a:cubicBezTo>
                  <a:cubicBezTo>
                    <a:pt x="13977" y="40063"/>
                    <a:pt x="18647" y="38695"/>
                    <a:pt x="27053" y="35460"/>
                  </a:cubicBezTo>
                  <a:cubicBezTo>
                    <a:pt x="49169" y="26653"/>
                    <a:pt x="76922" y="11709"/>
                    <a:pt x="77923" y="10775"/>
                  </a:cubicBezTo>
                  <a:cubicBezTo>
                    <a:pt x="78957" y="9841"/>
                    <a:pt x="79557" y="9508"/>
                    <a:pt x="71485" y="5438"/>
                  </a:cubicBezTo>
                  <a:cubicBezTo>
                    <a:pt x="63446" y="1369"/>
                    <a:pt x="46333" y="1"/>
                    <a:pt x="46333" y="1"/>
                  </a:cubicBezTo>
                  <a:close/>
                </a:path>
              </a:pathLst>
            </a:custGeom>
            <a:solidFill>
              <a:srgbClr val="E1948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7"/>
            <p:cNvSpPr/>
            <p:nvPr/>
          </p:nvSpPr>
          <p:spPr>
            <a:xfrm>
              <a:off x="2469425" y="2129675"/>
              <a:ext cx="1240075" cy="2016525"/>
            </a:xfrm>
            <a:custGeom>
              <a:avLst/>
              <a:gdLst/>
              <a:ahLst/>
              <a:cxnLst/>
              <a:rect l="l" t="t" r="r" b="b"/>
              <a:pathLst>
                <a:path w="49603" h="80661" extrusionOk="0">
                  <a:moveTo>
                    <a:pt x="46067" y="0"/>
                  </a:moveTo>
                  <a:cubicBezTo>
                    <a:pt x="45696" y="0"/>
                    <a:pt x="45246" y="119"/>
                    <a:pt x="44699" y="392"/>
                  </a:cubicBezTo>
                  <a:cubicBezTo>
                    <a:pt x="42731" y="1360"/>
                    <a:pt x="40296" y="4662"/>
                    <a:pt x="38962" y="7698"/>
                  </a:cubicBezTo>
                  <a:cubicBezTo>
                    <a:pt x="37594" y="10767"/>
                    <a:pt x="34192" y="22742"/>
                    <a:pt x="32591" y="24810"/>
                  </a:cubicBezTo>
                  <a:cubicBezTo>
                    <a:pt x="30456" y="26111"/>
                    <a:pt x="17313" y="35284"/>
                    <a:pt x="11476" y="47626"/>
                  </a:cubicBezTo>
                  <a:cubicBezTo>
                    <a:pt x="11476" y="47626"/>
                    <a:pt x="5638" y="45792"/>
                    <a:pt x="1235" y="45658"/>
                  </a:cubicBezTo>
                  <a:lnTo>
                    <a:pt x="1235" y="45658"/>
                  </a:lnTo>
                  <a:cubicBezTo>
                    <a:pt x="1235" y="45658"/>
                    <a:pt x="1" y="55065"/>
                    <a:pt x="4037" y="64338"/>
                  </a:cubicBezTo>
                  <a:cubicBezTo>
                    <a:pt x="8073" y="73612"/>
                    <a:pt x="14645" y="80350"/>
                    <a:pt x="14645" y="80350"/>
                  </a:cubicBezTo>
                  <a:cubicBezTo>
                    <a:pt x="14645" y="80350"/>
                    <a:pt x="14863" y="80661"/>
                    <a:pt x="15268" y="80661"/>
                  </a:cubicBezTo>
                  <a:cubicBezTo>
                    <a:pt x="15771" y="80661"/>
                    <a:pt x="16563" y="80179"/>
                    <a:pt x="17580" y="78015"/>
                  </a:cubicBezTo>
                  <a:cubicBezTo>
                    <a:pt x="19415" y="74112"/>
                    <a:pt x="35760" y="27745"/>
                    <a:pt x="35760" y="27745"/>
                  </a:cubicBezTo>
                  <a:cubicBezTo>
                    <a:pt x="35760" y="27745"/>
                    <a:pt x="41864" y="26278"/>
                    <a:pt x="45166" y="19906"/>
                  </a:cubicBezTo>
                  <a:cubicBezTo>
                    <a:pt x="47635" y="15203"/>
                    <a:pt x="48936" y="7931"/>
                    <a:pt x="49436" y="4495"/>
                  </a:cubicBezTo>
                  <a:cubicBezTo>
                    <a:pt x="49603" y="3261"/>
                    <a:pt x="48869" y="2060"/>
                    <a:pt x="47635" y="1727"/>
                  </a:cubicBezTo>
                  <a:lnTo>
                    <a:pt x="47602" y="1727"/>
                  </a:lnTo>
                  <a:cubicBezTo>
                    <a:pt x="47434" y="769"/>
                    <a:pt x="47009" y="0"/>
                    <a:pt x="46067" y="0"/>
                  </a:cubicBezTo>
                  <a:close/>
                </a:path>
              </a:pathLst>
            </a:custGeom>
            <a:solidFill>
              <a:srgbClr val="E1948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7"/>
            <p:cNvSpPr/>
            <p:nvPr/>
          </p:nvSpPr>
          <p:spPr>
            <a:xfrm>
              <a:off x="2945600" y="4397750"/>
              <a:ext cx="1147525" cy="1056625"/>
            </a:xfrm>
            <a:custGeom>
              <a:avLst/>
              <a:gdLst/>
              <a:ahLst/>
              <a:cxnLst/>
              <a:rect l="l" t="t" r="r" b="b"/>
              <a:pathLst>
                <a:path w="45901" h="42265" extrusionOk="0">
                  <a:moveTo>
                    <a:pt x="44799" y="1"/>
                  </a:moveTo>
                  <a:cubicBezTo>
                    <a:pt x="40853" y="2648"/>
                    <a:pt x="33457" y="3888"/>
                    <a:pt x="27534" y="3888"/>
                  </a:cubicBezTo>
                  <a:cubicBezTo>
                    <a:pt x="25098" y="3888"/>
                    <a:pt x="22911" y="3678"/>
                    <a:pt x="21316" y="3270"/>
                  </a:cubicBezTo>
                  <a:cubicBezTo>
                    <a:pt x="21316" y="3270"/>
                    <a:pt x="3236" y="36594"/>
                    <a:pt x="1" y="42098"/>
                  </a:cubicBezTo>
                  <a:lnTo>
                    <a:pt x="20282" y="42098"/>
                  </a:lnTo>
                  <a:lnTo>
                    <a:pt x="31890" y="20249"/>
                  </a:lnTo>
                  <a:lnTo>
                    <a:pt x="28354" y="42264"/>
                  </a:lnTo>
                  <a:lnTo>
                    <a:pt x="45900" y="42264"/>
                  </a:lnTo>
                  <a:cubicBezTo>
                    <a:pt x="45900" y="42264"/>
                    <a:pt x="45533" y="15745"/>
                    <a:pt x="447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7"/>
            <p:cNvSpPr/>
            <p:nvPr/>
          </p:nvSpPr>
          <p:spPr>
            <a:xfrm>
              <a:off x="3024000" y="4286000"/>
              <a:ext cx="803925" cy="173500"/>
            </a:xfrm>
            <a:custGeom>
              <a:avLst/>
              <a:gdLst/>
              <a:ahLst/>
              <a:cxnLst/>
              <a:rect l="l" t="t" r="r" b="b"/>
              <a:pathLst>
                <a:path w="32157" h="6940" extrusionOk="0">
                  <a:moveTo>
                    <a:pt x="31690" y="1"/>
                  </a:moveTo>
                  <a:cubicBezTo>
                    <a:pt x="20482" y="2636"/>
                    <a:pt x="0" y="2870"/>
                    <a:pt x="0" y="2870"/>
                  </a:cubicBezTo>
                  <a:lnTo>
                    <a:pt x="701" y="6939"/>
                  </a:lnTo>
                  <a:cubicBezTo>
                    <a:pt x="9741" y="6939"/>
                    <a:pt x="32157" y="3337"/>
                    <a:pt x="32157" y="3337"/>
                  </a:cubicBezTo>
                  <a:lnTo>
                    <a:pt x="3169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7"/>
            <p:cNvSpPr/>
            <p:nvPr/>
          </p:nvSpPr>
          <p:spPr>
            <a:xfrm>
              <a:off x="3905450" y="4077525"/>
              <a:ext cx="345275" cy="256875"/>
            </a:xfrm>
            <a:custGeom>
              <a:avLst/>
              <a:gdLst/>
              <a:ahLst/>
              <a:cxnLst/>
              <a:rect l="l" t="t" r="r" b="b"/>
              <a:pathLst>
                <a:path w="13811" h="10275" extrusionOk="0">
                  <a:moveTo>
                    <a:pt x="13811" y="1"/>
                  </a:moveTo>
                  <a:lnTo>
                    <a:pt x="12843" y="267"/>
                  </a:lnTo>
                  <a:cubicBezTo>
                    <a:pt x="12843" y="267"/>
                    <a:pt x="8807" y="6672"/>
                    <a:pt x="234" y="7873"/>
                  </a:cubicBezTo>
                  <a:lnTo>
                    <a:pt x="1" y="10275"/>
                  </a:lnTo>
                  <a:cubicBezTo>
                    <a:pt x="1" y="10275"/>
                    <a:pt x="5938" y="9541"/>
                    <a:pt x="11442" y="6439"/>
                  </a:cubicBezTo>
                  <a:cubicBezTo>
                    <a:pt x="13110" y="2169"/>
                    <a:pt x="13811" y="1"/>
                    <a:pt x="1381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7"/>
            <p:cNvSpPr/>
            <p:nvPr/>
          </p:nvSpPr>
          <p:spPr>
            <a:xfrm>
              <a:off x="3790375" y="4240150"/>
              <a:ext cx="148925" cy="161800"/>
            </a:xfrm>
            <a:custGeom>
              <a:avLst/>
              <a:gdLst/>
              <a:ahLst/>
              <a:cxnLst/>
              <a:rect l="l" t="t" r="r" b="b"/>
              <a:pathLst>
                <a:path w="5957" h="6472" extrusionOk="0">
                  <a:moveTo>
                    <a:pt x="5605" y="0"/>
                  </a:moveTo>
                  <a:lnTo>
                    <a:pt x="1" y="868"/>
                  </a:lnTo>
                  <a:lnTo>
                    <a:pt x="134" y="6472"/>
                  </a:lnTo>
                  <a:cubicBezTo>
                    <a:pt x="134" y="6472"/>
                    <a:pt x="4255" y="5107"/>
                    <a:pt x="5283" y="5107"/>
                  </a:cubicBezTo>
                  <a:cubicBezTo>
                    <a:pt x="5369" y="5107"/>
                    <a:pt x="5433" y="5117"/>
                    <a:pt x="5471" y="5137"/>
                  </a:cubicBezTo>
                  <a:cubicBezTo>
                    <a:pt x="5482" y="5142"/>
                    <a:pt x="5492" y="5145"/>
                    <a:pt x="5502" y="5145"/>
                  </a:cubicBezTo>
                  <a:cubicBezTo>
                    <a:pt x="5956" y="5145"/>
                    <a:pt x="5605" y="0"/>
                    <a:pt x="560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7"/>
            <p:cNvSpPr/>
            <p:nvPr/>
          </p:nvSpPr>
          <p:spPr>
            <a:xfrm>
              <a:off x="3625250" y="2665675"/>
              <a:ext cx="223525" cy="242700"/>
            </a:xfrm>
            <a:custGeom>
              <a:avLst/>
              <a:gdLst/>
              <a:ahLst/>
              <a:cxnLst/>
              <a:rect l="l" t="t" r="r" b="b"/>
              <a:pathLst>
                <a:path w="8941" h="9708" extrusionOk="0">
                  <a:moveTo>
                    <a:pt x="6072" y="1"/>
                  </a:moveTo>
                  <a:lnTo>
                    <a:pt x="1" y="2636"/>
                  </a:lnTo>
                  <a:lnTo>
                    <a:pt x="2102" y="9708"/>
                  </a:lnTo>
                  <a:lnTo>
                    <a:pt x="8941" y="6039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7"/>
            <p:cNvSpPr/>
            <p:nvPr/>
          </p:nvSpPr>
          <p:spPr>
            <a:xfrm>
              <a:off x="3678625" y="1606600"/>
              <a:ext cx="262725" cy="667150"/>
            </a:xfrm>
            <a:custGeom>
              <a:avLst/>
              <a:gdLst/>
              <a:ahLst/>
              <a:cxnLst/>
              <a:rect l="l" t="t" r="r" b="b"/>
              <a:pathLst>
                <a:path w="10509" h="26686" extrusionOk="0">
                  <a:moveTo>
                    <a:pt x="4204" y="0"/>
                  </a:moveTo>
                  <a:lnTo>
                    <a:pt x="1" y="200"/>
                  </a:lnTo>
                  <a:cubicBezTo>
                    <a:pt x="1" y="200"/>
                    <a:pt x="9608" y="13210"/>
                    <a:pt x="5405" y="26686"/>
                  </a:cubicBezTo>
                  <a:lnTo>
                    <a:pt x="10508" y="24885"/>
                  </a:lnTo>
                  <a:cubicBezTo>
                    <a:pt x="10508" y="24885"/>
                    <a:pt x="10508" y="6305"/>
                    <a:pt x="420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7"/>
            <p:cNvSpPr/>
            <p:nvPr/>
          </p:nvSpPr>
          <p:spPr>
            <a:xfrm>
              <a:off x="4608450" y="2292925"/>
              <a:ext cx="51750" cy="36700"/>
            </a:xfrm>
            <a:custGeom>
              <a:avLst/>
              <a:gdLst/>
              <a:ahLst/>
              <a:cxnLst/>
              <a:rect l="l" t="t" r="r" b="b"/>
              <a:pathLst>
                <a:path w="2070" h="1468" extrusionOk="0">
                  <a:moveTo>
                    <a:pt x="1035" y="0"/>
                  </a:moveTo>
                  <a:cubicBezTo>
                    <a:pt x="468" y="0"/>
                    <a:pt x="1" y="334"/>
                    <a:pt x="1" y="734"/>
                  </a:cubicBezTo>
                  <a:cubicBezTo>
                    <a:pt x="1" y="1134"/>
                    <a:pt x="468" y="1468"/>
                    <a:pt x="1035" y="1468"/>
                  </a:cubicBezTo>
                  <a:cubicBezTo>
                    <a:pt x="1602" y="1468"/>
                    <a:pt x="2069" y="1134"/>
                    <a:pt x="2069" y="734"/>
                  </a:cubicBezTo>
                  <a:cubicBezTo>
                    <a:pt x="2069" y="334"/>
                    <a:pt x="1602" y="0"/>
                    <a:pt x="10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7"/>
            <p:cNvSpPr/>
            <p:nvPr/>
          </p:nvSpPr>
          <p:spPr>
            <a:xfrm>
              <a:off x="4620075" y="2140675"/>
              <a:ext cx="63475" cy="168100"/>
            </a:xfrm>
            <a:custGeom>
              <a:avLst/>
              <a:gdLst/>
              <a:ahLst/>
              <a:cxnLst/>
              <a:rect l="l" t="t" r="r" b="b"/>
              <a:pathLst>
                <a:path w="2539" h="6724" extrusionOk="0">
                  <a:moveTo>
                    <a:pt x="706" y="1"/>
                  </a:moveTo>
                  <a:cubicBezTo>
                    <a:pt x="163" y="1"/>
                    <a:pt x="0" y="1087"/>
                    <a:pt x="270" y="1921"/>
                  </a:cubicBezTo>
                  <a:cubicBezTo>
                    <a:pt x="637" y="3021"/>
                    <a:pt x="1871" y="6724"/>
                    <a:pt x="1871" y="6724"/>
                  </a:cubicBezTo>
                  <a:lnTo>
                    <a:pt x="2471" y="6691"/>
                  </a:lnTo>
                  <a:cubicBezTo>
                    <a:pt x="2471" y="6691"/>
                    <a:pt x="2538" y="1754"/>
                    <a:pt x="1437" y="486"/>
                  </a:cubicBezTo>
                  <a:cubicBezTo>
                    <a:pt x="1146" y="142"/>
                    <a:pt x="901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7"/>
            <p:cNvSpPr/>
            <p:nvPr/>
          </p:nvSpPr>
          <p:spPr>
            <a:xfrm>
              <a:off x="4683525" y="2175775"/>
              <a:ext cx="191675" cy="138850"/>
            </a:xfrm>
            <a:custGeom>
              <a:avLst/>
              <a:gdLst/>
              <a:ahLst/>
              <a:cxnLst/>
              <a:rect l="l" t="t" r="r" b="b"/>
              <a:pathLst>
                <a:path w="7667" h="5554" extrusionOk="0">
                  <a:moveTo>
                    <a:pt x="6694" y="0"/>
                  </a:moveTo>
                  <a:cubicBezTo>
                    <a:pt x="6203" y="0"/>
                    <a:pt x="5466" y="167"/>
                    <a:pt x="4603" y="517"/>
                  </a:cubicBezTo>
                  <a:cubicBezTo>
                    <a:pt x="2135" y="1551"/>
                    <a:pt x="0" y="5020"/>
                    <a:pt x="0" y="5020"/>
                  </a:cubicBezTo>
                  <a:lnTo>
                    <a:pt x="267" y="5553"/>
                  </a:lnTo>
                  <a:cubicBezTo>
                    <a:pt x="267" y="5553"/>
                    <a:pt x="3736" y="3218"/>
                    <a:pt x="6104" y="1617"/>
                  </a:cubicBezTo>
                  <a:cubicBezTo>
                    <a:pt x="7666" y="576"/>
                    <a:pt x="7606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7"/>
            <p:cNvSpPr/>
            <p:nvPr/>
          </p:nvSpPr>
          <p:spPr>
            <a:xfrm>
              <a:off x="4625975" y="2285300"/>
              <a:ext cx="70075" cy="51300"/>
            </a:xfrm>
            <a:custGeom>
              <a:avLst/>
              <a:gdLst/>
              <a:ahLst/>
              <a:cxnLst/>
              <a:rect l="l" t="t" r="r" b="b"/>
              <a:pathLst>
                <a:path w="2803" h="2052" extrusionOk="0">
                  <a:moveTo>
                    <a:pt x="1490" y="1"/>
                  </a:moveTo>
                  <a:cubicBezTo>
                    <a:pt x="806" y="1"/>
                    <a:pt x="201" y="505"/>
                    <a:pt x="201" y="505"/>
                  </a:cubicBezTo>
                  <a:lnTo>
                    <a:pt x="0" y="1139"/>
                  </a:lnTo>
                  <a:cubicBezTo>
                    <a:pt x="0" y="1139"/>
                    <a:pt x="301" y="1906"/>
                    <a:pt x="1168" y="2040"/>
                  </a:cubicBezTo>
                  <a:cubicBezTo>
                    <a:pt x="1236" y="2048"/>
                    <a:pt x="1303" y="2051"/>
                    <a:pt x="1368" y="2051"/>
                  </a:cubicBezTo>
                  <a:cubicBezTo>
                    <a:pt x="2127" y="2051"/>
                    <a:pt x="2644" y="1539"/>
                    <a:pt x="2736" y="1139"/>
                  </a:cubicBezTo>
                  <a:cubicBezTo>
                    <a:pt x="2802" y="705"/>
                    <a:pt x="2569" y="238"/>
                    <a:pt x="1802" y="38"/>
                  </a:cubicBezTo>
                  <a:cubicBezTo>
                    <a:pt x="1697" y="12"/>
                    <a:pt x="1593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7"/>
            <p:cNvSpPr/>
            <p:nvPr/>
          </p:nvSpPr>
          <p:spPr>
            <a:xfrm>
              <a:off x="4676850" y="2306050"/>
              <a:ext cx="135125" cy="69275"/>
            </a:xfrm>
            <a:custGeom>
              <a:avLst/>
              <a:gdLst/>
              <a:ahLst/>
              <a:cxnLst/>
              <a:rect l="l" t="t" r="r" b="b"/>
              <a:pathLst>
                <a:path w="5405" h="2771" extrusionOk="0">
                  <a:moveTo>
                    <a:pt x="736" y="0"/>
                  </a:moveTo>
                  <a:cubicBezTo>
                    <a:pt x="527" y="0"/>
                    <a:pt x="401" y="9"/>
                    <a:pt x="401" y="9"/>
                  </a:cubicBezTo>
                  <a:lnTo>
                    <a:pt x="0" y="609"/>
                  </a:lnTo>
                  <a:cubicBezTo>
                    <a:pt x="0" y="609"/>
                    <a:pt x="1701" y="1443"/>
                    <a:pt x="2369" y="1743"/>
                  </a:cubicBezTo>
                  <a:cubicBezTo>
                    <a:pt x="2903" y="2011"/>
                    <a:pt x="4080" y="2770"/>
                    <a:pt x="4715" y="2770"/>
                  </a:cubicBezTo>
                  <a:cubicBezTo>
                    <a:pt x="4873" y="2770"/>
                    <a:pt x="4998" y="2724"/>
                    <a:pt x="5071" y="2611"/>
                  </a:cubicBezTo>
                  <a:cubicBezTo>
                    <a:pt x="5404" y="2010"/>
                    <a:pt x="4804" y="1443"/>
                    <a:pt x="3536" y="643"/>
                  </a:cubicBezTo>
                  <a:cubicBezTo>
                    <a:pt x="2620" y="73"/>
                    <a:pt x="1337" y="0"/>
                    <a:pt x="73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7"/>
            <p:cNvSpPr/>
            <p:nvPr/>
          </p:nvSpPr>
          <p:spPr>
            <a:xfrm>
              <a:off x="4596775" y="2322100"/>
              <a:ext cx="32550" cy="91750"/>
            </a:xfrm>
            <a:custGeom>
              <a:avLst/>
              <a:gdLst/>
              <a:ahLst/>
              <a:cxnLst/>
              <a:rect l="l" t="t" r="r" b="b"/>
              <a:pathLst>
                <a:path w="1302" h="3670" extrusionOk="0">
                  <a:moveTo>
                    <a:pt x="835" y="1"/>
                  </a:moveTo>
                  <a:lnTo>
                    <a:pt x="1" y="3670"/>
                  </a:lnTo>
                  <a:lnTo>
                    <a:pt x="234" y="3637"/>
                  </a:lnTo>
                  <a:lnTo>
                    <a:pt x="1302" y="101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7"/>
            <p:cNvSpPr/>
            <p:nvPr/>
          </p:nvSpPr>
          <p:spPr>
            <a:xfrm>
              <a:off x="4661825" y="2273725"/>
              <a:ext cx="52575" cy="134300"/>
            </a:xfrm>
            <a:custGeom>
              <a:avLst/>
              <a:gdLst/>
              <a:ahLst/>
              <a:cxnLst/>
              <a:rect l="l" t="t" r="r" b="b"/>
              <a:pathLst>
                <a:path w="2103" h="5372" extrusionOk="0">
                  <a:moveTo>
                    <a:pt x="1702" y="1"/>
                  </a:moveTo>
                  <a:lnTo>
                    <a:pt x="1569" y="168"/>
                  </a:lnTo>
                  <a:cubicBezTo>
                    <a:pt x="1557" y="179"/>
                    <a:pt x="1546" y="190"/>
                    <a:pt x="1535" y="201"/>
                  </a:cubicBezTo>
                  <a:lnTo>
                    <a:pt x="1535" y="201"/>
                  </a:lnTo>
                  <a:lnTo>
                    <a:pt x="1535" y="201"/>
                  </a:lnTo>
                  <a:cubicBezTo>
                    <a:pt x="1535" y="201"/>
                    <a:pt x="1535" y="201"/>
                    <a:pt x="1535" y="201"/>
                  </a:cubicBezTo>
                  <a:lnTo>
                    <a:pt x="1535" y="201"/>
                  </a:lnTo>
                  <a:cubicBezTo>
                    <a:pt x="1249" y="490"/>
                    <a:pt x="993" y="781"/>
                    <a:pt x="768" y="1102"/>
                  </a:cubicBezTo>
                  <a:cubicBezTo>
                    <a:pt x="635" y="1269"/>
                    <a:pt x="501" y="1435"/>
                    <a:pt x="368" y="1602"/>
                  </a:cubicBezTo>
                  <a:cubicBezTo>
                    <a:pt x="234" y="1769"/>
                    <a:pt x="134" y="1936"/>
                    <a:pt x="1" y="2102"/>
                  </a:cubicBezTo>
                  <a:cubicBezTo>
                    <a:pt x="201" y="2002"/>
                    <a:pt x="334" y="1836"/>
                    <a:pt x="468" y="1702"/>
                  </a:cubicBezTo>
                  <a:cubicBezTo>
                    <a:pt x="601" y="1535"/>
                    <a:pt x="768" y="1369"/>
                    <a:pt x="901" y="1235"/>
                  </a:cubicBezTo>
                  <a:cubicBezTo>
                    <a:pt x="1129" y="950"/>
                    <a:pt x="1333" y="666"/>
                    <a:pt x="1533" y="381"/>
                  </a:cubicBezTo>
                  <a:lnTo>
                    <a:pt x="1533" y="381"/>
                  </a:lnTo>
                  <a:cubicBezTo>
                    <a:pt x="1524" y="688"/>
                    <a:pt x="1496" y="995"/>
                    <a:pt x="1469" y="1302"/>
                  </a:cubicBezTo>
                  <a:lnTo>
                    <a:pt x="1335" y="2403"/>
                  </a:lnTo>
                  <a:cubicBezTo>
                    <a:pt x="1268" y="3137"/>
                    <a:pt x="1202" y="3904"/>
                    <a:pt x="1168" y="4638"/>
                  </a:cubicBezTo>
                  <a:lnTo>
                    <a:pt x="1168" y="4671"/>
                  </a:lnTo>
                  <a:lnTo>
                    <a:pt x="1202" y="4704"/>
                  </a:lnTo>
                  <a:cubicBezTo>
                    <a:pt x="1502" y="4938"/>
                    <a:pt x="1802" y="5138"/>
                    <a:pt x="2102" y="5371"/>
                  </a:cubicBezTo>
                  <a:lnTo>
                    <a:pt x="2102" y="5338"/>
                  </a:lnTo>
                  <a:cubicBezTo>
                    <a:pt x="1848" y="5084"/>
                    <a:pt x="1594" y="4860"/>
                    <a:pt x="1339" y="4608"/>
                  </a:cubicBezTo>
                  <a:lnTo>
                    <a:pt x="1339" y="4608"/>
                  </a:lnTo>
                  <a:cubicBezTo>
                    <a:pt x="1436" y="3884"/>
                    <a:pt x="1469" y="3160"/>
                    <a:pt x="1502" y="2436"/>
                  </a:cubicBezTo>
                  <a:lnTo>
                    <a:pt x="1569" y="1302"/>
                  </a:lnTo>
                  <a:cubicBezTo>
                    <a:pt x="1569" y="935"/>
                    <a:pt x="1602" y="568"/>
                    <a:pt x="1669" y="201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7"/>
            <p:cNvSpPr/>
            <p:nvPr/>
          </p:nvSpPr>
          <p:spPr>
            <a:xfrm>
              <a:off x="4665175" y="2281250"/>
              <a:ext cx="76750" cy="114275"/>
            </a:xfrm>
            <a:custGeom>
              <a:avLst/>
              <a:gdLst/>
              <a:ahLst/>
              <a:cxnLst/>
              <a:rect l="l" t="t" r="r" b="b"/>
              <a:pathLst>
                <a:path w="3070" h="4571" extrusionOk="0">
                  <a:moveTo>
                    <a:pt x="2269" y="0"/>
                  </a:moveTo>
                  <a:lnTo>
                    <a:pt x="2135" y="100"/>
                  </a:lnTo>
                  <a:cubicBezTo>
                    <a:pt x="1768" y="400"/>
                    <a:pt x="1435" y="667"/>
                    <a:pt x="1068" y="968"/>
                  </a:cubicBezTo>
                  <a:lnTo>
                    <a:pt x="534" y="1401"/>
                  </a:lnTo>
                  <a:cubicBezTo>
                    <a:pt x="367" y="1535"/>
                    <a:pt x="200" y="1701"/>
                    <a:pt x="0" y="1801"/>
                  </a:cubicBezTo>
                  <a:cubicBezTo>
                    <a:pt x="200" y="1735"/>
                    <a:pt x="401" y="1568"/>
                    <a:pt x="567" y="1468"/>
                  </a:cubicBezTo>
                  <a:cubicBezTo>
                    <a:pt x="767" y="1334"/>
                    <a:pt x="968" y="1201"/>
                    <a:pt x="1134" y="1068"/>
                  </a:cubicBezTo>
                  <a:cubicBezTo>
                    <a:pt x="1457" y="833"/>
                    <a:pt x="1779" y="599"/>
                    <a:pt x="2102" y="341"/>
                  </a:cubicBezTo>
                  <a:lnTo>
                    <a:pt x="2102" y="341"/>
                  </a:lnTo>
                  <a:cubicBezTo>
                    <a:pt x="2102" y="950"/>
                    <a:pt x="2105" y="1556"/>
                    <a:pt x="2135" y="2135"/>
                  </a:cubicBezTo>
                  <a:cubicBezTo>
                    <a:pt x="2135" y="2802"/>
                    <a:pt x="2168" y="3469"/>
                    <a:pt x="2202" y="4103"/>
                  </a:cubicBezTo>
                  <a:lnTo>
                    <a:pt x="2202" y="4136"/>
                  </a:lnTo>
                  <a:lnTo>
                    <a:pt x="2235" y="4170"/>
                  </a:lnTo>
                  <a:cubicBezTo>
                    <a:pt x="2502" y="4303"/>
                    <a:pt x="2802" y="4437"/>
                    <a:pt x="3069" y="4570"/>
                  </a:cubicBezTo>
                  <a:cubicBezTo>
                    <a:pt x="2836" y="4404"/>
                    <a:pt x="2537" y="4237"/>
                    <a:pt x="2304" y="4071"/>
                  </a:cubicBezTo>
                  <a:lnTo>
                    <a:pt x="2304" y="4071"/>
                  </a:lnTo>
                  <a:cubicBezTo>
                    <a:pt x="2335" y="3447"/>
                    <a:pt x="2335" y="2791"/>
                    <a:pt x="2302" y="2135"/>
                  </a:cubicBezTo>
                  <a:cubicBezTo>
                    <a:pt x="2302" y="1501"/>
                    <a:pt x="2302" y="834"/>
                    <a:pt x="2269" y="1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7"/>
            <p:cNvSpPr/>
            <p:nvPr/>
          </p:nvSpPr>
          <p:spPr>
            <a:xfrm>
              <a:off x="4620125" y="2285400"/>
              <a:ext cx="33400" cy="102600"/>
            </a:xfrm>
            <a:custGeom>
              <a:avLst/>
              <a:gdLst/>
              <a:ahLst/>
              <a:cxnLst/>
              <a:rect l="l" t="t" r="r" b="b"/>
              <a:pathLst>
                <a:path w="1336" h="4104" extrusionOk="0">
                  <a:moveTo>
                    <a:pt x="1" y="1"/>
                  </a:moveTo>
                  <a:lnTo>
                    <a:pt x="68" y="201"/>
                  </a:lnTo>
                  <a:cubicBezTo>
                    <a:pt x="168" y="501"/>
                    <a:pt x="301" y="835"/>
                    <a:pt x="335" y="1168"/>
                  </a:cubicBezTo>
                  <a:cubicBezTo>
                    <a:pt x="401" y="1502"/>
                    <a:pt x="435" y="1836"/>
                    <a:pt x="501" y="2169"/>
                  </a:cubicBezTo>
                  <a:cubicBezTo>
                    <a:pt x="635" y="2803"/>
                    <a:pt x="802" y="3470"/>
                    <a:pt x="1035" y="4104"/>
                  </a:cubicBezTo>
                  <a:lnTo>
                    <a:pt x="1068" y="4104"/>
                  </a:lnTo>
                  <a:cubicBezTo>
                    <a:pt x="1002" y="3437"/>
                    <a:pt x="868" y="2770"/>
                    <a:pt x="701" y="2102"/>
                  </a:cubicBezTo>
                  <a:cubicBezTo>
                    <a:pt x="635" y="1802"/>
                    <a:pt x="501" y="1469"/>
                    <a:pt x="435" y="1135"/>
                  </a:cubicBezTo>
                  <a:cubicBezTo>
                    <a:pt x="352" y="888"/>
                    <a:pt x="315" y="617"/>
                    <a:pt x="267" y="343"/>
                  </a:cubicBezTo>
                  <a:lnTo>
                    <a:pt x="267" y="343"/>
                  </a:lnTo>
                  <a:cubicBezTo>
                    <a:pt x="612" y="565"/>
                    <a:pt x="957" y="762"/>
                    <a:pt x="1302" y="935"/>
                  </a:cubicBezTo>
                  <a:lnTo>
                    <a:pt x="1335" y="935"/>
                  </a:lnTo>
                  <a:cubicBezTo>
                    <a:pt x="968" y="601"/>
                    <a:pt x="601" y="335"/>
                    <a:pt x="201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7"/>
            <p:cNvSpPr/>
            <p:nvPr/>
          </p:nvSpPr>
          <p:spPr>
            <a:xfrm>
              <a:off x="4634325" y="2290425"/>
              <a:ext cx="37550" cy="88400"/>
            </a:xfrm>
            <a:custGeom>
              <a:avLst/>
              <a:gdLst/>
              <a:ahLst/>
              <a:cxnLst/>
              <a:rect l="l" t="t" r="r" b="b"/>
              <a:pathLst>
                <a:path w="1502" h="3536" extrusionOk="0">
                  <a:moveTo>
                    <a:pt x="0" y="0"/>
                  </a:moveTo>
                  <a:lnTo>
                    <a:pt x="33" y="100"/>
                  </a:lnTo>
                  <a:cubicBezTo>
                    <a:pt x="167" y="367"/>
                    <a:pt x="267" y="667"/>
                    <a:pt x="334" y="967"/>
                  </a:cubicBezTo>
                  <a:cubicBezTo>
                    <a:pt x="400" y="1268"/>
                    <a:pt x="467" y="1535"/>
                    <a:pt x="567" y="1835"/>
                  </a:cubicBezTo>
                  <a:cubicBezTo>
                    <a:pt x="634" y="2135"/>
                    <a:pt x="734" y="2435"/>
                    <a:pt x="834" y="2702"/>
                  </a:cubicBezTo>
                  <a:cubicBezTo>
                    <a:pt x="967" y="3002"/>
                    <a:pt x="1067" y="3269"/>
                    <a:pt x="1201" y="3536"/>
                  </a:cubicBezTo>
                  <a:lnTo>
                    <a:pt x="1234" y="3536"/>
                  </a:lnTo>
                  <a:cubicBezTo>
                    <a:pt x="1168" y="3236"/>
                    <a:pt x="1101" y="2936"/>
                    <a:pt x="1034" y="2635"/>
                  </a:cubicBezTo>
                  <a:cubicBezTo>
                    <a:pt x="967" y="2368"/>
                    <a:pt x="867" y="2068"/>
                    <a:pt x="767" y="1768"/>
                  </a:cubicBezTo>
                  <a:cubicBezTo>
                    <a:pt x="667" y="1501"/>
                    <a:pt x="534" y="1201"/>
                    <a:pt x="434" y="934"/>
                  </a:cubicBezTo>
                  <a:cubicBezTo>
                    <a:pt x="316" y="669"/>
                    <a:pt x="250" y="430"/>
                    <a:pt x="190" y="171"/>
                  </a:cubicBezTo>
                  <a:lnTo>
                    <a:pt x="190" y="171"/>
                  </a:lnTo>
                  <a:cubicBezTo>
                    <a:pt x="394" y="251"/>
                    <a:pt x="597" y="309"/>
                    <a:pt x="801" y="367"/>
                  </a:cubicBezTo>
                  <a:lnTo>
                    <a:pt x="1134" y="434"/>
                  </a:lnTo>
                  <a:cubicBezTo>
                    <a:pt x="1268" y="467"/>
                    <a:pt x="1401" y="500"/>
                    <a:pt x="1468" y="534"/>
                  </a:cubicBezTo>
                  <a:lnTo>
                    <a:pt x="1501" y="534"/>
                  </a:lnTo>
                  <a:cubicBezTo>
                    <a:pt x="1401" y="434"/>
                    <a:pt x="1301" y="400"/>
                    <a:pt x="1168" y="334"/>
                  </a:cubicBezTo>
                  <a:cubicBezTo>
                    <a:pt x="1067" y="267"/>
                    <a:pt x="967" y="234"/>
                    <a:pt x="834" y="200"/>
                  </a:cubicBezTo>
                  <a:cubicBezTo>
                    <a:pt x="600" y="100"/>
                    <a:pt x="367" y="33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7"/>
            <p:cNvSpPr/>
            <p:nvPr/>
          </p:nvSpPr>
          <p:spPr>
            <a:xfrm>
              <a:off x="4707700" y="2311275"/>
              <a:ext cx="48400" cy="75900"/>
            </a:xfrm>
            <a:custGeom>
              <a:avLst/>
              <a:gdLst/>
              <a:ahLst/>
              <a:cxnLst/>
              <a:rect l="l" t="t" r="r" b="b"/>
              <a:pathLst>
                <a:path w="1936" h="3036" extrusionOk="0">
                  <a:moveTo>
                    <a:pt x="1935" y="0"/>
                  </a:moveTo>
                  <a:lnTo>
                    <a:pt x="1835" y="33"/>
                  </a:lnTo>
                  <a:cubicBezTo>
                    <a:pt x="1835" y="33"/>
                    <a:pt x="1835" y="33"/>
                    <a:pt x="1835" y="33"/>
                  </a:cubicBezTo>
                  <a:lnTo>
                    <a:pt x="1835" y="33"/>
                  </a:lnTo>
                  <a:cubicBezTo>
                    <a:pt x="1535" y="133"/>
                    <a:pt x="1201" y="200"/>
                    <a:pt x="901" y="334"/>
                  </a:cubicBezTo>
                  <a:cubicBezTo>
                    <a:pt x="568" y="467"/>
                    <a:pt x="267" y="600"/>
                    <a:pt x="0" y="801"/>
                  </a:cubicBezTo>
                  <a:cubicBezTo>
                    <a:pt x="334" y="734"/>
                    <a:pt x="634" y="634"/>
                    <a:pt x="968" y="500"/>
                  </a:cubicBezTo>
                  <a:cubicBezTo>
                    <a:pt x="1250" y="406"/>
                    <a:pt x="1532" y="253"/>
                    <a:pt x="1814" y="125"/>
                  </a:cubicBezTo>
                  <a:lnTo>
                    <a:pt x="1814" y="125"/>
                  </a:lnTo>
                  <a:cubicBezTo>
                    <a:pt x="1709" y="557"/>
                    <a:pt x="1526" y="962"/>
                    <a:pt x="1401" y="1368"/>
                  </a:cubicBezTo>
                  <a:cubicBezTo>
                    <a:pt x="1268" y="1835"/>
                    <a:pt x="1135" y="2268"/>
                    <a:pt x="1035" y="2735"/>
                  </a:cubicBezTo>
                  <a:lnTo>
                    <a:pt x="1035" y="2802"/>
                  </a:lnTo>
                  <a:lnTo>
                    <a:pt x="1101" y="2835"/>
                  </a:lnTo>
                  <a:cubicBezTo>
                    <a:pt x="1335" y="2902"/>
                    <a:pt x="1568" y="2969"/>
                    <a:pt x="1835" y="3036"/>
                  </a:cubicBezTo>
                  <a:lnTo>
                    <a:pt x="1835" y="3002"/>
                  </a:lnTo>
                  <a:cubicBezTo>
                    <a:pt x="1624" y="2912"/>
                    <a:pt x="1414" y="2794"/>
                    <a:pt x="1228" y="2699"/>
                  </a:cubicBezTo>
                  <a:lnTo>
                    <a:pt x="1228" y="2699"/>
                  </a:lnTo>
                  <a:cubicBezTo>
                    <a:pt x="1379" y="2285"/>
                    <a:pt x="1474" y="1845"/>
                    <a:pt x="1568" y="1434"/>
                  </a:cubicBezTo>
                  <a:cubicBezTo>
                    <a:pt x="1702" y="967"/>
                    <a:pt x="1735" y="500"/>
                    <a:pt x="1902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77"/>
            <p:cNvSpPr/>
            <p:nvPr/>
          </p:nvSpPr>
          <p:spPr>
            <a:xfrm>
              <a:off x="4630150" y="2310425"/>
              <a:ext cx="5025" cy="5875"/>
            </a:xfrm>
            <a:custGeom>
              <a:avLst/>
              <a:gdLst/>
              <a:ahLst/>
              <a:cxnLst/>
              <a:rect l="l" t="t" r="r" b="b"/>
              <a:pathLst>
                <a:path w="201" h="235" extrusionOk="0">
                  <a:moveTo>
                    <a:pt x="100" y="1"/>
                  </a:moveTo>
                  <a:cubicBezTo>
                    <a:pt x="67" y="1"/>
                    <a:pt x="0" y="67"/>
                    <a:pt x="0" y="134"/>
                  </a:cubicBezTo>
                  <a:cubicBezTo>
                    <a:pt x="0" y="201"/>
                    <a:pt x="67" y="234"/>
                    <a:pt x="100" y="234"/>
                  </a:cubicBezTo>
                  <a:cubicBezTo>
                    <a:pt x="134" y="234"/>
                    <a:pt x="200" y="201"/>
                    <a:pt x="200" y="134"/>
                  </a:cubicBezTo>
                  <a:cubicBezTo>
                    <a:pt x="200" y="67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77"/>
            <p:cNvSpPr/>
            <p:nvPr/>
          </p:nvSpPr>
          <p:spPr>
            <a:xfrm>
              <a:off x="4615975" y="2308750"/>
              <a:ext cx="4175" cy="5875"/>
            </a:xfrm>
            <a:custGeom>
              <a:avLst/>
              <a:gdLst/>
              <a:ahLst/>
              <a:cxnLst/>
              <a:rect l="l" t="t" r="r" b="b"/>
              <a:pathLst>
                <a:path w="167" h="235" extrusionOk="0">
                  <a:moveTo>
                    <a:pt x="100" y="1"/>
                  </a:moveTo>
                  <a:cubicBezTo>
                    <a:pt x="34" y="1"/>
                    <a:pt x="0" y="34"/>
                    <a:pt x="0" y="101"/>
                  </a:cubicBezTo>
                  <a:cubicBezTo>
                    <a:pt x="0" y="168"/>
                    <a:pt x="34" y="234"/>
                    <a:pt x="100" y="234"/>
                  </a:cubicBezTo>
                  <a:cubicBezTo>
                    <a:pt x="134" y="234"/>
                    <a:pt x="167" y="168"/>
                    <a:pt x="167" y="101"/>
                  </a:cubicBezTo>
                  <a:cubicBezTo>
                    <a:pt x="167" y="34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77"/>
            <p:cNvSpPr/>
            <p:nvPr/>
          </p:nvSpPr>
          <p:spPr>
            <a:xfrm>
              <a:off x="3497675" y="2474575"/>
              <a:ext cx="274700" cy="278700"/>
            </a:xfrm>
            <a:custGeom>
              <a:avLst/>
              <a:gdLst/>
              <a:ahLst/>
              <a:cxnLst/>
              <a:rect l="l" t="t" r="r" b="b"/>
              <a:pathLst>
                <a:path w="10988" h="11148" extrusionOk="0">
                  <a:moveTo>
                    <a:pt x="9395" y="0"/>
                  </a:moveTo>
                  <a:cubicBezTo>
                    <a:pt x="9283" y="0"/>
                    <a:pt x="9154" y="13"/>
                    <a:pt x="9007" y="39"/>
                  </a:cubicBezTo>
                  <a:cubicBezTo>
                    <a:pt x="6805" y="473"/>
                    <a:pt x="5404" y="2274"/>
                    <a:pt x="5404" y="2274"/>
                  </a:cubicBezTo>
                  <a:lnTo>
                    <a:pt x="0" y="11147"/>
                  </a:lnTo>
                  <a:cubicBezTo>
                    <a:pt x="0" y="11147"/>
                    <a:pt x="5704" y="6577"/>
                    <a:pt x="7506" y="4476"/>
                  </a:cubicBezTo>
                  <a:cubicBezTo>
                    <a:pt x="9188" y="2544"/>
                    <a:pt x="10988" y="0"/>
                    <a:pt x="9395" y="0"/>
                  </a:cubicBezTo>
                  <a:close/>
                </a:path>
              </a:pathLst>
            </a:custGeom>
            <a:solidFill>
              <a:srgbClr val="DD927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9" name="Google Shape;3219;p77"/>
          <p:cNvGrpSpPr/>
          <p:nvPr/>
        </p:nvGrpSpPr>
        <p:grpSpPr>
          <a:xfrm>
            <a:off x="4445204" y="3980575"/>
            <a:ext cx="253593" cy="322744"/>
            <a:chOff x="3828325" y="875775"/>
            <a:chExt cx="330501" cy="420623"/>
          </a:xfrm>
        </p:grpSpPr>
        <p:sp>
          <p:nvSpPr>
            <p:cNvPr id="3220" name="Google Shape;3220;p77"/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7"/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7"/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77"/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77"/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7"/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7"/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7"/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7"/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77"/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77"/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7"/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C313303-DBF5-FC0F-33DA-678B57FB1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48"/>
          <p:cNvSpPr txBox="1">
            <a:spLocks noGrp="1"/>
          </p:cNvSpPr>
          <p:nvPr>
            <p:ph type="title"/>
          </p:nvPr>
        </p:nvSpPr>
        <p:spPr>
          <a:xfrm>
            <a:off x="583795" y="248592"/>
            <a:ext cx="3972865" cy="956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Context</a:t>
            </a:r>
            <a:endParaRPr sz="4400" dirty="0"/>
          </a:p>
        </p:txBody>
      </p:sp>
      <p:sp>
        <p:nvSpPr>
          <p:cNvPr id="1665" name="Google Shape;1665;p48"/>
          <p:cNvSpPr txBox="1">
            <a:spLocks noGrp="1"/>
          </p:cNvSpPr>
          <p:nvPr>
            <p:ph type="subTitle" idx="1"/>
          </p:nvPr>
        </p:nvSpPr>
        <p:spPr>
          <a:xfrm>
            <a:off x="4553998" y="1232709"/>
            <a:ext cx="3192418" cy="2579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6"/>
                </a:solidFill>
              </a:rPr>
              <a:t>I am 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SG" dirty="0"/>
              <a:t>A</a:t>
            </a:r>
            <a:r>
              <a:rPr lang="en" dirty="0"/>
              <a:t> Junior Analyst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6"/>
                </a:solidFill>
              </a:rPr>
              <a:t>You are from 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dirty="0"/>
              <a:t>NEA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b="1" dirty="0"/>
              <a:t>This is 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dirty="0"/>
              <a:t>an exploratory session on the relationship between rainfall on dengue cases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46" name="Google Shape;3237;p78">
            <a:extLst>
              <a:ext uri="{FF2B5EF4-FFF2-40B4-BE49-F238E27FC236}">
                <a16:creationId xmlns:a16="http://schemas.microsoft.com/office/drawing/2014/main" id="{FF8D091B-B903-61E2-CFFD-713EDA07CE8C}"/>
              </a:ext>
            </a:extLst>
          </p:cNvPr>
          <p:cNvGrpSpPr/>
          <p:nvPr/>
        </p:nvGrpSpPr>
        <p:grpSpPr>
          <a:xfrm>
            <a:off x="603706" y="1373859"/>
            <a:ext cx="2660520" cy="2973680"/>
            <a:chOff x="1835650" y="951950"/>
            <a:chExt cx="3490850" cy="3882325"/>
          </a:xfrm>
        </p:grpSpPr>
        <p:sp>
          <p:nvSpPr>
            <p:cNvPr id="47" name="Google Shape;3238;p78">
              <a:extLst>
                <a:ext uri="{FF2B5EF4-FFF2-40B4-BE49-F238E27FC236}">
                  <a16:creationId xmlns:a16="http://schemas.microsoft.com/office/drawing/2014/main" id="{F33B8883-B70F-323C-A434-10074ED53DD0}"/>
                </a:ext>
              </a:extLst>
            </p:cNvPr>
            <p:cNvSpPr/>
            <p:nvPr/>
          </p:nvSpPr>
          <p:spPr>
            <a:xfrm>
              <a:off x="4284075" y="4625000"/>
              <a:ext cx="296900" cy="209275"/>
            </a:xfrm>
            <a:custGeom>
              <a:avLst/>
              <a:gdLst/>
              <a:ahLst/>
              <a:cxnLst/>
              <a:rect l="l" t="t" r="r" b="b"/>
              <a:pathLst>
                <a:path w="11876" h="8371" extrusionOk="0">
                  <a:moveTo>
                    <a:pt x="9907" y="1"/>
                  </a:moveTo>
                  <a:cubicBezTo>
                    <a:pt x="9484" y="1"/>
                    <a:pt x="8797" y="110"/>
                    <a:pt x="7839" y="451"/>
                  </a:cubicBezTo>
                  <a:cubicBezTo>
                    <a:pt x="7672" y="518"/>
                    <a:pt x="7539" y="584"/>
                    <a:pt x="7439" y="618"/>
                  </a:cubicBezTo>
                  <a:cubicBezTo>
                    <a:pt x="6638" y="951"/>
                    <a:pt x="5637" y="1418"/>
                    <a:pt x="4503" y="2119"/>
                  </a:cubicBezTo>
                  <a:cubicBezTo>
                    <a:pt x="3703" y="2619"/>
                    <a:pt x="3002" y="3086"/>
                    <a:pt x="2435" y="3520"/>
                  </a:cubicBezTo>
                  <a:cubicBezTo>
                    <a:pt x="534" y="4988"/>
                    <a:pt x="0" y="6088"/>
                    <a:pt x="500" y="6989"/>
                  </a:cubicBezTo>
                  <a:cubicBezTo>
                    <a:pt x="910" y="7705"/>
                    <a:pt x="1645" y="8371"/>
                    <a:pt x="2837" y="8371"/>
                  </a:cubicBezTo>
                  <a:cubicBezTo>
                    <a:pt x="3589" y="8371"/>
                    <a:pt x="4523" y="8106"/>
                    <a:pt x="5671" y="7423"/>
                  </a:cubicBezTo>
                  <a:cubicBezTo>
                    <a:pt x="8640" y="5621"/>
                    <a:pt x="11875" y="2819"/>
                    <a:pt x="11475" y="1585"/>
                  </a:cubicBezTo>
                  <a:cubicBezTo>
                    <a:pt x="11108" y="284"/>
                    <a:pt x="10374" y="84"/>
                    <a:pt x="10374" y="84"/>
                  </a:cubicBezTo>
                  <a:cubicBezTo>
                    <a:pt x="10302" y="36"/>
                    <a:pt x="10147" y="1"/>
                    <a:pt x="990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39;p78">
              <a:extLst>
                <a:ext uri="{FF2B5EF4-FFF2-40B4-BE49-F238E27FC236}">
                  <a16:creationId xmlns:a16="http://schemas.microsoft.com/office/drawing/2014/main" id="{DA860E53-FB2B-F03D-B689-2382C5E885C6}"/>
                </a:ext>
              </a:extLst>
            </p:cNvPr>
            <p:cNvSpPr/>
            <p:nvPr/>
          </p:nvSpPr>
          <p:spPr>
            <a:xfrm>
              <a:off x="4625975" y="4628850"/>
              <a:ext cx="288575" cy="204875"/>
            </a:xfrm>
            <a:custGeom>
              <a:avLst/>
              <a:gdLst/>
              <a:ahLst/>
              <a:cxnLst/>
              <a:rect l="l" t="t" r="r" b="b"/>
              <a:pathLst>
                <a:path w="11543" h="8195" extrusionOk="0">
                  <a:moveTo>
                    <a:pt x="1571" y="1"/>
                  </a:moveTo>
                  <a:cubicBezTo>
                    <a:pt x="1255" y="1"/>
                    <a:pt x="1001" y="53"/>
                    <a:pt x="834" y="164"/>
                  </a:cubicBezTo>
                  <a:cubicBezTo>
                    <a:pt x="0" y="697"/>
                    <a:pt x="301" y="3032"/>
                    <a:pt x="1001" y="3966"/>
                  </a:cubicBezTo>
                  <a:cubicBezTo>
                    <a:pt x="1669" y="4824"/>
                    <a:pt x="6059" y="8195"/>
                    <a:pt x="8089" y="8195"/>
                  </a:cubicBezTo>
                  <a:cubicBezTo>
                    <a:pt x="8190" y="8195"/>
                    <a:pt x="8285" y="8187"/>
                    <a:pt x="8373" y="8169"/>
                  </a:cubicBezTo>
                  <a:cubicBezTo>
                    <a:pt x="10274" y="7836"/>
                    <a:pt x="11542" y="6568"/>
                    <a:pt x="11375" y="5601"/>
                  </a:cubicBezTo>
                  <a:cubicBezTo>
                    <a:pt x="11208" y="4600"/>
                    <a:pt x="8206" y="3199"/>
                    <a:pt x="6438" y="1865"/>
                  </a:cubicBezTo>
                  <a:cubicBezTo>
                    <a:pt x="4879" y="755"/>
                    <a:pt x="2776" y="1"/>
                    <a:pt x="15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40;p78">
              <a:extLst>
                <a:ext uri="{FF2B5EF4-FFF2-40B4-BE49-F238E27FC236}">
                  <a16:creationId xmlns:a16="http://schemas.microsoft.com/office/drawing/2014/main" id="{B2197E2B-277B-05CD-35C8-CBF096189DF3}"/>
                </a:ext>
              </a:extLst>
            </p:cNvPr>
            <p:cNvSpPr/>
            <p:nvPr/>
          </p:nvSpPr>
          <p:spPr>
            <a:xfrm>
              <a:off x="4396650" y="4532500"/>
              <a:ext cx="149300" cy="190525"/>
            </a:xfrm>
            <a:custGeom>
              <a:avLst/>
              <a:gdLst/>
              <a:ahLst/>
              <a:cxnLst/>
              <a:rect l="l" t="t" r="r" b="b"/>
              <a:pathLst>
                <a:path w="5972" h="7621" extrusionOk="0">
                  <a:moveTo>
                    <a:pt x="4542" y="0"/>
                  </a:moveTo>
                  <a:cubicBezTo>
                    <a:pt x="3913" y="0"/>
                    <a:pt x="2976" y="188"/>
                    <a:pt x="2369" y="482"/>
                  </a:cubicBezTo>
                  <a:cubicBezTo>
                    <a:pt x="2035" y="615"/>
                    <a:pt x="1802" y="815"/>
                    <a:pt x="1768" y="1015"/>
                  </a:cubicBezTo>
                  <a:cubicBezTo>
                    <a:pt x="1768" y="1015"/>
                    <a:pt x="2002" y="1816"/>
                    <a:pt x="2102" y="2516"/>
                  </a:cubicBezTo>
                  <a:cubicBezTo>
                    <a:pt x="2135" y="2883"/>
                    <a:pt x="2135" y="3217"/>
                    <a:pt x="2102" y="3450"/>
                  </a:cubicBezTo>
                  <a:cubicBezTo>
                    <a:pt x="1935" y="3984"/>
                    <a:pt x="300" y="5552"/>
                    <a:pt x="100" y="5785"/>
                  </a:cubicBezTo>
                  <a:cubicBezTo>
                    <a:pt x="0" y="5852"/>
                    <a:pt x="834" y="5852"/>
                    <a:pt x="1501" y="6553"/>
                  </a:cubicBezTo>
                  <a:cubicBezTo>
                    <a:pt x="1768" y="6820"/>
                    <a:pt x="1968" y="7153"/>
                    <a:pt x="2135" y="7620"/>
                  </a:cubicBezTo>
                  <a:cubicBezTo>
                    <a:pt x="2135" y="7620"/>
                    <a:pt x="2635" y="7220"/>
                    <a:pt x="3303" y="6686"/>
                  </a:cubicBezTo>
                  <a:cubicBezTo>
                    <a:pt x="4370" y="5819"/>
                    <a:pt x="5904" y="4518"/>
                    <a:pt x="5971" y="4118"/>
                  </a:cubicBezTo>
                  <a:lnTo>
                    <a:pt x="5971" y="3717"/>
                  </a:lnTo>
                  <a:cubicBezTo>
                    <a:pt x="5871" y="2917"/>
                    <a:pt x="5504" y="1416"/>
                    <a:pt x="5304" y="648"/>
                  </a:cubicBezTo>
                  <a:cubicBezTo>
                    <a:pt x="5271" y="482"/>
                    <a:pt x="5204" y="315"/>
                    <a:pt x="5204" y="215"/>
                  </a:cubicBezTo>
                  <a:cubicBezTo>
                    <a:pt x="5179" y="66"/>
                    <a:pt x="4915" y="0"/>
                    <a:pt x="4542" y="0"/>
                  </a:cubicBezTo>
                  <a:close/>
                </a:path>
              </a:pathLst>
            </a:custGeom>
            <a:solidFill>
              <a:srgbClr val="F9D6B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41;p78">
              <a:extLst>
                <a:ext uri="{FF2B5EF4-FFF2-40B4-BE49-F238E27FC236}">
                  <a16:creationId xmlns:a16="http://schemas.microsoft.com/office/drawing/2014/main" id="{F0CD1074-60F8-ECC2-85DD-9B18954D0A80}"/>
                </a:ext>
              </a:extLst>
            </p:cNvPr>
            <p:cNvSpPr/>
            <p:nvPr/>
          </p:nvSpPr>
          <p:spPr>
            <a:xfrm>
              <a:off x="4636825" y="4541100"/>
              <a:ext cx="150125" cy="167750"/>
            </a:xfrm>
            <a:custGeom>
              <a:avLst/>
              <a:gdLst/>
              <a:ahLst/>
              <a:cxnLst/>
              <a:rect l="l" t="t" r="r" b="b"/>
              <a:pathLst>
                <a:path w="6005" h="6710" extrusionOk="0">
                  <a:moveTo>
                    <a:pt x="2114" y="1"/>
                  </a:moveTo>
                  <a:cubicBezTo>
                    <a:pt x="2054" y="1"/>
                    <a:pt x="1995" y="2"/>
                    <a:pt x="1935" y="4"/>
                  </a:cubicBezTo>
                  <a:cubicBezTo>
                    <a:pt x="1201" y="4"/>
                    <a:pt x="434" y="271"/>
                    <a:pt x="367" y="872"/>
                  </a:cubicBezTo>
                  <a:cubicBezTo>
                    <a:pt x="367" y="872"/>
                    <a:pt x="734" y="3140"/>
                    <a:pt x="367" y="3674"/>
                  </a:cubicBezTo>
                  <a:cubicBezTo>
                    <a:pt x="0" y="4207"/>
                    <a:pt x="667" y="4974"/>
                    <a:pt x="3436" y="6709"/>
                  </a:cubicBezTo>
                  <a:cubicBezTo>
                    <a:pt x="3436" y="6709"/>
                    <a:pt x="3536" y="6242"/>
                    <a:pt x="4170" y="5875"/>
                  </a:cubicBezTo>
                  <a:cubicBezTo>
                    <a:pt x="4537" y="5675"/>
                    <a:pt x="5104" y="5441"/>
                    <a:pt x="6004" y="5375"/>
                  </a:cubicBezTo>
                  <a:cubicBezTo>
                    <a:pt x="6004" y="5375"/>
                    <a:pt x="4370" y="4274"/>
                    <a:pt x="3703" y="3473"/>
                  </a:cubicBezTo>
                  <a:cubicBezTo>
                    <a:pt x="3102" y="2673"/>
                    <a:pt x="3703" y="638"/>
                    <a:pt x="3603" y="338"/>
                  </a:cubicBezTo>
                  <a:cubicBezTo>
                    <a:pt x="3572" y="183"/>
                    <a:pt x="2855" y="1"/>
                    <a:pt x="2114" y="1"/>
                  </a:cubicBezTo>
                  <a:close/>
                </a:path>
              </a:pathLst>
            </a:custGeom>
            <a:solidFill>
              <a:srgbClr val="F9D6B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42;p78">
              <a:extLst>
                <a:ext uri="{FF2B5EF4-FFF2-40B4-BE49-F238E27FC236}">
                  <a16:creationId xmlns:a16="http://schemas.microsoft.com/office/drawing/2014/main" id="{5DC953A6-D01E-93B5-7497-E5179C7A0059}"/>
                </a:ext>
              </a:extLst>
            </p:cNvPr>
            <p:cNvSpPr/>
            <p:nvPr/>
          </p:nvSpPr>
          <p:spPr>
            <a:xfrm>
              <a:off x="4238200" y="3032625"/>
              <a:ext cx="705525" cy="1536950"/>
            </a:xfrm>
            <a:custGeom>
              <a:avLst/>
              <a:gdLst/>
              <a:ahLst/>
              <a:cxnLst/>
              <a:rect l="l" t="t" r="r" b="b"/>
              <a:pathLst>
                <a:path w="28221" h="61478" extrusionOk="0">
                  <a:moveTo>
                    <a:pt x="25285" y="0"/>
                  </a:moveTo>
                  <a:lnTo>
                    <a:pt x="4504" y="200"/>
                  </a:lnTo>
                  <a:cubicBezTo>
                    <a:pt x="4337" y="600"/>
                    <a:pt x="4170" y="1001"/>
                    <a:pt x="4003" y="1368"/>
                  </a:cubicBezTo>
                  <a:cubicBezTo>
                    <a:pt x="0" y="11442"/>
                    <a:pt x="4770" y="23050"/>
                    <a:pt x="4337" y="26319"/>
                  </a:cubicBezTo>
                  <a:cubicBezTo>
                    <a:pt x="3870" y="29688"/>
                    <a:pt x="2502" y="33357"/>
                    <a:pt x="3670" y="38995"/>
                  </a:cubicBezTo>
                  <a:cubicBezTo>
                    <a:pt x="4837" y="44632"/>
                    <a:pt x="7272" y="60677"/>
                    <a:pt x="7272" y="60677"/>
                  </a:cubicBezTo>
                  <a:cubicBezTo>
                    <a:pt x="7506" y="60810"/>
                    <a:pt x="7806" y="60877"/>
                    <a:pt x="8039" y="60977"/>
                  </a:cubicBezTo>
                  <a:lnTo>
                    <a:pt x="8807" y="61077"/>
                  </a:lnTo>
                  <a:cubicBezTo>
                    <a:pt x="8979" y="61107"/>
                    <a:pt x="9151" y="61119"/>
                    <a:pt x="9320" y="61119"/>
                  </a:cubicBezTo>
                  <a:cubicBezTo>
                    <a:pt x="9706" y="61119"/>
                    <a:pt x="10073" y="61057"/>
                    <a:pt x="10374" y="61010"/>
                  </a:cubicBezTo>
                  <a:cubicBezTo>
                    <a:pt x="10875" y="60877"/>
                    <a:pt x="11308" y="60710"/>
                    <a:pt x="11609" y="60577"/>
                  </a:cubicBezTo>
                  <a:cubicBezTo>
                    <a:pt x="11842" y="60477"/>
                    <a:pt x="11976" y="60377"/>
                    <a:pt x="11976" y="60377"/>
                  </a:cubicBezTo>
                  <a:cubicBezTo>
                    <a:pt x="11642" y="55306"/>
                    <a:pt x="11175" y="30655"/>
                    <a:pt x="11475" y="25718"/>
                  </a:cubicBezTo>
                  <a:cubicBezTo>
                    <a:pt x="11775" y="20815"/>
                    <a:pt x="12309" y="9840"/>
                    <a:pt x="12810" y="8439"/>
                  </a:cubicBezTo>
                  <a:cubicBezTo>
                    <a:pt x="13156" y="7510"/>
                    <a:pt x="14104" y="7126"/>
                    <a:pt x="14956" y="7126"/>
                  </a:cubicBezTo>
                  <a:cubicBezTo>
                    <a:pt x="15418" y="7126"/>
                    <a:pt x="15852" y="7239"/>
                    <a:pt x="16145" y="7439"/>
                  </a:cubicBezTo>
                  <a:cubicBezTo>
                    <a:pt x="16979" y="8006"/>
                    <a:pt x="17546" y="13943"/>
                    <a:pt x="17780" y="20381"/>
                  </a:cubicBezTo>
                  <a:cubicBezTo>
                    <a:pt x="17980" y="26919"/>
                    <a:pt x="17146" y="39562"/>
                    <a:pt x="17146" y="44198"/>
                  </a:cubicBezTo>
                  <a:cubicBezTo>
                    <a:pt x="17146" y="48868"/>
                    <a:pt x="15545" y="60844"/>
                    <a:pt x="15545" y="60844"/>
                  </a:cubicBezTo>
                  <a:cubicBezTo>
                    <a:pt x="16312" y="61344"/>
                    <a:pt x="17046" y="61477"/>
                    <a:pt x="17680" y="61477"/>
                  </a:cubicBezTo>
                  <a:cubicBezTo>
                    <a:pt x="18947" y="61477"/>
                    <a:pt x="19815" y="60844"/>
                    <a:pt x="19815" y="60844"/>
                  </a:cubicBezTo>
                  <a:cubicBezTo>
                    <a:pt x="19815" y="60844"/>
                    <a:pt x="19815" y="59009"/>
                    <a:pt x="22650" y="48868"/>
                  </a:cubicBezTo>
                  <a:cubicBezTo>
                    <a:pt x="25452" y="38728"/>
                    <a:pt x="26319" y="33958"/>
                    <a:pt x="25218" y="30455"/>
                  </a:cubicBezTo>
                  <a:cubicBezTo>
                    <a:pt x="24151" y="26953"/>
                    <a:pt x="26286" y="26786"/>
                    <a:pt x="27287" y="17346"/>
                  </a:cubicBezTo>
                  <a:cubicBezTo>
                    <a:pt x="28221" y="7939"/>
                    <a:pt x="25218" y="100"/>
                    <a:pt x="252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43;p78">
              <a:extLst>
                <a:ext uri="{FF2B5EF4-FFF2-40B4-BE49-F238E27FC236}">
                  <a16:creationId xmlns:a16="http://schemas.microsoft.com/office/drawing/2014/main" id="{3E79932F-21D4-0DDF-FA4F-D895CF71F70D}"/>
                </a:ext>
              </a:extLst>
            </p:cNvPr>
            <p:cNvSpPr/>
            <p:nvPr/>
          </p:nvSpPr>
          <p:spPr>
            <a:xfrm>
              <a:off x="3882100" y="971125"/>
              <a:ext cx="1444400" cy="1551800"/>
            </a:xfrm>
            <a:custGeom>
              <a:avLst/>
              <a:gdLst/>
              <a:ahLst/>
              <a:cxnLst/>
              <a:rect l="l" t="t" r="r" b="b"/>
              <a:pathLst>
                <a:path w="57776" h="62072" extrusionOk="0">
                  <a:moveTo>
                    <a:pt x="31390" y="1"/>
                  </a:moveTo>
                  <a:cubicBezTo>
                    <a:pt x="30790" y="1"/>
                    <a:pt x="30156" y="1"/>
                    <a:pt x="29622" y="34"/>
                  </a:cubicBezTo>
                  <a:cubicBezTo>
                    <a:pt x="28655" y="68"/>
                    <a:pt x="27754" y="201"/>
                    <a:pt x="26953" y="368"/>
                  </a:cubicBezTo>
                  <a:cubicBezTo>
                    <a:pt x="23384" y="1068"/>
                    <a:pt x="21316" y="2670"/>
                    <a:pt x="19882" y="3937"/>
                  </a:cubicBezTo>
                  <a:cubicBezTo>
                    <a:pt x="17914" y="5705"/>
                    <a:pt x="17747" y="8007"/>
                    <a:pt x="16980" y="12577"/>
                  </a:cubicBezTo>
                  <a:cubicBezTo>
                    <a:pt x="16246" y="17180"/>
                    <a:pt x="15712" y="33225"/>
                    <a:pt x="15445" y="37294"/>
                  </a:cubicBezTo>
                  <a:cubicBezTo>
                    <a:pt x="15212" y="41364"/>
                    <a:pt x="14244" y="53239"/>
                    <a:pt x="12243" y="55574"/>
                  </a:cubicBezTo>
                  <a:cubicBezTo>
                    <a:pt x="11314" y="56658"/>
                    <a:pt x="9653" y="57253"/>
                    <a:pt x="8279" y="57253"/>
                  </a:cubicBezTo>
                  <a:cubicBezTo>
                    <a:pt x="6692" y="57253"/>
                    <a:pt x="5488" y="56459"/>
                    <a:pt x="6239" y="54707"/>
                  </a:cubicBezTo>
                  <a:cubicBezTo>
                    <a:pt x="6272" y="54540"/>
                    <a:pt x="6372" y="54373"/>
                    <a:pt x="6439" y="54240"/>
                  </a:cubicBezTo>
                  <a:cubicBezTo>
                    <a:pt x="6968" y="53301"/>
                    <a:pt x="7607" y="52979"/>
                    <a:pt x="8170" y="52979"/>
                  </a:cubicBezTo>
                  <a:cubicBezTo>
                    <a:pt x="9168" y="52979"/>
                    <a:pt x="9931" y="53989"/>
                    <a:pt x="9441" y="54373"/>
                  </a:cubicBezTo>
                  <a:cubicBezTo>
                    <a:pt x="9279" y="54494"/>
                    <a:pt x="9168" y="54541"/>
                    <a:pt x="9089" y="54541"/>
                  </a:cubicBezTo>
                  <a:cubicBezTo>
                    <a:pt x="8826" y="54541"/>
                    <a:pt x="8907" y="54037"/>
                    <a:pt x="8665" y="54037"/>
                  </a:cubicBezTo>
                  <a:cubicBezTo>
                    <a:pt x="8616" y="54037"/>
                    <a:pt x="8554" y="54057"/>
                    <a:pt x="8474" y="54106"/>
                  </a:cubicBezTo>
                  <a:cubicBezTo>
                    <a:pt x="7995" y="54416"/>
                    <a:pt x="8087" y="55607"/>
                    <a:pt x="9173" y="55607"/>
                  </a:cubicBezTo>
                  <a:cubicBezTo>
                    <a:pt x="9373" y="55607"/>
                    <a:pt x="9606" y="55567"/>
                    <a:pt x="9875" y="55474"/>
                  </a:cubicBezTo>
                  <a:cubicBezTo>
                    <a:pt x="10909" y="55107"/>
                    <a:pt x="11542" y="53072"/>
                    <a:pt x="10642" y="51671"/>
                  </a:cubicBezTo>
                  <a:cubicBezTo>
                    <a:pt x="10156" y="50821"/>
                    <a:pt x="9172" y="50219"/>
                    <a:pt x="7489" y="50219"/>
                  </a:cubicBezTo>
                  <a:cubicBezTo>
                    <a:pt x="7323" y="50219"/>
                    <a:pt x="7151" y="50225"/>
                    <a:pt x="6973" y="50237"/>
                  </a:cubicBezTo>
                  <a:cubicBezTo>
                    <a:pt x="1802" y="50604"/>
                    <a:pt x="1" y="57676"/>
                    <a:pt x="5572" y="61011"/>
                  </a:cubicBezTo>
                  <a:cubicBezTo>
                    <a:pt x="6851" y="61768"/>
                    <a:pt x="8294" y="62072"/>
                    <a:pt x="9858" y="62072"/>
                  </a:cubicBezTo>
                  <a:cubicBezTo>
                    <a:pt x="15189" y="62072"/>
                    <a:pt x="21938" y="58551"/>
                    <a:pt x="28488" y="57442"/>
                  </a:cubicBezTo>
                  <a:cubicBezTo>
                    <a:pt x="29722" y="57242"/>
                    <a:pt x="30856" y="57209"/>
                    <a:pt x="31890" y="57209"/>
                  </a:cubicBezTo>
                  <a:cubicBezTo>
                    <a:pt x="37345" y="57266"/>
                    <a:pt x="41162" y="59817"/>
                    <a:pt x="46480" y="59817"/>
                  </a:cubicBezTo>
                  <a:cubicBezTo>
                    <a:pt x="47374" y="59817"/>
                    <a:pt x="48310" y="59745"/>
                    <a:pt x="49303" y="59577"/>
                  </a:cubicBezTo>
                  <a:cubicBezTo>
                    <a:pt x="57409" y="58209"/>
                    <a:pt x="57775" y="48569"/>
                    <a:pt x="52772" y="46734"/>
                  </a:cubicBezTo>
                  <a:cubicBezTo>
                    <a:pt x="52013" y="46436"/>
                    <a:pt x="51311" y="46305"/>
                    <a:pt x="50674" y="46305"/>
                  </a:cubicBezTo>
                  <a:cubicBezTo>
                    <a:pt x="47251" y="46305"/>
                    <a:pt x="45714" y="50106"/>
                    <a:pt x="47401" y="52272"/>
                  </a:cubicBezTo>
                  <a:cubicBezTo>
                    <a:pt x="48208" y="53334"/>
                    <a:pt x="49069" y="53713"/>
                    <a:pt x="49810" y="53713"/>
                  </a:cubicBezTo>
                  <a:cubicBezTo>
                    <a:pt x="50906" y="53713"/>
                    <a:pt x="51738" y="52882"/>
                    <a:pt x="51738" y="52205"/>
                  </a:cubicBezTo>
                  <a:cubicBezTo>
                    <a:pt x="51738" y="51470"/>
                    <a:pt x="51402" y="51057"/>
                    <a:pt x="51220" y="51057"/>
                  </a:cubicBezTo>
                  <a:cubicBezTo>
                    <a:pt x="51121" y="51057"/>
                    <a:pt x="51067" y="51179"/>
                    <a:pt x="51137" y="51438"/>
                  </a:cubicBezTo>
                  <a:cubicBezTo>
                    <a:pt x="51293" y="52032"/>
                    <a:pt x="51187" y="52306"/>
                    <a:pt x="50775" y="52306"/>
                  </a:cubicBezTo>
                  <a:cubicBezTo>
                    <a:pt x="50655" y="52306"/>
                    <a:pt x="50509" y="52283"/>
                    <a:pt x="50337" y="52238"/>
                  </a:cubicBezTo>
                  <a:cubicBezTo>
                    <a:pt x="49636" y="52038"/>
                    <a:pt x="49269" y="50937"/>
                    <a:pt x="50103" y="50037"/>
                  </a:cubicBezTo>
                  <a:cubicBezTo>
                    <a:pt x="50387" y="49753"/>
                    <a:pt x="50779" y="49583"/>
                    <a:pt x="51175" y="49583"/>
                  </a:cubicBezTo>
                  <a:cubicBezTo>
                    <a:pt x="51990" y="49583"/>
                    <a:pt x="52828" y="50298"/>
                    <a:pt x="52805" y="52205"/>
                  </a:cubicBezTo>
                  <a:cubicBezTo>
                    <a:pt x="52787" y="53768"/>
                    <a:pt x="50913" y="55403"/>
                    <a:pt x="48944" y="55403"/>
                  </a:cubicBezTo>
                  <a:cubicBezTo>
                    <a:pt x="47342" y="55403"/>
                    <a:pt x="45678" y="54321"/>
                    <a:pt x="44900" y="51238"/>
                  </a:cubicBezTo>
                  <a:cubicBezTo>
                    <a:pt x="43132" y="44366"/>
                    <a:pt x="47668" y="15412"/>
                    <a:pt x="45066" y="9041"/>
                  </a:cubicBezTo>
                  <a:cubicBezTo>
                    <a:pt x="42431" y="2603"/>
                    <a:pt x="36127" y="34"/>
                    <a:pt x="3139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44;p78">
              <a:extLst>
                <a:ext uri="{FF2B5EF4-FFF2-40B4-BE49-F238E27FC236}">
                  <a16:creationId xmlns:a16="http://schemas.microsoft.com/office/drawing/2014/main" id="{83D6BEB7-D85B-7660-5440-B2632EC174DB}"/>
                </a:ext>
              </a:extLst>
            </p:cNvPr>
            <p:cNvSpPr/>
            <p:nvPr/>
          </p:nvSpPr>
          <p:spPr>
            <a:xfrm>
              <a:off x="4307425" y="1973550"/>
              <a:ext cx="646300" cy="1104125"/>
            </a:xfrm>
            <a:custGeom>
              <a:avLst/>
              <a:gdLst/>
              <a:ahLst/>
              <a:cxnLst/>
              <a:rect l="l" t="t" r="r" b="b"/>
              <a:pathLst>
                <a:path w="25852" h="44165" extrusionOk="0">
                  <a:moveTo>
                    <a:pt x="15110" y="0"/>
                  </a:moveTo>
                  <a:cubicBezTo>
                    <a:pt x="13481" y="0"/>
                    <a:pt x="11727" y="55"/>
                    <a:pt x="10141" y="133"/>
                  </a:cubicBezTo>
                  <a:cubicBezTo>
                    <a:pt x="8406" y="233"/>
                    <a:pt x="6905" y="333"/>
                    <a:pt x="5971" y="433"/>
                  </a:cubicBezTo>
                  <a:cubicBezTo>
                    <a:pt x="5737" y="466"/>
                    <a:pt x="5504" y="466"/>
                    <a:pt x="5371" y="500"/>
                  </a:cubicBezTo>
                  <a:cubicBezTo>
                    <a:pt x="3703" y="767"/>
                    <a:pt x="2102" y="1934"/>
                    <a:pt x="2102" y="1934"/>
                  </a:cubicBezTo>
                  <a:cubicBezTo>
                    <a:pt x="2235" y="2101"/>
                    <a:pt x="2368" y="2334"/>
                    <a:pt x="2435" y="2601"/>
                  </a:cubicBezTo>
                  <a:cubicBezTo>
                    <a:pt x="3436" y="5236"/>
                    <a:pt x="3002" y="11341"/>
                    <a:pt x="2902" y="12175"/>
                  </a:cubicBezTo>
                  <a:lnTo>
                    <a:pt x="2902" y="12275"/>
                  </a:lnTo>
                  <a:cubicBezTo>
                    <a:pt x="2869" y="12342"/>
                    <a:pt x="2869" y="12442"/>
                    <a:pt x="2869" y="12575"/>
                  </a:cubicBezTo>
                  <a:cubicBezTo>
                    <a:pt x="2802" y="13109"/>
                    <a:pt x="3002" y="14076"/>
                    <a:pt x="3136" y="15144"/>
                  </a:cubicBezTo>
                  <a:cubicBezTo>
                    <a:pt x="3336" y="16111"/>
                    <a:pt x="3536" y="17145"/>
                    <a:pt x="3703" y="18012"/>
                  </a:cubicBezTo>
                  <a:cubicBezTo>
                    <a:pt x="4070" y="20080"/>
                    <a:pt x="4937" y="23816"/>
                    <a:pt x="4103" y="30521"/>
                  </a:cubicBezTo>
                  <a:cubicBezTo>
                    <a:pt x="4036" y="31155"/>
                    <a:pt x="3936" y="31755"/>
                    <a:pt x="3836" y="32322"/>
                  </a:cubicBezTo>
                  <a:cubicBezTo>
                    <a:pt x="2702" y="37826"/>
                    <a:pt x="0" y="40762"/>
                    <a:pt x="100" y="41696"/>
                  </a:cubicBezTo>
                  <a:cubicBezTo>
                    <a:pt x="200" y="41996"/>
                    <a:pt x="767" y="42363"/>
                    <a:pt x="1735" y="42697"/>
                  </a:cubicBezTo>
                  <a:cubicBezTo>
                    <a:pt x="3769" y="43430"/>
                    <a:pt x="7572" y="44098"/>
                    <a:pt x="11708" y="44164"/>
                  </a:cubicBezTo>
                  <a:lnTo>
                    <a:pt x="12776" y="44164"/>
                  </a:lnTo>
                  <a:cubicBezTo>
                    <a:pt x="16278" y="44164"/>
                    <a:pt x="19948" y="43330"/>
                    <a:pt x="22449" y="42463"/>
                  </a:cubicBezTo>
                  <a:cubicBezTo>
                    <a:pt x="24551" y="41696"/>
                    <a:pt x="25852" y="40962"/>
                    <a:pt x="25418" y="40795"/>
                  </a:cubicBezTo>
                  <a:cubicBezTo>
                    <a:pt x="24584" y="40195"/>
                    <a:pt x="23617" y="39361"/>
                    <a:pt x="21982" y="34257"/>
                  </a:cubicBezTo>
                  <a:cubicBezTo>
                    <a:pt x="20381" y="29120"/>
                    <a:pt x="20948" y="23083"/>
                    <a:pt x="21549" y="19146"/>
                  </a:cubicBezTo>
                  <a:cubicBezTo>
                    <a:pt x="21749" y="17679"/>
                    <a:pt x="21916" y="16311"/>
                    <a:pt x="22082" y="15177"/>
                  </a:cubicBezTo>
                  <a:cubicBezTo>
                    <a:pt x="22183" y="14410"/>
                    <a:pt x="22249" y="13676"/>
                    <a:pt x="22349" y="13142"/>
                  </a:cubicBezTo>
                  <a:cubicBezTo>
                    <a:pt x="22349" y="12942"/>
                    <a:pt x="22383" y="12775"/>
                    <a:pt x="22383" y="12642"/>
                  </a:cubicBezTo>
                  <a:cubicBezTo>
                    <a:pt x="22416" y="12175"/>
                    <a:pt x="22449" y="11941"/>
                    <a:pt x="22449" y="11941"/>
                  </a:cubicBezTo>
                  <a:cubicBezTo>
                    <a:pt x="22216" y="7772"/>
                    <a:pt x="23217" y="3102"/>
                    <a:pt x="23417" y="2101"/>
                  </a:cubicBezTo>
                  <a:cubicBezTo>
                    <a:pt x="23417" y="2001"/>
                    <a:pt x="23450" y="1967"/>
                    <a:pt x="23450" y="1901"/>
                  </a:cubicBezTo>
                  <a:cubicBezTo>
                    <a:pt x="22116" y="800"/>
                    <a:pt x="20515" y="466"/>
                    <a:pt x="20515" y="466"/>
                  </a:cubicBezTo>
                  <a:cubicBezTo>
                    <a:pt x="20081" y="300"/>
                    <a:pt x="19280" y="166"/>
                    <a:pt x="18346" y="99"/>
                  </a:cubicBezTo>
                  <a:cubicBezTo>
                    <a:pt x="17407" y="29"/>
                    <a:pt x="16292" y="0"/>
                    <a:pt x="1511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45;p78">
              <a:extLst>
                <a:ext uri="{FF2B5EF4-FFF2-40B4-BE49-F238E27FC236}">
                  <a16:creationId xmlns:a16="http://schemas.microsoft.com/office/drawing/2014/main" id="{D20407B4-D9AB-9032-1E80-02F81CA6D13C}"/>
                </a:ext>
              </a:extLst>
            </p:cNvPr>
            <p:cNvSpPr/>
            <p:nvPr/>
          </p:nvSpPr>
          <p:spPr>
            <a:xfrm>
              <a:off x="4535925" y="1933275"/>
              <a:ext cx="201825" cy="117000"/>
            </a:xfrm>
            <a:custGeom>
              <a:avLst/>
              <a:gdLst/>
              <a:ahLst/>
              <a:cxnLst/>
              <a:rect l="l" t="t" r="r" b="b"/>
              <a:pathLst>
                <a:path w="8073" h="4680" extrusionOk="0">
                  <a:moveTo>
                    <a:pt x="5806" y="0"/>
                  </a:moveTo>
                  <a:cubicBezTo>
                    <a:pt x="4869" y="0"/>
                    <a:pt x="1368" y="276"/>
                    <a:pt x="1368" y="276"/>
                  </a:cubicBezTo>
                  <a:cubicBezTo>
                    <a:pt x="1368" y="276"/>
                    <a:pt x="1268" y="255"/>
                    <a:pt x="1123" y="255"/>
                  </a:cubicBezTo>
                  <a:cubicBezTo>
                    <a:pt x="753" y="255"/>
                    <a:pt x="91" y="393"/>
                    <a:pt x="67" y="1377"/>
                  </a:cubicBezTo>
                  <a:cubicBezTo>
                    <a:pt x="0" y="2733"/>
                    <a:pt x="2919" y="4680"/>
                    <a:pt x="3749" y="4680"/>
                  </a:cubicBezTo>
                  <a:cubicBezTo>
                    <a:pt x="3756" y="4680"/>
                    <a:pt x="3763" y="4680"/>
                    <a:pt x="3769" y="4679"/>
                  </a:cubicBezTo>
                  <a:cubicBezTo>
                    <a:pt x="4603" y="4613"/>
                    <a:pt x="6905" y="2177"/>
                    <a:pt x="7505" y="1077"/>
                  </a:cubicBezTo>
                  <a:cubicBezTo>
                    <a:pt x="8072" y="62"/>
                    <a:pt x="6770" y="8"/>
                    <a:pt x="6179" y="8"/>
                  </a:cubicBezTo>
                  <a:cubicBezTo>
                    <a:pt x="6110" y="8"/>
                    <a:pt x="6050" y="9"/>
                    <a:pt x="6004" y="9"/>
                  </a:cubicBezTo>
                  <a:cubicBezTo>
                    <a:pt x="5968" y="3"/>
                    <a:pt x="5900" y="0"/>
                    <a:pt x="58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46;p78">
              <a:extLst>
                <a:ext uri="{FF2B5EF4-FFF2-40B4-BE49-F238E27FC236}">
                  <a16:creationId xmlns:a16="http://schemas.microsoft.com/office/drawing/2014/main" id="{59D7BCAE-A170-62E2-65B3-1C1E9DA9E1D9}"/>
                </a:ext>
              </a:extLst>
            </p:cNvPr>
            <p:cNvSpPr/>
            <p:nvPr/>
          </p:nvSpPr>
          <p:spPr>
            <a:xfrm>
              <a:off x="4864475" y="2019400"/>
              <a:ext cx="173475" cy="281050"/>
            </a:xfrm>
            <a:custGeom>
              <a:avLst/>
              <a:gdLst/>
              <a:ahLst/>
              <a:cxnLst/>
              <a:rect l="l" t="t" r="r" b="b"/>
              <a:pathLst>
                <a:path w="6939" h="11242" extrusionOk="0">
                  <a:moveTo>
                    <a:pt x="1235" y="0"/>
                  </a:moveTo>
                  <a:cubicBezTo>
                    <a:pt x="1235" y="100"/>
                    <a:pt x="1168" y="133"/>
                    <a:pt x="1168" y="234"/>
                  </a:cubicBezTo>
                  <a:cubicBezTo>
                    <a:pt x="67" y="4803"/>
                    <a:pt x="1" y="9273"/>
                    <a:pt x="67" y="10741"/>
                  </a:cubicBezTo>
                  <a:lnTo>
                    <a:pt x="67" y="11241"/>
                  </a:lnTo>
                  <a:cubicBezTo>
                    <a:pt x="5004" y="11141"/>
                    <a:pt x="6906" y="10241"/>
                    <a:pt x="6939" y="10241"/>
                  </a:cubicBezTo>
                  <a:cubicBezTo>
                    <a:pt x="6906" y="10107"/>
                    <a:pt x="6906" y="9974"/>
                    <a:pt x="6839" y="9840"/>
                  </a:cubicBezTo>
                  <a:cubicBezTo>
                    <a:pt x="5338" y="1001"/>
                    <a:pt x="1235" y="0"/>
                    <a:pt x="12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47;p78">
              <a:extLst>
                <a:ext uri="{FF2B5EF4-FFF2-40B4-BE49-F238E27FC236}">
                  <a16:creationId xmlns:a16="http://schemas.microsoft.com/office/drawing/2014/main" id="{E4993F22-6F73-BFA1-B3E1-FBF89D80B716}"/>
                </a:ext>
              </a:extLst>
            </p:cNvPr>
            <p:cNvSpPr/>
            <p:nvPr/>
          </p:nvSpPr>
          <p:spPr>
            <a:xfrm>
              <a:off x="4224850" y="2318575"/>
              <a:ext cx="637975" cy="614750"/>
            </a:xfrm>
            <a:custGeom>
              <a:avLst/>
              <a:gdLst/>
              <a:ahLst/>
              <a:cxnLst/>
              <a:rect l="l" t="t" r="r" b="b"/>
              <a:pathLst>
                <a:path w="25519" h="24590" extrusionOk="0">
                  <a:moveTo>
                    <a:pt x="2083" y="1"/>
                  </a:moveTo>
                  <a:cubicBezTo>
                    <a:pt x="1225" y="1"/>
                    <a:pt x="446" y="161"/>
                    <a:pt x="1" y="542"/>
                  </a:cubicBezTo>
                  <a:cubicBezTo>
                    <a:pt x="1" y="542"/>
                    <a:pt x="1" y="876"/>
                    <a:pt x="34" y="1443"/>
                  </a:cubicBezTo>
                  <a:lnTo>
                    <a:pt x="34" y="1509"/>
                  </a:lnTo>
                  <a:cubicBezTo>
                    <a:pt x="34" y="1843"/>
                    <a:pt x="67" y="2343"/>
                    <a:pt x="67" y="2844"/>
                  </a:cubicBezTo>
                  <a:cubicBezTo>
                    <a:pt x="201" y="5546"/>
                    <a:pt x="368" y="9982"/>
                    <a:pt x="401" y="11950"/>
                  </a:cubicBezTo>
                  <a:cubicBezTo>
                    <a:pt x="501" y="14852"/>
                    <a:pt x="2136" y="15519"/>
                    <a:pt x="5238" y="16787"/>
                  </a:cubicBezTo>
                  <a:cubicBezTo>
                    <a:pt x="8373" y="18021"/>
                    <a:pt x="15278" y="20690"/>
                    <a:pt x="16813" y="21324"/>
                  </a:cubicBezTo>
                  <a:cubicBezTo>
                    <a:pt x="18115" y="21886"/>
                    <a:pt x="18734" y="24495"/>
                    <a:pt x="19789" y="24495"/>
                  </a:cubicBezTo>
                  <a:cubicBezTo>
                    <a:pt x="19923" y="24495"/>
                    <a:pt x="20064" y="24453"/>
                    <a:pt x="20215" y="24359"/>
                  </a:cubicBezTo>
                  <a:cubicBezTo>
                    <a:pt x="20215" y="24392"/>
                    <a:pt x="20248" y="24459"/>
                    <a:pt x="20349" y="24492"/>
                  </a:cubicBezTo>
                  <a:cubicBezTo>
                    <a:pt x="20425" y="24544"/>
                    <a:pt x="20541" y="24590"/>
                    <a:pt x="20700" y="24590"/>
                  </a:cubicBezTo>
                  <a:cubicBezTo>
                    <a:pt x="20956" y="24590"/>
                    <a:pt x="21323" y="24470"/>
                    <a:pt x="21816" y="24059"/>
                  </a:cubicBezTo>
                  <a:cubicBezTo>
                    <a:pt x="21816" y="24059"/>
                    <a:pt x="22026" y="24381"/>
                    <a:pt x="22465" y="24381"/>
                  </a:cubicBezTo>
                  <a:cubicBezTo>
                    <a:pt x="22703" y="24381"/>
                    <a:pt x="23008" y="24286"/>
                    <a:pt x="23384" y="23992"/>
                  </a:cubicBezTo>
                  <a:lnTo>
                    <a:pt x="23517" y="23859"/>
                  </a:lnTo>
                  <a:cubicBezTo>
                    <a:pt x="23517" y="23859"/>
                    <a:pt x="24128" y="24580"/>
                    <a:pt x="24717" y="24580"/>
                  </a:cubicBezTo>
                  <a:cubicBezTo>
                    <a:pt x="24773" y="24580"/>
                    <a:pt x="24830" y="24574"/>
                    <a:pt x="24885" y="24559"/>
                  </a:cubicBezTo>
                  <a:cubicBezTo>
                    <a:pt x="25519" y="24392"/>
                    <a:pt x="24885" y="23058"/>
                    <a:pt x="23584" y="21324"/>
                  </a:cubicBezTo>
                  <a:cubicBezTo>
                    <a:pt x="22283" y="19455"/>
                    <a:pt x="21583" y="20390"/>
                    <a:pt x="19214" y="18688"/>
                  </a:cubicBezTo>
                  <a:cubicBezTo>
                    <a:pt x="16846" y="16987"/>
                    <a:pt x="9040" y="12517"/>
                    <a:pt x="7773" y="11950"/>
                  </a:cubicBezTo>
                  <a:cubicBezTo>
                    <a:pt x="6572" y="11350"/>
                    <a:pt x="6505" y="10716"/>
                    <a:pt x="6505" y="9148"/>
                  </a:cubicBezTo>
                  <a:cubicBezTo>
                    <a:pt x="6505" y="7547"/>
                    <a:pt x="6439" y="2810"/>
                    <a:pt x="6172" y="1543"/>
                  </a:cubicBezTo>
                  <a:cubicBezTo>
                    <a:pt x="5969" y="688"/>
                    <a:pt x="3857" y="1"/>
                    <a:pt x="2083" y="1"/>
                  </a:cubicBezTo>
                  <a:close/>
                </a:path>
              </a:pathLst>
            </a:custGeom>
            <a:solidFill>
              <a:srgbClr val="F9D6B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48;p78">
              <a:extLst>
                <a:ext uri="{FF2B5EF4-FFF2-40B4-BE49-F238E27FC236}">
                  <a16:creationId xmlns:a16="http://schemas.microsoft.com/office/drawing/2014/main" id="{9608F199-3ABF-37FE-C44D-D566B2E705E0}"/>
                </a:ext>
              </a:extLst>
            </p:cNvPr>
            <p:cNvSpPr/>
            <p:nvPr/>
          </p:nvSpPr>
          <p:spPr>
            <a:xfrm>
              <a:off x="4325750" y="2313050"/>
              <a:ext cx="723825" cy="366000"/>
            </a:xfrm>
            <a:custGeom>
              <a:avLst/>
              <a:gdLst/>
              <a:ahLst/>
              <a:cxnLst/>
              <a:rect l="l" t="t" r="r" b="b"/>
              <a:pathLst>
                <a:path w="28953" h="14640" extrusionOk="0">
                  <a:moveTo>
                    <a:pt x="25485" y="1"/>
                  </a:moveTo>
                  <a:cubicBezTo>
                    <a:pt x="23917" y="1"/>
                    <a:pt x="22143" y="514"/>
                    <a:pt x="21950" y="1230"/>
                  </a:cubicBezTo>
                  <a:cubicBezTo>
                    <a:pt x="21816" y="1664"/>
                    <a:pt x="21816" y="2397"/>
                    <a:pt x="21883" y="3231"/>
                  </a:cubicBezTo>
                  <a:cubicBezTo>
                    <a:pt x="22017" y="4999"/>
                    <a:pt x="22384" y="7168"/>
                    <a:pt x="22384" y="7168"/>
                  </a:cubicBezTo>
                  <a:cubicBezTo>
                    <a:pt x="17480" y="8202"/>
                    <a:pt x="13477" y="8935"/>
                    <a:pt x="10709" y="9436"/>
                  </a:cubicBezTo>
                  <a:cubicBezTo>
                    <a:pt x="9604" y="9638"/>
                    <a:pt x="8821" y="9726"/>
                    <a:pt x="8211" y="9726"/>
                  </a:cubicBezTo>
                  <a:cubicBezTo>
                    <a:pt x="7310" y="9726"/>
                    <a:pt x="6789" y="9534"/>
                    <a:pt x="6172" y="9236"/>
                  </a:cubicBezTo>
                  <a:cubicBezTo>
                    <a:pt x="5260" y="8794"/>
                    <a:pt x="4996" y="8379"/>
                    <a:pt x="4420" y="8379"/>
                  </a:cubicBezTo>
                  <a:cubicBezTo>
                    <a:pt x="4343" y="8379"/>
                    <a:pt x="4261" y="8386"/>
                    <a:pt x="4171" y="8402"/>
                  </a:cubicBezTo>
                  <a:cubicBezTo>
                    <a:pt x="4033" y="8433"/>
                    <a:pt x="3906" y="8444"/>
                    <a:pt x="3787" y="8444"/>
                  </a:cubicBezTo>
                  <a:cubicBezTo>
                    <a:pt x="3471" y="8444"/>
                    <a:pt x="3211" y="8364"/>
                    <a:pt x="2957" y="8364"/>
                  </a:cubicBezTo>
                  <a:cubicBezTo>
                    <a:pt x="2796" y="8364"/>
                    <a:pt x="2638" y="8397"/>
                    <a:pt x="2469" y="8502"/>
                  </a:cubicBezTo>
                  <a:cubicBezTo>
                    <a:pt x="1902" y="8869"/>
                    <a:pt x="1502" y="8935"/>
                    <a:pt x="1002" y="9336"/>
                  </a:cubicBezTo>
                  <a:cubicBezTo>
                    <a:pt x="501" y="9703"/>
                    <a:pt x="1202" y="10370"/>
                    <a:pt x="1202" y="10370"/>
                  </a:cubicBezTo>
                  <a:cubicBezTo>
                    <a:pt x="1202" y="10370"/>
                    <a:pt x="601" y="10770"/>
                    <a:pt x="234" y="11404"/>
                  </a:cubicBezTo>
                  <a:cubicBezTo>
                    <a:pt x="1" y="11904"/>
                    <a:pt x="468" y="12338"/>
                    <a:pt x="635" y="12438"/>
                  </a:cubicBezTo>
                  <a:cubicBezTo>
                    <a:pt x="635" y="12505"/>
                    <a:pt x="668" y="12505"/>
                    <a:pt x="668" y="12505"/>
                  </a:cubicBezTo>
                  <a:cubicBezTo>
                    <a:pt x="368" y="13439"/>
                    <a:pt x="1769" y="13672"/>
                    <a:pt x="1769" y="13672"/>
                  </a:cubicBezTo>
                  <a:cubicBezTo>
                    <a:pt x="1769" y="13672"/>
                    <a:pt x="1702" y="14206"/>
                    <a:pt x="2803" y="14539"/>
                  </a:cubicBezTo>
                  <a:cubicBezTo>
                    <a:pt x="3014" y="14608"/>
                    <a:pt x="3219" y="14639"/>
                    <a:pt x="3435" y="14639"/>
                  </a:cubicBezTo>
                  <a:cubicBezTo>
                    <a:pt x="4378" y="14639"/>
                    <a:pt x="5543" y="14044"/>
                    <a:pt x="8474" y="13339"/>
                  </a:cubicBezTo>
                  <a:cubicBezTo>
                    <a:pt x="9873" y="12986"/>
                    <a:pt x="10836" y="12868"/>
                    <a:pt x="11826" y="12868"/>
                  </a:cubicBezTo>
                  <a:cubicBezTo>
                    <a:pt x="13362" y="12868"/>
                    <a:pt x="14961" y="13150"/>
                    <a:pt x="18347" y="13272"/>
                  </a:cubicBezTo>
                  <a:cubicBezTo>
                    <a:pt x="18823" y="13292"/>
                    <a:pt x="19286" y="13301"/>
                    <a:pt x="19735" y="13301"/>
                  </a:cubicBezTo>
                  <a:cubicBezTo>
                    <a:pt x="24615" y="13301"/>
                    <a:pt x="27887" y="12238"/>
                    <a:pt x="27887" y="12238"/>
                  </a:cubicBezTo>
                  <a:cubicBezTo>
                    <a:pt x="28953" y="8710"/>
                    <a:pt x="27892" y="930"/>
                    <a:pt x="27888" y="930"/>
                  </a:cubicBezTo>
                  <a:lnTo>
                    <a:pt x="27888" y="930"/>
                  </a:lnTo>
                  <a:cubicBezTo>
                    <a:pt x="27887" y="930"/>
                    <a:pt x="27887" y="930"/>
                    <a:pt x="27887" y="930"/>
                  </a:cubicBezTo>
                  <a:cubicBezTo>
                    <a:pt x="27649" y="271"/>
                    <a:pt x="26621" y="1"/>
                    <a:pt x="25485" y="1"/>
                  </a:cubicBezTo>
                  <a:close/>
                </a:path>
              </a:pathLst>
            </a:custGeom>
            <a:solidFill>
              <a:srgbClr val="F9D6B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49;p78">
              <a:extLst>
                <a:ext uri="{FF2B5EF4-FFF2-40B4-BE49-F238E27FC236}">
                  <a16:creationId xmlns:a16="http://schemas.microsoft.com/office/drawing/2014/main" id="{F72D7D9D-79E7-1FA4-4DAE-A6F48BF85184}"/>
                </a:ext>
              </a:extLst>
            </p:cNvPr>
            <p:cNvSpPr/>
            <p:nvPr/>
          </p:nvSpPr>
          <p:spPr>
            <a:xfrm>
              <a:off x="4200675" y="2018550"/>
              <a:ext cx="196000" cy="266875"/>
            </a:xfrm>
            <a:custGeom>
              <a:avLst/>
              <a:gdLst/>
              <a:ahLst/>
              <a:cxnLst/>
              <a:rect l="l" t="t" r="r" b="b"/>
              <a:pathLst>
                <a:path w="7840" h="10675" extrusionOk="0">
                  <a:moveTo>
                    <a:pt x="6472" y="1"/>
                  </a:moveTo>
                  <a:cubicBezTo>
                    <a:pt x="5538" y="301"/>
                    <a:pt x="4770" y="735"/>
                    <a:pt x="4070" y="1368"/>
                  </a:cubicBezTo>
                  <a:cubicBezTo>
                    <a:pt x="1201" y="3970"/>
                    <a:pt x="200" y="8740"/>
                    <a:pt x="34" y="9541"/>
                  </a:cubicBezTo>
                  <a:cubicBezTo>
                    <a:pt x="0" y="9641"/>
                    <a:pt x="0" y="9674"/>
                    <a:pt x="0" y="9674"/>
                  </a:cubicBezTo>
                  <a:cubicBezTo>
                    <a:pt x="167" y="9708"/>
                    <a:pt x="501" y="9774"/>
                    <a:pt x="968" y="9841"/>
                  </a:cubicBezTo>
                  <a:cubicBezTo>
                    <a:pt x="1902" y="10008"/>
                    <a:pt x="3336" y="10175"/>
                    <a:pt x="4570" y="10341"/>
                  </a:cubicBezTo>
                  <a:cubicBezTo>
                    <a:pt x="5871" y="10508"/>
                    <a:pt x="6972" y="10675"/>
                    <a:pt x="7139" y="10675"/>
                  </a:cubicBezTo>
                  <a:cubicBezTo>
                    <a:pt x="7139" y="10608"/>
                    <a:pt x="7172" y="10475"/>
                    <a:pt x="7172" y="10375"/>
                  </a:cubicBezTo>
                  <a:lnTo>
                    <a:pt x="7172" y="10308"/>
                  </a:lnTo>
                  <a:cubicBezTo>
                    <a:pt x="7839" y="4304"/>
                    <a:pt x="7205" y="1702"/>
                    <a:pt x="6872" y="634"/>
                  </a:cubicBezTo>
                  <a:cubicBezTo>
                    <a:pt x="6672" y="167"/>
                    <a:pt x="6505" y="1"/>
                    <a:pt x="647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50;p78">
              <a:extLst>
                <a:ext uri="{FF2B5EF4-FFF2-40B4-BE49-F238E27FC236}">
                  <a16:creationId xmlns:a16="http://schemas.microsoft.com/office/drawing/2014/main" id="{22684C1D-D96B-74D6-0577-E510FD05D8DA}"/>
                </a:ext>
              </a:extLst>
            </p:cNvPr>
            <p:cNvSpPr/>
            <p:nvPr/>
          </p:nvSpPr>
          <p:spPr>
            <a:xfrm>
              <a:off x="4313250" y="2485550"/>
              <a:ext cx="26700" cy="2672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1" y="234"/>
                    <a:pt x="1" y="534"/>
                  </a:cubicBezTo>
                  <a:cubicBezTo>
                    <a:pt x="1" y="835"/>
                    <a:pt x="234" y="1068"/>
                    <a:pt x="534" y="1068"/>
                  </a:cubicBezTo>
                  <a:cubicBezTo>
                    <a:pt x="834" y="1068"/>
                    <a:pt x="1068" y="835"/>
                    <a:pt x="1068" y="534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51;p78">
              <a:extLst>
                <a:ext uri="{FF2B5EF4-FFF2-40B4-BE49-F238E27FC236}">
                  <a16:creationId xmlns:a16="http://schemas.microsoft.com/office/drawing/2014/main" id="{AEA748D1-19F6-FCBB-953A-339ADD5C52A3}"/>
                </a:ext>
              </a:extLst>
            </p:cNvPr>
            <p:cNvSpPr/>
            <p:nvPr/>
          </p:nvSpPr>
          <p:spPr>
            <a:xfrm>
              <a:off x="4261550" y="2602300"/>
              <a:ext cx="28375" cy="29225"/>
            </a:xfrm>
            <a:custGeom>
              <a:avLst/>
              <a:gdLst/>
              <a:ahLst/>
              <a:cxnLst/>
              <a:rect l="l" t="t" r="r" b="b"/>
              <a:pathLst>
                <a:path w="1135" h="1169" extrusionOk="0">
                  <a:moveTo>
                    <a:pt x="567" y="1"/>
                  </a:moveTo>
                  <a:cubicBezTo>
                    <a:pt x="234" y="1"/>
                    <a:pt x="0" y="268"/>
                    <a:pt x="0" y="568"/>
                  </a:cubicBezTo>
                  <a:cubicBezTo>
                    <a:pt x="0" y="901"/>
                    <a:pt x="234" y="1168"/>
                    <a:pt x="567" y="1168"/>
                  </a:cubicBezTo>
                  <a:cubicBezTo>
                    <a:pt x="901" y="1168"/>
                    <a:pt x="1135" y="901"/>
                    <a:pt x="1135" y="568"/>
                  </a:cubicBezTo>
                  <a:cubicBezTo>
                    <a:pt x="1135" y="268"/>
                    <a:pt x="901" y="1"/>
                    <a:pt x="56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52;p78">
              <a:extLst>
                <a:ext uri="{FF2B5EF4-FFF2-40B4-BE49-F238E27FC236}">
                  <a16:creationId xmlns:a16="http://schemas.microsoft.com/office/drawing/2014/main" id="{EF55730F-7EAD-CC59-14DE-DEDC45447ECF}"/>
                </a:ext>
              </a:extLst>
            </p:cNvPr>
            <p:cNvSpPr/>
            <p:nvPr/>
          </p:nvSpPr>
          <p:spPr>
            <a:xfrm>
              <a:off x="4255700" y="2385475"/>
              <a:ext cx="29225" cy="29225"/>
            </a:xfrm>
            <a:custGeom>
              <a:avLst/>
              <a:gdLst/>
              <a:ahLst/>
              <a:cxnLst/>
              <a:rect l="l" t="t" r="r" b="b"/>
              <a:pathLst>
                <a:path w="1169" h="1169" extrusionOk="0">
                  <a:moveTo>
                    <a:pt x="601" y="1"/>
                  </a:moveTo>
                  <a:cubicBezTo>
                    <a:pt x="268" y="1"/>
                    <a:pt x="1" y="268"/>
                    <a:pt x="1" y="568"/>
                  </a:cubicBezTo>
                  <a:cubicBezTo>
                    <a:pt x="1" y="901"/>
                    <a:pt x="268" y="1168"/>
                    <a:pt x="601" y="1168"/>
                  </a:cubicBezTo>
                  <a:cubicBezTo>
                    <a:pt x="902" y="1168"/>
                    <a:pt x="1168" y="901"/>
                    <a:pt x="1168" y="568"/>
                  </a:cubicBezTo>
                  <a:cubicBezTo>
                    <a:pt x="1168" y="268"/>
                    <a:pt x="902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53;p78">
              <a:extLst>
                <a:ext uri="{FF2B5EF4-FFF2-40B4-BE49-F238E27FC236}">
                  <a16:creationId xmlns:a16="http://schemas.microsoft.com/office/drawing/2014/main" id="{244C5830-657B-2E5A-F0D4-BC8F2DEF2CB8}"/>
                </a:ext>
              </a:extLst>
            </p:cNvPr>
            <p:cNvSpPr/>
            <p:nvPr/>
          </p:nvSpPr>
          <p:spPr>
            <a:xfrm>
              <a:off x="4727725" y="254392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34" y="1"/>
                  </a:moveTo>
                  <a:cubicBezTo>
                    <a:pt x="200" y="1"/>
                    <a:pt x="0" y="201"/>
                    <a:pt x="0" y="401"/>
                  </a:cubicBezTo>
                  <a:cubicBezTo>
                    <a:pt x="0" y="634"/>
                    <a:pt x="200" y="835"/>
                    <a:pt x="434" y="835"/>
                  </a:cubicBezTo>
                  <a:cubicBezTo>
                    <a:pt x="667" y="835"/>
                    <a:pt x="834" y="634"/>
                    <a:pt x="834" y="401"/>
                  </a:cubicBezTo>
                  <a:cubicBezTo>
                    <a:pt x="834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54;p78">
              <a:extLst>
                <a:ext uri="{FF2B5EF4-FFF2-40B4-BE49-F238E27FC236}">
                  <a16:creationId xmlns:a16="http://schemas.microsoft.com/office/drawing/2014/main" id="{0184C815-1FDC-C48E-3460-623467BF1AED}"/>
                </a:ext>
              </a:extLst>
            </p:cNvPr>
            <p:cNvSpPr/>
            <p:nvPr/>
          </p:nvSpPr>
          <p:spPr>
            <a:xfrm>
              <a:off x="4706875" y="28166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34"/>
                    <a:pt x="434" y="834"/>
                  </a:cubicBezTo>
                  <a:cubicBezTo>
                    <a:pt x="667" y="834"/>
                    <a:pt x="834" y="668"/>
                    <a:pt x="834" y="434"/>
                  </a:cubicBezTo>
                  <a:cubicBezTo>
                    <a:pt x="834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3255;p78">
              <a:extLst>
                <a:ext uri="{FF2B5EF4-FFF2-40B4-BE49-F238E27FC236}">
                  <a16:creationId xmlns:a16="http://schemas.microsoft.com/office/drawing/2014/main" id="{2C358A72-7530-2F5B-3956-A81DB052E5EA}"/>
                </a:ext>
              </a:extLst>
            </p:cNvPr>
            <p:cNvSpPr/>
            <p:nvPr/>
          </p:nvSpPr>
          <p:spPr>
            <a:xfrm>
              <a:off x="4934525" y="2536425"/>
              <a:ext cx="26725" cy="27550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34" y="0"/>
                  </a:moveTo>
                  <a:cubicBezTo>
                    <a:pt x="234" y="0"/>
                    <a:pt x="1" y="267"/>
                    <a:pt x="1" y="568"/>
                  </a:cubicBezTo>
                  <a:cubicBezTo>
                    <a:pt x="1" y="834"/>
                    <a:pt x="234" y="1101"/>
                    <a:pt x="534" y="1101"/>
                  </a:cubicBezTo>
                  <a:cubicBezTo>
                    <a:pt x="835" y="1101"/>
                    <a:pt x="1068" y="834"/>
                    <a:pt x="1068" y="568"/>
                  </a:cubicBezTo>
                  <a:cubicBezTo>
                    <a:pt x="1068" y="267"/>
                    <a:pt x="835" y="0"/>
                    <a:pt x="53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3256;p78">
              <a:extLst>
                <a:ext uri="{FF2B5EF4-FFF2-40B4-BE49-F238E27FC236}">
                  <a16:creationId xmlns:a16="http://schemas.microsoft.com/office/drawing/2014/main" id="{3DB6EBE6-AC64-DBB9-383F-38A64BE23E16}"/>
                </a:ext>
              </a:extLst>
            </p:cNvPr>
            <p:cNvSpPr/>
            <p:nvPr/>
          </p:nvSpPr>
          <p:spPr>
            <a:xfrm>
              <a:off x="4550925" y="1793675"/>
              <a:ext cx="155125" cy="225775"/>
            </a:xfrm>
            <a:custGeom>
              <a:avLst/>
              <a:gdLst/>
              <a:ahLst/>
              <a:cxnLst/>
              <a:rect l="l" t="t" r="r" b="b"/>
              <a:pathLst>
                <a:path w="6205" h="9031" extrusionOk="0">
                  <a:moveTo>
                    <a:pt x="3304" y="0"/>
                  </a:moveTo>
                  <a:cubicBezTo>
                    <a:pt x="2780" y="0"/>
                    <a:pt x="2191" y="156"/>
                    <a:pt x="1601" y="623"/>
                  </a:cubicBezTo>
                  <a:lnTo>
                    <a:pt x="1601" y="2157"/>
                  </a:lnTo>
                  <a:lnTo>
                    <a:pt x="1601" y="3392"/>
                  </a:lnTo>
                  <a:cubicBezTo>
                    <a:pt x="1601" y="4459"/>
                    <a:pt x="1268" y="5493"/>
                    <a:pt x="434" y="6260"/>
                  </a:cubicBezTo>
                  <a:cubicBezTo>
                    <a:pt x="0" y="6594"/>
                    <a:pt x="467" y="7294"/>
                    <a:pt x="1134" y="7862"/>
                  </a:cubicBezTo>
                  <a:cubicBezTo>
                    <a:pt x="1802" y="8495"/>
                    <a:pt x="2669" y="8996"/>
                    <a:pt x="2969" y="9029"/>
                  </a:cubicBezTo>
                  <a:cubicBezTo>
                    <a:pt x="2977" y="9030"/>
                    <a:pt x="2985" y="9030"/>
                    <a:pt x="2994" y="9030"/>
                  </a:cubicBezTo>
                  <a:cubicBezTo>
                    <a:pt x="3606" y="9030"/>
                    <a:pt x="6039" y="6755"/>
                    <a:pt x="6138" y="6327"/>
                  </a:cubicBezTo>
                  <a:cubicBezTo>
                    <a:pt x="6205" y="5927"/>
                    <a:pt x="5004" y="6094"/>
                    <a:pt x="5037" y="3725"/>
                  </a:cubicBezTo>
                  <a:cubicBezTo>
                    <a:pt x="5037" y="1357"/>
                    <a:pt x="5137" y="623"/>
                    <a:pt x="5137" y="623"/>
                  </a:cubicBezTo>
                  <a:cubicBezTo>
                    <a:pt x="5137" y="623"/>
                    <a:pt x="4352" y="0"/>
                    <a:pt x="3304" y="0"/>
                  </a:cubicBezTo>
                  <a:close/>
                </a:path>
              </a:pathLst>
            </a:custGeom>
            <a:solidFill>
              <a:srgbClr val="F9D6B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3257;p78">
              <a:extLst>
                <a:ext uri="{FF2B5EF4-FFF2-40B4-BE49-F238E27FC236}">
                  <a16:creationId xmlns:a16="http://schemas.microsoft.com/office/drawing/2014/main" id="{85FA77D3-B455-2B1A-AE53-10CA3D97B434}"/>
                </a:ext>
              </a:extLst>
            </p:cNvPr>
            <p:cNvSpPr/>
            <p:nvPr/>
          </p:nvSpPr>
          <p:spPr>
            <a:xfrm>
              <a:off x="4947875" y="1438975"/>
              <a:ext cx="169300" cy="167650"/>
            </a:xfrm>
            <a:custGeom>
              <a:avLst/>
              <a:gdLst/>
              <a:ahLst/>
              <a:cxnLst/>
              <a:rect l="l" t="t" r="r" b="b"/>
              <a:pathLst>
                <a:path w="6772" h="6706" extrusionOk="0">
                  <a:moveTo>
                    <a:pt x="3661" y="0"/>
                  </a:moveTo>
                  <a:cubicBezTo>
                    <a:pt x="3294" y="0"/>
                    <a:pt x="2952" y="134"/>
                    <a:pt x="2636" y="334"/>
                  </a:cubicBezTo>
                  <a:cubicBezTo>
                    <a:pt x="1635" y="1001"/>
                    <a:pt x="1001" y="2435"/>
                    <a:pt x="1001" y="2435"/>
                  </a:cubicBezTo>
                  <a:cubicBezTo>
                    <a:pt x="0" y="3970"/>
                    <a:pt x="1335" y="6705"/>
                    <a:pt x="1335" y="6705"/>
                  </a:cubicBezTo>
                  <a:cubicBezTo>
                    <a:pt x="1968" y="6672"/>
                    <a:pt x="2569" y="6505"/>
                    <a:pt x="3069" y="6305"/>
                  </a:cubicBezTo>
                  <a:cubicBezTo>
                    <a:pt x="5905" y="5137"/>
                    <a:pt x="6772" y="1868"/>
                    <a:pt x="4837" y="467"/>
                  </a:cubicBezTo>
                  <a:cubicBezTo>
                    <a:pt x="4420" y="134"/>
                    <a:pt x="4028" y="0"/>
                    <a:pt x="3661" y="0"/>
                  </a:cubicBezTo>
                  <a:close/>
                </a:path>
              </a:pathLst>
            </a:custGeom>
            <a:solidFill>
              <a:srgbClr val="F9D6B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3258;p78">
              <a:extLst>
                <a:ext uri="{FF2B5EF4-FFF2-40B4-BE49-F238E27FC236}">
                  <a16:creationId xmlns:a16="http://schemas.microsoft.com/office/drawing/2014/main" id="{C29E6C65-3F54-0937-843C-2AEBC3BD3BD2}"/>
                </a:ext>
              </a:extLst>
            </p:cNvPr>
            <p:cNvSpPr/>
            <p:nvPr/>
          </p:nvSpPr>
          <p:spPr>
            <a:xfrm>
              <a:off x="4230700" y="1459775"/>
              <a:ext cx="177650" cy="170200"/>
            </a:xfrm>
            <a:custGeom>
              <a:avLst/>
              <a:gdLst/>
              <a:ahLst/>
              <a:cxnLst/>
              <a:rect l="l" t="t" r="r" b="b"/>
              <a:pathLst>
                <a:path w="7106" h="6808" extrusionOk="0">
                  <a:moveTo>
                    <a:pt x="3150" y="0"/>
                  </a:moveTo>
                  <a:cubicBezTo>
                    <a:pt x="2740" y="0"/>
                    <a:pt x="2291" y="142"/>
                    <a:pt x="1801" y="503"/>
                  </a:cubicBezTo>
                  <a:cubicBezTo>
                    <a:pt x="0" y="1837"/>
                    <a:pt x="467" y="4806"/>
                    <a:pt x="3136" y="6140"/>
                  </a:cubicBezTo>
                  <a:cubicBezTo>
                    <a:pt x="3836" y="6507"/>
                    <a:pt x="4670" y="6707"/>
                    <a:pt x="5638" y="6807"/>
                  </a:cubicBezTo>
                  <a:cubicBezTo>
                    <a:pt x="5638" y="6807"/>
                    <a:pt x="7105" y="3105"/>
                    <a:pt x="5638" y="1870"/>
                  </a:cubicBezTo>
                  <a:cubicBezTo>
                    <a:pt x="5638" y="1870"/>
                    <a:pt x="4804" y="303"/>
                    <a:pt x="3503" y="36"/>
                  </a:cubicBezTo>
                  <a:cubicBezTo>
                    <a:pt x="3388" y="13"/>
                    <a:pt x="3271" y="0"/>
                    <a:pt x="3150" y="0"/>
                  </a:cubicBezTo>
                  <a:close/>
                </a:path>
              </a:pathLst>
            </a:custGeom>
            <a:solidFill>
              <a:srgbClr val="F9D6B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3259;p78">
              <a:extLst>
                <a:ext uri="{FF2B5EF4-FFF2-40B4-BE49-F238E27FC236}">
                  <a16:creationId xmlns:a16="http://schemas.microsoft.com/office/drawing/2014/main" id="{DF7705E6-B7CF-B995-CF62-F9579739A549}"/>
                </a:ext>
              </a:extLst>
            </p:cNvPr>
            <p:cNvSpPr/>
            <p:nvPr/>
          </p:nvSpPr>
          <p:spPr>
            <a:xfrm>
              <a:off x="4336600" y="1098850"/>
              <a:ext cx="676350" cy="719450"/>
            </a:xfrm>
            <a:custGeom>
              <a:avLst/>
              <a:gdLst/>
              <a:ahLst/>
              <a:cxnLst/>
              <a:rect l="l" t="t" r="r" b="b"/>
              <a:pathLst>
                <a:path w="27054" h="28778" extrusionOk="0">
                  <a:moveTo>
                    <a:pt x="13236" y="1"/>
                  </a:moveTo>
                  <a:cubicBezTo>
                    <a:pt x="12796" y="1"/>
                    <a:pt x="12363" y="21"/>
                    <a:pt x="11942" y="62"/>
                  </a:cubicBezTo>
                  <a:cubicBezTo>
                    <a:pt x="7139" y="529"/>
                    <a:pt x="4537" y="2598"/>
                    <a:pt x="2602" y="5033"/>
                  </a:cubicBezTo>
                  <a:cubicBezTo>
                    <a:pt x="2169" y="5600"/>
                    <a:pt x="1768" y="6534"/>
                    <a:pt x="1468" y="7634"/>
                  </a:cubicBezTo>
                  <a:cubicBezTo>
                    <a:pt x="1068" y="9269"/>
                    <a:pt x="801" y="11304"/>
                    <a:pt x="868" y="13605"/>
                  </a:cubicBezTo>
                  <a:cubicBezTo>
                    <a:pt x="935" y="17475"/>
                    <a:pt x="1869" y="16808"/>
                    <a:pt x="868" y="19076"/>
                  </a:cubicBezTo>
                  <a:cubicBezTo>
                    <a:pt x="34" y="20944"/>
                    <a:pt x="1" y="25314"/>
                    <a:pt x="4671" y="27449"/>
                  </a:cubicBezTo>
                  <a:cubicBezTo>
                    <a:pt x="5171" y="27715"/>
                    <a:pt x="5738" y="27916"/>
                    <a:pt x="6372" y="28082"/>
                  </a:cubicBezTo>
                  <a:cubicBezTo>
                    <a:pt x="6905" y="28249"/>
                    <a:pt x="7506" y="28383"/>
                    <a:pt x="8106" y="28449"/>
                  </a:cubicBezTo>
                  <a:cubicBezTo>
                    <a:pt x="9566" y="28674"/>
                    <a:pt x="10968" y="28777"/>
                    <a:pt x="12297" y="28777"/>
                  </a:cubicBezTo>
                  <a:cubicBezTo>
                    <a:pt x="18471" y="28777"/>
                    <a:pt x="23101" y="26554"/>
                    <a:pt x="24885" y="23946"/>
                  </a:cubicBezTo>
                  <a:cubicBezTo>
                    <a:pt x="27053" y="20777"/>
                    <a:pt x="25786" y="18142"/>
                    <a:pt x="25485" y="16774"/>
                  </a:cubicBezTo>
                  <a:cubicBezTo>
                    <a:pt x="25252" y="15307"/>
                    <a:pt x="26720" y="11304"/>
                    <a:pt x="24885" y="6567"/>
                  </a:cubicBezTo>
                  <a:cubicBezTo>
                    <a:pt x="23211" y="2215"/>
                    <a:pt x="17817" y="1"/>
                    <a:pt x="13236" y="1"/>
                  </a:cubicBezTo>
                  <a:close/>
                </a:path>
              </a:pathLst>
            </a:custGeom>
            <a:solidFill>
              <a:srgbClr val="F9D6B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3260;p78">
              <a:extLst>
                <a:ext uri="{FF2B5EF4-FFF2-40B4-BE49-F238E27FC236}">
                  <a16:creationId xmlns:a16="http://schemas.microsoft.com/office/drawing/2014/main" id="{17D5304D-B496-CA19-4026-1019D0453561}"/>
                </a:ext>
              </a:extLst>
            </p:cNvPr>
            <p:cNvSpPr/>
            <p:nvPr/>
          </p:nvSpPr>
          <p:spPr>
            <a:xfrm>
              <a:off x="4922025" y="951950"/>
              <a:ext cx="154300" cy="182650"/>
            </a:xfrm>
            <a:custGeom>
              <a:avLst/>
              <a:gdLst/>
              <a:ahLst/>
              <a:cxnLst/>
              <a:rect l="l" t="t" r="r" b="b"/>
              <a:pathLst>
                <a:path w="6172" h="7306" extrusionOk="0">
                  <a:moveTo>
                    <a:pt x="6171" y="1"/>
                  </a:moveTo>
                  <a:lnTo>
                    <a:pt x="6171" y="1"/>
                  </a:lnTo>
                  <a:cubicBezTo>
                    <a:pt x="267" y="1835"/>
                    <a:pt x="0" y="7306"/>
                    <a:pt x="0" y="7306"/>
                  </a:cubicBezTo>
                  <a:cubicBezTo>
                    <a:pt x="6038" y="5638"/>
                    <a:pt x="6171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3261;p78">
              <a:extLst>
                <a:ext uri="{FF2B5EF4-FFF2-40B4-BE49-F238E27FC236}">
                  <a16:creationId xmlns:a16="http://schemas.microsoft.com/office/drawing/2014/main" id="{B1A72589-2674-183A-7CCE-9535D0D9AE1A}"/>
                </a:ext>
              </a:extLst>
            </p:cNvPr>
            <p:cNvSpPr/>
            <p:nvPr/>
          </p:nvSpPr>
          <p:spPr>
            <a:xfrm>
              <a:off x="4922025" y="1112100"/>
              <a:ext cx="242700" cy="67800"/>
            </a:xfrm>
            <a:custGeom>
              <a:avLst/>
              <a:gdLst/>
              <a:ahLst/>
              <a:cxnLst/>
              <a:rect l="l" t="t" r="r" b="b"/>
              <a:pathLst>
                <a:path w="9708" h="2712" extrusionOk="0">
                  <a:moveTo>
                    <a:pt x="4009" y="1"/>
                  </a:moveTo>
                  <a:cubicBezTo>
                    <a:pt x="2768" y="1"/>
                    <a:pt x="1403" y="240"/>
                    <a:pt x="0" y="900"/>
                  </a:cubicBezTo>
                  <a:cubicBezTo>
                    <a:pt x="0" y="900"/>
                    <a:pt x="1812" y="2712"/>
                    <a:pt x="5137" y="2712"/>
                  </a:cubicBezTo>
                  <a:cubicBezTo>
                    <a:pt x="6436" y="2712"/>
                    <a:pt x="7965" y="2435"/>
                    <a:pt x="9707" y="1667"/>
                  </a:cubicBezTo>
                  <a:cubicBezTo>
                    <a:pt x="9707" y="1667"/>
                    <a:pt x="7286" y="1"/>
                    <a:pt x="40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3262;p78">
              <a:extLst>
                <a:ext uri="{FF2B5EF4-FFF2-40B4-BE49-F238E27FC236}">
                  <a16:creationId xmlns:a16="http://schemas.microsoft.com/office/drawing/2014/main" id="{E32E0FB0-2400-5B56-4A81-7951CB426982}"/>
                </a:ext>
              </a:extLst>
            </p:cNvPr>
            <p:cNvSpPr/>
            <p:nvPr/>
          </p:nvSpPr>
          <p:spPr>
            <a:xfrm>
              <a:off x="4844175" y="2263725"/>
              <a:ext cx="228800" cy="92125"/>
            </a:xfrm>
            <a:custGeom>
              <a:avLst/>
              <a:gdLst/>
              <a:ahLst/>
              <a:cxnLst/>
              <a:rect l="l" t="t" r="r" b="b"/>
              <a:pathLst>
                <a:path w="9152" h="3685" extrusionOk="0">
                  <a:moveTo>
                    <a:pt x="8151" y="1"/>
                  </a:moveTo>
                  <a:cubicBezTo>
                    <a:pt x="8151" y="1"/>
                    <a:pt x="7984" y="34"/>
                    <a:pt x="7751" y="134"/>
                  </a:cubicBezTo>
                  <a:lnTo>
                    <a:pt x="7718" y="134"/>
                  </a:lnTo>
                  <a:cubicBezTo>
                    <a:pt x="6724" y="397"/>
                    <a:pt x="4299" y="1043"/>
                    <a:pt x="1964" y="1043"/>
                  </a:cubicBezTo>
                  <a:cubicBezTo>
                    <a:pt x="1633" y="1043"/>
                    <a:pt x="1303" y="1030"/>
                    <a:pt x="979" y="1001"/>
                  </a:cubicBezTo>
                  <a:lnTo>
                    <a:pt x="913" y="1001"/>
                  </a:lnTo>
                  <a:cubicBezTo>
                    <a:pt x="913" y="1001"/>
                    <a:pt x="798" y="953"/>
                    <a:pt x="658" y="953"/>
                  </a:cubicBezTo>
                  <a:cubicBezTo>
                    <a:pt x="379" y="953"/>
                    <a:pt x="1" y="1146"/>
                    <a:pt x="246" y="2302"/>
                  </a:cubicBezTo>
                  <a:cubicBezTo>
                    <a:pt x="379" y="2936"/>
                    <a:pt x="446" y="3336"/>
                    <a:pt x="646" y="3503"/>
                  </a:cubicBezTo>
                  <a:lnTo>
                    <a:pt x="713" y="3537"/>
                  </a:lnTo>
                  <a:cubicBezTo>
                    <a:pt x="813" y="3637"/>
                    <a:pt x="1046" y="3670"/>
                    <a:pt x="1313" y="3670"/>
                  </a:cubicBezTo>
                  <a:cubicBezTo>
                    <a:pt x="1458" y="3681"/>
                    <a:pt x="1628" y="3685"/>
                    <a:pt x="1828" y="3685"/>
                  </a:cubicBezTo>
                  <a:cubicBezTo>
                    <a:pt x="2228" y="3685"/>
                    <a:pt x="2747" y="3670"/>
                    <a:pt x="3414" y="3670"/>
                  </a:cubicBezTo>
                  <a:lnTo>
                    <a:pt x="3881" y="3670"/>
                  </a:lnTo>
                  <a:cubicBezTo>
                    <a:pt x="6550" y="3570"/>
                    <a:pt x="8918" y="3003"/>
                    <a:pt x="9052" y="2636"/>
                  </a:cubicBezTo>
                  <a:cubicBezTo>
                    <a:pt x="9152" y="2202"/>
                    <a:pt x="8752" y="468"/>
                    <a:pt x="81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3263;p78">
              <a:extLst>
                <a:ext uri="{FF2B5EF4-FFF2-40B4-BE49-F238E27FC236}">
                  <a16:creationId xmlns:a16="http://schemas.microsoft.com/office/drawing/2014/main" id="{B0218641-4828-6D26-908A-E99E303DE150}"/>
                </a:ext>
              </a:extLst>
            </p:cNvPr>
            <p:cNvSpPr/>
            <p:nvPr/>
          </p:nvSpPr>
          <p:spPr>
            <a:xfrm>
              <a:off x="4159800" y="2258000"/>
              <a:ext cx="237700" cy="97375"/>
            </a:xfrm>
            <a:custGeom>
              <a:avLst/>
              <a:gdLst/>
              <a:ahLst/>
              <a:cxnLst/>
              <a:rect l="l" t="t" r="r" b="b"/>
              <a:pathLst>
                <a:path w="9508" h="3895" extrusionOk="0">
                  <a:moveTo>
                    <a:pt x="1848" y="1"/>
                  </a:moveTo>
                  <a:cubicBezTo>
                    <a:pt x="1756" y="1"/>
                    <a:pt x="1674" y="9"/>
                    <a:pt x="1602" y="30"/>
                  </a:cubicBezTo>
                  <a:cubicBezTo>
                    <a:pt x="1402" y="63"/>
                    <a:pt x="1235" y="63"/>
                    <a:pt x="1135" y="130"/>
                  </a:cubicBezTo>
                  <a:cubicBezTo>
                    <a:pt x="601" y="530"/>
                    <a:pt x="1" y="3098"/>
                    <a:pt x="1469" y="3299"/>
                  </a:cubicBezTo>
                  <a:lnTo>
                    <a:pt x="1635" y="3299"/>
                  </a:lnTo>
                  <a:cubicBezTo>
                    <a:pt x="3070" y="3365"/>
                    <a:pt x="4371" y="3399"/>
                    <a:pt x="5471" y="3532"/>
                  </a:cubicBezTo>
                  <a:cubicBezTo>
                    <a:pt x="5638" y="3532"/>
                    <a:pt x="5805" y="3532"/>
                    <a:pt x="5972" y="3565"/>
                  </a:cubicBezTo>
                  <a:cubicBezTo>
                    <a:pt x="7177" y="3716"/>
                    <a:pt x="7952" y="3895"/>
                    <a:pt x="8449" y="3895"/>
                  </a:cubicBezTo>
                  <a:cubicBezTo>
                    <a:pt x="8722" y="3895"/>
                    <a:pt x="8911" y="3841"/>
                    <a:pt x="9041" y="3699"/>
                  </a:cubicBezTo>
                  <a:cubicBezTo>
                    <a:pt x="9241" y="3532"/>
                    <a:pt x="9341" y="3165"/>
                    <a:pt x="9374" y="2698"/>
                  </a:cubicBezTo>
                  <a:cubicBezTo>
                    <a:pt x="9508" y="1731"/>
                    <a:pt x="9341" y="1297"/>
                    <a:pt x="8740" y="1064"/>
                  </a:cubicBezTo>
                  <a:cubicBezTo>
                    <a:pt x="8307" y="930"/>
                    <a:pt x="7673" y="863"/>
                    <a:pt x="6806" y="730"/>
                  </a:cubicBezTo>
                  <a:cubicBezTo>
                    <a:pt x="6606" y="730"/>
                    <a:pt x="6405" y="663"/>
                    <a:pt x="6172" y="630"/>
                  </a:cubicBezTo>
                  <a:cubicBezTo>
                    <a:pt x="4938" y="430"/>
                    <a:pt x="3603" y="196"/>
                    <a:pt x="2603" y="63"/>
                  </a:cubicBezTo>
                  <a:cubicBezTo>
                    <a:pt x="2304" y="40"/>
                    <a:pt x="2052" y="1"/>
                    <a:pt x="18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3264;p78">
              <a:extLst>
                <a:ext uri="{FF2B5EF4-FFF2-40B4-BE49-F238E27FC236}">
                  <a16:creationId xmlns:a16="http://schemas.microsoft.com/office/drawing/2014/main" id="{9D4BA25C-A25C-E690-B40B-C44885414AD6}"/>
                </a:ext>
              </a:extLst>
            </p:cNvPr>
            <p:cNvSpPr/>
            <p:nvPr/>
          </p:nvSpPr>
          <p:spPr>
            <a:xfrm>
              <a:off x="4799425" y="1343900"/>
              <a:ext cx="875" cy="1700"/>
            </a:xfrm>
            <a:custGeom>
              <a:avLst/>
              <a:gdLst/>
              <a:ahLst/>
              <a:cxnLst/>
              <a:rect l="l" t="t" r="r" b="b"/>
              <a:pathLst>
                <a:path w="35" h="68" extrusionOk="0">
                  <a:moveTo>
                    <a:pt x="34" y="67"/>
                  </a:moveTo>
                  <a:cubicBezTo>
                    <a:pt x="1" y="67"/>
                    <a:pt x="1" y="67"/>
                    <a:pt x="34" y="67"/>
                  </a:cubicBezTo>
                  <a:cubicBezTo>
                    <a:pt x="34" y="1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87230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3265;p78">
              <a:extLst>
                <a:ext uri="{FF2B5EF4-FFF2-40B4-BE49-F238E27FC236}">
                  <a16:creationId xmlns:a16="http://schemas.microsoft.com/office/drawing/2014/main" id="{8246A83F-79E5-2BD3-8CB4-BD32A82EF09C}"/>
                </a:ext>
              </a:extLst>
            </p:cNvPr>
            <p:cNvSpPr/>
            <p:nvPr/>
          </p:nvSpPr>
          <p:spPr>
            <a:xfrm>
              <a:off x="4729375" y="292670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1" y="1"/>
                  </a:moveTo>
                  <a:cubicBezTo>
                    <a:pt x="1" y="34"/>
                    <a:pt x="34" y="67"/>
                    <a:pt x="134" y="1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57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3266;p78">
              <a:extLst>
                <a:ext uri="{FF2B5EF4-FFF2-40B4-BE49-F238E27FC236}">
                  <a16:creationId xmlns:a16="http://schemas.microsoft.com/office/drawing/2014/main" id="{2A1C89CD-4711-E8C7-5DB7-7A06C138836E}"/>
                </a:ext>
              </a:extLst>
            </p:cNvPr>
            <p:cNvSpPr/>
            <p:nvPr/>
          </p:nvSpPr>
          <p:spPr>
            <a:xfrm>
              <a:off x="2772975" y="2838300"/>
              <a:ext cx="985750" cy="992400"/>
            </a:xfrm>
            <a:custGeom>
              <a:avLst/>
              <a:gdLst/>
              <a:ahLst/>
              <a:cxnLst/>
              <a:rect l="l" t="t" r="r" b="b"/>
              <a:pathLst>
                <a:path w="39430" h="3969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515" y="4904"/>
                    <a:pt x="27420" y="15779"/>
                  </a:cubicBezTo>
                  <a:cubicBezTo>
                    <a:pt x="35293" y="26620"/>
                    <a:pt x="39429" y="39696"/>
                    <a:pt x="39429" y="39696"/>
                  </a:cubicBezTo>
                  <a:lnTo>
                    <a:pt x="38628" y="17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3267;p78">
              <a:extLst>
                <a:ext uri="{FF2B5EF4-FFF2-40B4-BE49-F238E27FC236}">
                  <a16:creationId xmlns:a16="http://schemas.microsoft.com/office/drawing/2014/main" id="{7FD5FEA4-7171-61E9-B370-EBB4A267E394}"/>
                </a:ext>
              </a:extLst>
            </p:cNvPr>
            <p:cNvSpPr/>
            <p:nvPr/>
          </p:nvSpPr>
          <p:spPr>
            <a:xfrm>
              <a:off x="1835650" y="2843300"/>
              <a:ext cx="1923900" cy="1923925"/>
            </a:xfrm>
            <a:custGeom>
              <a:avLst/>
              <a:gdLst/>
              <a:ahLst/>
              <a:cxnLst/>
              <a:rect l="l" t="t" r="r" b="b"/>
              <a:pathLst>
                <a:path w="76956" h="76957" extrusionOk="0">
                  <a:moveTo>
                    <a:pt x="38461" y="1"/>
                  </a:moveTo>
                  <a:cubicBezTo>
                    <a:pt x="17213" y="1"/>
                    <a:pt x="0" y="17213"/>
                    <a:pt x="0" y="38495"/>
                  </a:cubicBezTo>
                  <a:cubicBezTo>
                    <a:pt x="0" y="59744"/>
                    <a:pt x="17213" y="76956"/>
                    <a:pt x="38461" y="76956"/>
                  </a:cubicBezTo>
                  <a:cubicBezTo>
                    <a:pt x="59743" y="76956"/>
                    <a:pt x="76955" y="59744"/>
                    <a:pt x="76955" y="38495"/>
                  </a:cubicBezTo>
                  <a:cubicBezTo>
                    <a:pt x="76955" y="17213"/>
                    <a:pt x="59743" y="1"/>
                    <a:pt x="384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3268;p78">
              <a:extLst>
                <a:ext uri="{FF2B5EF4-FFF2-40B4-BE49-F238E27FC236}">
                  <a16:creationId xmlns:a16="http://schemas.microsoft.com/office/drawing/2014/main" id="{762575D0-8DE2-DAF8-1632-B84F0F9D55E0}"/>
                </a:ext>
              </a:extLst>
            </p:cNvPr>
            <p:cNvSpPr/>
            <p:nvPr/>
          </p:nvSpPr>
          <p:spPr>
            <a:xfrm>
              <a:off x="2009950" y="3014275"/>
              <a:ext cx="1577800" cy="1577800"/>
            </a:xfrm>
            <a:custGeom>
              <a:avLst/>
              <a:gdLst/>
              <a:ahLst/>
              <a:cxnLst/>
              <a:rect l="l" t="t" r="r" b="b"/>
              <a:pathLst>
                <a:path w="63112" h="63112" extrusionOk="0">
                  <a:moveTo>
                    <a:pt x="31556" y="0"/>
                  </a:moveTo>
                  <a:cubicBezTo>
                    <a:pt x="14110" y="0"/>
                    <a:pt x="0" y="14110"/>
                    <a:pt x="0" y="31556"/>
                  </a:cubicBezTo>
                  <a:cubicBezTo>
                    <a:pt x="0" y="49002"/>
                    <a:pt x="14110" y="63112"/>
                    <a:pt x="31556" y="63112"/>
                  </a:cubicBezTo>
                  <a:cubicBezTo>
                    <a:pt x="48968" y="63112"/>
                    <a:pt x="63112" y="49002"/>
                    <a:pt x="63112" y="31556"/>
                  </a:cubicBezTo>
                  <a:cubicBezTo>
                    <a:pt x="63112" y="14110"/>
                    <a:pt x="48968" y="0"/>
                    <a:pt x="31556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3269;p78">
              <a:extLst>
                <a:ext uri="{FF2B5EF4-FFF2-40B4-BE49-F238E27FC236}">
                  <a16:creationId xmlns:a16="http://schemas.microsoft.com/office/drawing/2014/main" id="{96F5C1C0-2CF0-1B8E-BDF7-AAC26199539B}"/>
                </a:ext>
              </a:extLst>
            </p:cNvPr>
            <p:cNvSpPr/>
            <p:nvPr/>
          </p:nvSpPr>
          <p:spPr>
            <a:xfrm>
              <a:off x="2720650" y="3660575"/>
              <a:ext cx="573575" cy="420325"/>
            </a:xfrm>
            <a:custGeom>
              <a:avLst/>
              <a:gdLst/>
              <a:ahLst/>
              <a:cxnLst/>
              <a:rect l="l" t="t" r="r" b="b"/>
              <a:pathLst>
                <a:path w="22943" h="16813" extrusionOk="0">
                  <a:moveTo>
                    <a:pt x="7674" y="0"/>
                  </a:moveTo>
                  <a:cubicBezTo>
                    <a:pt x="7020" y="0"/>
                    <a:pt x="6419" y="44"/>
                    <a:pt x="5863" y="133"/>
                  </a:cubicBezTo>
                  <a:cubicBezTo>
                    <a:pt x="3695" y="467"/>
                    <a:pt x="2494" y="1368"/>
                    <a:pt x="2494" y="1368"/>
                  </a:cubicBezTo>
                  <a:cubicBezTo>
                    <a:pt x="135" y="2941"/>
                    <a:pt x="0" y="6916"/>
                    <a:pt x="2399" y="6916"/>
                  </a:cubicBezTo>
                  <a:cubicBezTo>
                    <a:pt x="2544" y="6916"/>
                    <a:pt x="2698" y="6902"/>
                    <a:pt x="2861" y="6872"/>
                  </a:cubicBezTo>
                  <a:cubicBezTo>
                    <a:pt x="3088" y="6818"/>
                    <a:pt x="3315" y="6797"/>
                    <a:pt x="3544" y="6797"/>
                  </a:cubicBezTo>
                  <a:cubicBezTo>
                    <a:pt x="3887" y="6797"/>
                    <a:pt x="4235" y="6845"/>
                    <a:pt x="4596" y="6905"/>
                  </a:cubicBezTo>
                  <a:cubicBezTo>
                    <a:pt x="4796" y="6972"/>
                    <a:pt x="4996" y="7005"/>
                    <a:pt x="5196" y="7072"/>
                  </a:cubicBezTo>
                  <a:cubicBezTo>
                    <a:pt x="6163" y="7405"/>
                    <a:pt x="7131" y="8006"/>
                    <a:pt x="8132" y="8740"/>
                  </a:cubicBezTo>
                  <a:cubicBezTo>
                    <a:pt x="8999" y="9407"/>
                    <a:pt x="9866" y="10207"/>
                    <a:pt x="10700" y="11041"/>
                  </a:cubicBezTo>
                  <a:cubicBezTo>
                    <a:pt x="11267" y="11575"/>
                    <a:pt x="11801" y="12142"/>
                    <a:pt x="12301" y="12709"/>
                  </a:cubicBezTo>
                  <a:cubicBezTo>
                    <a:pt x="12535" y="12976"/>
                    <a:pt x="12768" y="13209"/>
                    <a:pt x="13002" y="13410"/>
                  </a:cubicBezTo>
                  <a:cubicBezTo>
                    <a:pt x="13669" y="14077"/>
                    <a:pt x="14369" y="14644"/>
                    <a:pt x="15036" y="15077"/>
                  </a:cubicBezTo>
                  <a:cubicBezTo>
                    <a:pt x="15470" y="15344"/>
                    <a:pt x="15870" y="15544"/>
                    <a:pt x="16271" y="15745"/>
                  </a:cubicBezTo>
                  <a:cubicBezTo>
                    <a:pt x="16304" y="15745"/>
                    <a:pt x="16304" y="15811"/>
                    <a:pt x="16337" y="15811"/>
                  </a:cubicBezTo>
                  <a:lnTo>
                    <a:pt x="16604" y="15911"/>
                  </a:lnTo>
                  <a:cubicBezTo>
                    <a:pt x="16638" y="15911"/>
                    <a:pt x="16638" y="15978"/>
                    <a:pt x="16671" y="15978"/>
                  </a:cubicBezTo>
                  <a:cubicBezTo>
                    <a:pt x="16804" y="16011"/>
                    <a:pt x="16871" y="16045"/>
                    <a:pt x="17005" y="16078"/>
                  </a:cubicBezTo>
                  <a:cubicBezTo>
                    <a:pt x="17038" y="16145"/>
                    <a:pt x="17138" y="16145"/>
                    <a:pt x="17171" y="16178"/>
                  </a:cubicBezTo>
                  <a:lnTo>
                    <a:pt x="17271" y="16178"/>
                  </a:lnTo>
                  <a:cubicBezTo>
                    <a:pt x="17338" y="16212"/>
                    <a:pt x="17438" y="16212"/>
                    <a:pt x="17505" y="16245"/>
                  </a:cubicBezTo>
                  <a:cubicBezTo>
                    <a:pt x="17672" y="16312"/>
                    <a:pt x="17805" y="16345"/>
                    <a:pt x="17939" y="16378"/>
                  </a:cubicBezTo>
                  <a:cubicBezTo>
                    <a:pt x="18105" y="16478"/>
                    <a:pt x="18272" y="16512"/>
                    <a:pt x="18439" y="16545"/>
                  </a:cubicBezTo>
                  <a:cubicBezTo>
                    <a:pt x="18539" y="16579"/>
                    <a:pt x="18672" y="16579"/>
                    <a:pt x="18806" y="16645"/>
                  </a:cubicBezTo>
                  <a:cubicBezTo>
                    <a:pt x="19373" y="16745"/>
                    <a:pt x="19840" y="16812"/>
                    <a:pt x="20207" y="16812"/>
                  </a:cubicBezTo>
                  <a:cubicBezTo>
                    <a:pt x="21708" y="16812"/>
                    <a:pt x="22942" y="15978"/>
                    <a:pt x="21374" y="11175"/>
                  </a:cubicBezTo>
                  <a:cubicBezTo>
                    <a:pt x="21341" y="11041"/>
                    <a:pt x="21308" y="10975"/>
                    <a:pt x="21274" y="10841"/>
                  </a:cubicBezTo>
                  <a:cubicBezTo>
                    <a:pt x="20640" y="9006"/>
                    <a:pt x="19873" y="7305"/>
                    <a:pt x="18806" y="5804"/>
                  </a:cubicBezTo>
                  <a:cubicBezTo>
                    <a:pt x="17972" y="4570"/>
                    <a:pt x="16938" y="3536"/>
                    <a:pt x="15670" y="2669"/>
                  </a:cubicBezTo>
                  <a:cubicBezTo>
                    <a:pt x="14703" y="2001"/>
                    <a:pt x="13602" y="1401"/>
                    <a:pt x="12301" y="901"/>
                  </a:cubicBezTo>
                  <a:cubicBezTo>
                    <a:pt x="12101" y="834"/>
                    <a:pt x="11834" y="734"/>
                    <a:pt x="11634" y="667"/>
                  </a:cubicBezTo>
                  <a:cubicBezTo>
                    <a:pt x="10600" y="334"/>
                    <a:pt x="9599" y="133"/>
                    <a:pt x="8699" y="33"/>
                  </a:cubicBezTo>
                  <a:cubicBezTo>
                    <a:pt x="8343" y="11"/>
                    <a:pt x="8002" y="0"/>
                    <a:pt x="767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3270;p78">
              <a:extLst>
                <a:ext uri="{FF2B5EF4-FFF2-40B4-BE49-F238E27FC236}">
                  <a16:creationId xmlns:a16="http://schemas.microsoft.com/office/drawing/2014/main" id="{33377E1F-539C-6D4E-15F6-BE2FC8DA04E6}"/>
                </a:ext>
              </a:extLst>
            </p:cNvPr>
            <p:cNvSpPr/>
            <p:nvPr/>
          </p:nvSpPr>
          <p:spPr>
            <a:xfrm>
              <a:off x="3096550" y="3931600"/>
              <a:ext cx="197675" cy="149300"/>
            </a:xfrm>
            <a:custGeom>
              <a:avLst/>
              <a:gdLst/>
              <a:ahLst/>
              <a:cxnLst/>
              <a:rect l="l" t="t" r="r" b="b"/>
              <a:pathLst>
                <a:path w="7907" h="5972" extrusionOk="0">
                  <a:moveTo>
                    <a:pt x="6272" y="0"/>
                  </a:moveTo>
                  <a:cubicBezTo>
                    <a:pt x="5597" y="3728"/>
                    <a:pt x="2104" y="4205"/>
                    <a:pt x="209" y="4205"/>
                  </a:cubicBezTo>
                  <a:cubicBezTo>
                    <a:pt x="137" y="4205"/>
                    <a:pt x="67" y="4204"/>
                    <a:pt x="0" y="4203"/>
                  </a:cubicBezTo>
                  <a:lnTo>
                    <a:pt x="0" y="4203"/>
                  </a:lnTo>
                  <a:cubicBezTo>
                    <a:pt x="2169" y="5637"/>
                    <a:pt x="4137" y="5971"/>
                    <a:pt x="5171" y="5971"/>
                  </a:cubicBezTo>
                  <a:cubicBezTo>
                    <a:pt x="6639" y="5971"/>
                    <a:pt x="7906" y="5170"/>
                    <a:pt x="6405" y="334"/>
                  </a:cubicBezTo>
                  <a:cubicBezTo>
                    <a:pt x="6338" y="200"/>
                    <a:pt x="6305" y="134"/>
                    <a:pt x="627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3271;p78">
              <a:extLst>
                <a:ext uri="{FF2B5EF4-FFF2-40B4-BE49-F238E27FC236}">
                  <a16:creationId xmlns:a16="http://schemas.microsoft.com/office/drawing/2014/main" id="{08BD90D7-AD4B-F8FE-F1EB-8A9A3C18566F}"/>
                </a:ext>
              </a:extLst>
            </p:cNvPr>
            <p:cNvSpPr/>
            <p:nvPr/>
          </p:nvSpPr>
          <p:spPr>
            <a:xfrm>
              <a:off x="2988150" y="3727275"/>
              <a:ext cx="211000" cy="267725"/>
            </a:xfrm>
            <a:custGeom>
              <a:avLst/>
              <a:gdLst/>
              <a:ahLst/>
              <a:cxnLst/>
              <a:rect l="l" t="t" r="r" b="b"/>
              <a:pathLst>
                <a:path w="8440" h="10709" extrusionOk="0">
                  <a:moveTo>
                    <a:pt x="5004" y="1"/>
                  </a:moveTo>
                  <a:cubicBezTo>
                    <a:pt x="5104" y="1201"/>
                    <a:pt x="4904" y="2302"/>
                    <a:pt x="4503" y="3236"/>
                  </a:cubicBezTo>
                  <a:cubicBezTo>
                    <a:pt x="3636" y="5404"/>
                    <a:pt x="1835" y="7006"/>
                    <a:pt x="801" y="7806"/>
                  </a:cubicBezTo>
                  <a:cubicBezTo>
                    <a:pt x="334" y="8140"/>
                    <a:pt x="67" y="8307"/>
                    <a:pt x="0" y="8340"/>
                  </a:cubicBezTo>
                  <a:cubicBezTo>
                    <a:pt x="567" y="8874"/>
                    <a:pt x="1101" y="9407"/>
                    <a:pt x="1601" y="10008"/>
                  </a:cubicBezTo>
                  <a:cubicBezTo>
                    <a:pt x="1835" y="10241"/>
                    <a:pt x="2068" y="10508"/>
                    <a:pt x="2302" y="10708"/>
                  </a:cubicBezTo>
                  <a:cubicBezTo>
                    <a:pt x="2635" y="10642"/>
                    <a:pt x="3002" y="10541"/>
                    <a:pt x="3336" y="10408"/>
                  </a:cubicBezTo>
                  <a:cubicBezTo>
                    <a:pt x="5004" y="9841"/>
                    <a:pt x="6471" y="8640"/>
                    <a:pt x="7405" y="7072"/>
                  </a:cubicBezTo>
                  <a:cubicBezTo>
                    <a:pt x="8106" y="5871"/>
                    <a:pt x="8439" y="4504"/>
                    <a:pt x="8139" y="3136"/>
                  </a:cubicBezTo>
                  <a:cubicBezTo>
                    <a:pt x="7305" y="1902"/>
                    <a:pt x="6271" y="868"/>
                    <a:pt x="50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3272;p78">
              <a:extLst>
                <a:ext uri="{FF2B5EF4-FFF2-40B4-BE49-F238E27FC236}">
                  <a16:creationId xmlns:a16="http://schemas.microsoft.com/office/drawing/2014/main" id="{0B2448D8-925C-42D8-2861-CAACC710D4CA}"/>
                </a:ext>
              </a:extLst>
            </p:cNvPr>
            <p:cNvSpPr/>
            <p:nvPr/>
          </p:nvSpPr>
          <p:spPr>
            <a:xfrm>
              <a:off x="2850550" y="3660575"/>
              <a:ext cx="198500" cy="217675"/>
            </a:xfrm>
            <a:custGeom>
              <a:avLst/>
              <a:gdLst/>
              <a:ahLst/>
              <a:cxnLst/>
              <a:rect l="l" t="t" r="r" b="b"/>
              <a:pathLst>
                <a:path w="7940" h="8707" extrusionOk="0">
                  <a:moveTo>
                    <a:pt x="3503" y="0"/>
                  </a:moveTo>
                  <a:cubicBezTo>
                    <a:pt x="3336" y="901"/>
                    <a:pt x="3069" y="4370"/>
                    <a:pt x="0" y="7038"/>
                  </a:cubicBezTo>
                  <a:cubicBezTo>
                    <a:pt x="967" y="7372"/>
                    <a:pt x="1935" y="7972"/>
                    <a:pt x="2936" y="8706"/>
                  </a:cubicBezTo>
                  <a:cubicBezTo>
                    <a:pt x="3069" y="8573"/>
                    <a:pt x="7939" y="5037"/>
                    <a:pt x="7105" y="867"/>
                  </a:cubicBezTo>
                  <a:cubicBezTo>
                    <a:pt x="6905" y="801"/>
                    <a:pt x="6638" y="701"/>
                    <a:pt x="6438" y="634"/>
                  </a:cubicBezTo>
                  <a:cubicBezTo>
                    <a:pt x="5404" y="300"/>
                    <a:pt x="4403" y="67"/>
                    <a:pt x="350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3273;p78">
              <a:extLst>
                <a:ext uri="{FF2B5EF4-FFF2-40B4-BE49-F238E27FC236}">
                  <a16:creationId xmlns:a16="http://schemas.microsoft.com/office/drawing/2014/main" id="{58CC869A-5DBE-EB64-A6FE-1656B5302E39}"/>
                </a:ext>
              </a:extLst>
            </p:cNvPr>
            <p:cNvSpPr/>
            <p:nvPr/>
          </p:nvSpPr>
          <p:spPr>
            <a:xfrm>
              <a:off x="2098325" y="3418100"/>
              <a:ext cx="401150" cy="279175"/>
            </a:xfrm>
            <a:custGeom>
              <a:avLst/>
              <a:gdLst/>
              <a:ahLst/>
              <a:cxnLst/>
              <a:rect l="l" t="t" r="r" b="b"/>
              <a:pathLst>
                <a:path w="16046" h="11167" extrusionOk="0">
                  <a:moveTo>
                    <a:pt x="6732" y="1"/>
                  </a:moveTo>
                  <a:cubicBezTo>
                    <a:pt x="6491" y="1"/>
                    <a:pt x="6248" y="20"/>
                    <a:pt x="6005" y="59"/>
                  </a:cubicBezTo>
                  <a:cubicBezTo>
                    <a:pt x="4971" y="259"/>
                    <a:pt x="4037" y="759"/>
                    <a:pt x="3303" y="1393"/>
                  </a:cubicBezTo>
                  <a:cubicBezTo>
                    <a:pt x="2536" y="2027"/>
                    <a:pt x="1836" y="2694"/>
                    <a:pt x="1235" y="3428"/>
                  </a:cubicBezTo>
                  <a:cubicBezTo>
                    <a:pt x="701" y="4162"/>
                    <a:pt x="234" y="5029"/>
                    <a:pt x="134" y="5896"/>
                  </a:cubicBezTo>
                  <a:cubicBezTo>
                    <a:pt x="1" y="6764"/>
                    <a:pt x="301" y="7664"/>
                    <a:pt x="735" y="8231"/>
                  </a:cubicBezTo>
                  <a:cubicBezTo>
                    <a:pt x="1202" y="8865"/>
                    <a:pt x="1802" y="9232"/>
                    <a:pt x="2336" y="9532"/>
                  </a:cubicBezTo>
                  <a:cubicBezTo>
                    <a:pt x="2870" y="9832"/>
                    <a:pt x="3403" y="9999"/>
                    <a:pt x="3837" y="10033"/>
                  </a:cubicBezTo>
                  <a:cubicBezTo>
                    <a:pt x="3962" y="10050"/>
                    <a:pt x="4078" y="10059"/>
                    <a:pt x="4184" y="10059"/>
                  </a:cubicBezTo>
                  <a:cubicBezTo>
                    <a:pt x="4473" y="10059"/>
                    <a:pt x="4691" y="9997"/>
                    <a:pt x="4838" y="9899"/>
                  </a:cubicBezTo>
                  <a:cubicBezTo>
                    <a:pt x="5005" y="9766"/>
                    <a:pt x="5005" y="9599"/>
                    <a:pt x="5005" y="9599"/>
                  </a:cubicBezTo>
                  <a:cubicBezTo>
                    <a:pt x="4971" y="9599"/>
                    <a:pt x="5005" y="9766"/>
                    <a:pt x="4804" y="9899"/>
                  </a:cubicBezTo>
                  <a:cubicBezTo>
                    <a:pt x="4649" y="9988"/>
                    <a:pt x="4449" y="10033"/>
                    <a:pt x="4214" y="10033"/>
                  </a:cubicBezTo>
                  <a:cubicBezTo>
                    <a:pt x="4096" y="10033"/>
                    <a:pt x="3970" y="10021"/>
                    <a:pt x="3837" y="9999"/>
                  </a:cubicBezTo>
                  <a:cubicBezTo>
                    <a:pt x="3403" y="9899"/>
                    <a:pt x="2903" y="9732"/>
                    <a:pt x="2403" y="9432"/>
                  </a:cubicBezTo>
                  <a:cubicBezTo>
                    <a:pt x="1902" y="9132"/>
                    <a:pt x="1369" y="8732"/>
                    <a:pt x="968" y="8131"/>
                  </a:cubicBezTo>
                  <a:cubicBezTo>
                    <a:pt x="535" y="7564"/>
                    <a:pt x="335" y="6764"/>
                    <a:pt x="468" y="5963"/>
                  </a:cubicBezTo>
                  <a:cubicBezTo>
                    <a:pt x="568" y="5196"/>
                    <a:pt x="1035" y="4395"/>
                    <a:pt x="1569" y="3695"/>
                  </a:cubicBezTo>
                  <a:cubicBezTo>
                    <a:pt x="2136" y="2994"/>
                    <a:pt x="2836" y="2294"/>
                    <a:pt x="3570" y="1727"/>
                  </a:cubicBezTo>
                  <a:cubicBezTo>
                    <a:pt x="4337" y="1160"/>
                    <a:pt x="5205" y="693"/>
                    <a:pt x="6139" y="526"/>
                  </a:cubicBezTo>
                  <a:cubicBezTo>
                    <a:pt x="6382" y="482"/>
                    <a:pt x="6627" y="462"/>
                    <a:pt x="6871" y="462"/>
                  </a:cubicBezTo>
                  <a:cubicBezTo>
                    <a:pt x="7567" y="462"/>
                    <a:pt x="8257" y="630"/>
                    <a:pt x="8874" y="926"/>
                  </a:cubicBezTo>
                  <a:cubicBezTo>
                    <a:pt x="9741" y="1326"/>
                    <a:pt x="10442" y="1927"/>
                    <a:pt x="11076" y="2594"/>
                  </a:cubicBezTo>
                  <a:cubicBezTo>
                    <a:pt x="12343" y="3928"/>
                    <a:pt x="13244" y="5396"/>
                    <a:pt x="13978" y="6697"/>
                  </a:cubicBezTo>
                  <a:cubicBezTo>
                    <a:pt x="14678" y="7998"/>
                    <a:pt x="15212" y="9099"/>
                    <a:pt x="15545" y="9899"/>
                  </a:cubicBezTo>
                  <a:cubicBezTo>
                    <a:pt x="15879" y="10700"/>
                    <a:pt x="16046" y="11167"/>
                    <a:pt x="16046" y="11167"/>
                  </a:cubicBezTo>
                  <a:cubicBezTo>
                    <a:pt x="16046" y="11167"/>
                    <a:pt x="15912" y="10700"/>
                    <a:pt x="15545" y="9866"/>
                  </a:cubicBezTo>
                  <a:cubicBezTo>
                    <a:pt x="15245" y="9065"/>
                    <a:pt x="14812" y="7898"/>
                    <a:pt x="14144" y="6563"/>
                  </a:cubicBezTo>
                  <a:cubicBezTo>
                    <a:pt x="13744" y="5896"/>
                    <a:pt x="13377" y="5196"/>
                    <a:pt x="12910" y="4495"/>
                  </a:cubicBezTo>
                  <a:cubicBezTo>
                    <a:pt x="12477" y="3761"/>
                    <a:pt x="11976" y="3028"/>
                    <a:pt x="11309" y="2360"/>
                  </a:cubicBezTo>
                  <a:cubicBezTo>
                    <a:pt x="10675" y="1693"/>
                    <a:pt x="9908" y="1026"/>
                    <a:pt x="9007" y="559"/>
                  </a:cubicBezTo>
                  <a:cubicBezTo>
                    <a:pt x="8293" y="202"/>
                    <a:pt x="7519" y="1"/>
                    <a:pt x="67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3274;p78">
              <a:extLst>
                <a:ext uri="{FF2B5EF4-FFF2-40B4-BE49-F238E27FC236}">
                  <a16:creationId xmlns:a16="http://schemas.microsoft.com/office/drawing/2014/main" id="{3DE3AF0C-50F5-1CD8-5E1F-B6B81A0AD5B4}"/>
                </a:ext>
              </a:extLst>
            </p:cNvPr>
            <p:cNvSpPr/>
            <p:nvPr/>
          </p:nvSpPr>
          <p:spPr>
            <a:xfrm>
              <a:off x="2719750" y="3282025"/>
              <a:ext cx="520250" cy="532100"/>
            </a:xfrm>
            <a:custGeom>
              <a:avLst/>
              <a:gdLst/>
              <a:ahLst/>
              <a:cxnLst/>
              <a:rect l="l" t="t" r="r" b="b"/>
              <a:pathLst>
                <a:path w="20810" h="21284" extrusionOk="0">
                  <a:moveTo>
                    <a:pt x="17771" y="1"/>
                  </a:moveTo>
                  <a:cubicBezTo>
                    <a:pt x="16054" y="1"/>
                    <a:pt x="13630" y="1571"/>
                    <a:pt x="11036" y="4634"/>
                  </a:cubicBezTo>
                  <a:cubicBezTo>
                    <a:pt x="6433" y="10038"/>
                    <a:pt x="2063" y="16777"/>
                    <a:pt x="2063" y="16810"/>
                  </a:cubicBezTo>
                  <a:cubicBezTo>
                    <a:pt x="0" y="20936"/>
                    <a:pt x="2301" y="21283"/>
                    <a:pt x="2544" y="21283"/>
                  </a:cubicBezTo>
                  <a:cubicBezTo>
                    <a:pt x="2561" y="21283"/>
                    <a:pt x="2568" y="21282"/>
                    <a:pt x="2564" y="21280"/>
                  </a:cubicBezTo>
                  <a:cubicBezTo>
                    <a:pt x="13138" y="20312"/>
                    <a:pt x="20810" y="7303"/>
                    <a:pt x="20243" y="2867"/>
                  </a:cubicBezTo>
                  <a:cubicBezTo>
                    <a:pt x="20010" y="944"/>
                    <a:pt x="19103" y="1"/>
                    <a:pt x="177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3275;p78">
              <a:extLst>
                <a:ext uri="{FF2B5EF4-FFF2-40B4-BE49-F238E27FC236}">
                  <a16:creationId xmlns:a16="http://schemas.microsoft.com/office/drawing/2014/main" id="{3EAB393C-0751-2DD9-EEE9-A72E21AFAB63}"/>
                </a:ext>
              </a:extLst>
            </p:cNvPr>
            <p:cNvSpPr/>
            <p:nvPr/>
          </p:nvSpPr>
          <p:spPr>
            <a:xfrm>
              <a:off x="2715450" y="3143350"/>
              <a:ext cx="221000" cy="634850"/>
            </a:xfrm>
            <a:custGeom>
              <a:avLst/>
              <a:gdLst/>
              <a:ahLst/>
              <a:cxnLst/>
              <a:rect l="l" t="t" r="r" b="b"/>
              <a:pathLst>
                <a:path w="8840" h="25394" extrusionOk="0">
                  <a:moveTo>
                    <a:pt x="5539" y="0"/>
                  </a:moveTo>
                  <a:cubicBezTo>
                    <a:pt x="4023" y="0"/>
                    <a:pt x="2234" y="2406"/>
                    <a:pt x="1401" y="7146"/>
                  </a:cubicBezTo>
                  <a:cubicBezTo>
                    <a:pt x="0" y="15085"/>
                    <a:pt x="134" y="20656"/>
                    <a:pt x="134" y="20656"/>
                  </a:cubicBezTo>
                  <a:cubicBezTo>
                    <a:pt x="89" y="21939"/>
                    <a:pt x="742" y="25394"/>
                    <a:pt x="2218" y="25394"/>
                  </a:cubicBezTo>
                  <a:cubicBezTo>
                    <a:pt x="2929" y="25394"/>
                    <a:pt x="3831" y="24591"/>
                    <a:pt x="4937" y="22357"/>
                  </a:cubicBezTo>
                  <a:cubicBezTo>
                    <a:pt x="8373" y="15485"/>
                    <a:pt x="8840" y="8981"/>
                    <a:pt x="7873" y="3377"/>
                  </a:cubicBezTo>
                  <a:cubicBezTo>
                    <a:pt x="7480" y="1118"/>
                    <a:pt x="6573" y="0"/>
                    <a:pt x="55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3276;p78">
              <a:extLst>
                <a:ext uri="{FF2B5EF4-FFF2-40B4-BE49-F238E27FC236}">
                  <a16:creationId xmlns:a16="http://schemas.microsoft.com/office/drawing/2014/main" id="{B432643E-D1AA-2BA7-2C39-FA5630038E89}"/>
                </a:ext>
              </a:extLst>
            </p:cNvPr>
            <p:cNvSpPr/>
            <p:nvPr/>
          </p:nvSpPr>
          <p:spPr>
            <a:xfrm>
              <a:off x="2158775" y="3624725"/>
              <a:ext cx="702625" cy="487500"/>
            </a:xfrm>
            <a:custGeom>
              <a:avLst/>
              <a:gdLst/>
              <a:ahLst/>
              <a:cxnLst/>
              <a:rect l="l" t="t" r="r" b="b"/>
              <a:pathLst>
                <a:path w="28105" h="19500" extrusionOk="0">
                  <a:moveTo>
                    <a:pt x="18982" y="1"/>
                  </a:moveTo>
                  <a:cubicBezTo>
                    <a:pt x="17575" y="1"/>
                    <a:pt x="16242" y="369"/>
                    <a:pt x="15095" y="934"/>
                  </a:cubicBezTo>
                  <a:cubicBezTo>
                    <a:pt x="14795" y="1034"/>
                    <a:pt x="14462" y="1267"/>
                    <a:pt x="14161" y="1434"/>
                  </a:cubicBezTo>
                  <a:cubicBezTo>
                    <a:pt x="12660" y="2401"/>
                    <a:pt x="11626" y="3602"/>
                    <a:pt x="11326" y="4603"/>
                  </a:cubicBezTo>
                  <a:cubicBezTo>
                    <a:pt x="11326" y="4603"/>
                    <a:pt x="10826" y="5604"/>
                    <a:pt x="10626" y="10140"/>
                  </a:cubicBezTo>
                  <a:cubicBezTo>
                    <a:pt x="10425" y="14677"/>
                    <a:pt x="2186" y="18646"/>
                    <a:pt x="752" y="18980"/>
                  </a:cubicBezTo>
                  <a:cubicBezTo>
                    <a:pt x="418" y="19080"/>
                    <a:pt x="151" y="19180"/>
                    <a:pt x="85" y="19280"/>
                  </a:cubicBezTo>
                  <a:cubicBezTo>
                    <a:pt x="0" y="19393"/>
                    <a:pt x="172" y="19500"/>
                    <a:pt x="676" y="19500"/>
                  </a:cubicBezTo>
                  <a:cubicBezTo>
                    <a:pt x="1364" y="19500"/>
                    <a:pt x="2671" y="19301"/>
                    <a:pt x="4788" y="18646"/>
                  </a:cubicBezTo>
                  <a:cubicBezTo>
                    <a:pt x="9692" y="17145"/>
                    <a:pt x="12427" y="14310"/>
                    <a:pt x="12427" y="14310"/>
                  </a:cubicBezTo>
                  <a:cubicBezTo>
                    <a:pt x="12427" y="14310"/>
                    <a:pt x="12561" y="14511"/>
                    <a:pt x="13095" y="14511"/>
                  </a:cubicBezTo>
                  <a:cubicBezTo>
                    <a:pt x="13753" y="14511"/>
                    <a:pt x="15021" y="14205"/>
                    <a:pt x="17397" y="12842"/>
                  </a:cubicBezTo>
                  <a:cubicBezTo>
                    <a:pt x="21667" y="10407"/>
                    <a:pt x="22934" y="5804"/>
                    <a:pt x="22934" y="5804"/>
                  </a:cubicBezTo>
                  <a:lnTo>
                    <a:pt x="22934" y="5804"/>
                  </a:lnTo>
                  <a:cubicBezTo>
                    <a:pt x="22934" y="5804"/>
                    <a:pt x="24168" y="7805"/>
                    <a:pt x="21633" y="11008"/>
                  </a:cubicBezTo>
                  <a:cubicBezTo>
                    <a:pt x="19098" y="14243"/>
                    <a:pt x="16330" y="14777"/>
                    <a:pt x="15462" y="15010"/>
                  </a:cubicBezTo>
                  <a:cubicBezTo>
                    <a:pt x="14941" y="15171"/>
                    <a:pt x="15674" y="16139"/>
                    <a:pt x="17341" y="16139"/>
                  </a:cubicBezTo>
                  <a:cubicBezTo>
                    <a:pt x="18447" y="16139"/>
                    <a:pt x="19965" y="15713"/>
                    <a:pt x="21800" y="14343"/>
                  </a:cubicBezTo>
                  <a:lnTo>
                    <a:pt x="21934" y="14243"/>
                  </a:lnTo>
                  <a:cubicBezTo>
                    <a:pt x="26437" y="10774"/>
                    <a:pt x="28105" y="3802"/>
                    <a:pt x="22834" y="1000"/>
                  </a:cubicBezTo>
                  <a:cubicBezTo>
                    <a:pt x="21546" y="293"/>
                    <a:pt x="20235" y="1"/>
                    <a:pt x="189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3277;p78">
              <a:extLst>
                <a:ext uri="{FF2B5EF4-FFF2-40B4-BE49-F238E27FC236}">
                  <a16:creationId xmlns:a16="http://schemas.microsoft.com/office/drawing/2014/main" id="{31BB8015-5A7F-A438-B280-7B41FC48E2D9}"/>
                </a:ext>
              </a:extLst>
            </p:cNvPr>
            <p:cNvSpPr/>
            <p:nvPr/>
          </p:nvSpPr>
          <p:spPr>
            <a:xfrm>
              <a:off x="2502800" y="3702250"/>
              <a:ext cx="155125" cy="164325"/>
            </a:xfrm>
            <a:custGeom>
              <a:avLst/>
              <a:gdLst/>
              <a:ahLst/>
              <a:cxnLst/>
              <a:rect l="l" t="t" r="r" b="b"/>
              <a:pathLst>
                <a:path w="6205" h="6573" extrusionOk="0">
                  <a:moveTo>
                    <a:pt x="3136" y="1"/>
                  </a:moveTo>
                  <a:cubicBezTo>
                    <a:pt x="1368" y="1"/>
                    <a:pt x="0" y="1502"/>
                    <a:pt x="0" y="3303"/>
                  </a:cubicBezTo>
                  <a:lnTo>
                    <a:pt x="0" y="3503"/>
                  </a:lnTo>
                  <a:cubicBezTo>
                    <a:pt x="67" y="5238"/>
                    <a:pt x="1401" y="6572"/>
                    <a:pt x="3069" y="6572"/>
                  </a:cubicBezTo>
                  <a:cubicBezTo>
                    <a:pt x="4837" y="6572"/>
                    <a:pt x="6205" y="5071"/>
                    <a:pt x="6205" y="3303"/>
                  </a:cubicBezTo>
                  <a:cubicBezTo>
                    <a:pt x="6205" y="1969"/>
                    <a:pt x="5471" y="835"/>
                    <a:pt x="4470" y="301"/>
                  </a:cubicBezTo>
                  <a:cubicBezTo>
                    <a:pt x="4036" y="134"/>
                    <a:pt x="3569" y="1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3278;p78">
              <a:extLst>
                <a:ext uri="{FF2B5EF4-FFF2-40B4-BE49-F238E27FC236}">
                  <a16:creationId xmlns:a16="http://schemas.microsoft.com/office/drawing/2014/main" id="{78607C1B-201B-4545-3DCF-4203E52BCB7A}"/>
                </a:ext>
              </a:extLst>
            </p:cNvPr>
            <p:cNvSpPr/>
            <p:nvPr/>
          </p:nvSpPr>
          <p:spPr>
            <a:xfrm>
              <a:off x="2341850" y="3730625"/>
              <a:ext cx="140125" cy="147625"/>
            </a:xfrm>
            <a:custGeom>
              <a:avLst/>
              <a:gdLst/>
              <a:ahLst/>
              <a:cxnLst/>
              <a:rect l="l" t="t" r="r" b="b"/>
              <a:pathLst>
                <a:path w="5605" h="5905" extrusionOk="0">
                  <a:moveTo>
                    <a:pt x="2836" y="0"/>
                  </a:moveTo>
                  <a:cubicBezTo>
                    <a:pt x="2135" y="0"/>
                    <a:pt x="1501" y="234"/>
                    <a:pt x="1001" y="701"/>
                  </a:cubicBezTo>
                  <a:cubicBezTo>
                    <a:pt x="401" y="1234"/>
                    <a:pt x="0" y="2035"/>
                    <a:pt x="0" y="2935"/>
                  </a:cubicBezTo>
                  <a:cubicBezTo>
                    <a:pt x="0" y="4570"/>
                    <a:pt x="1268" y="5904"/>
                    <a:pt x="2802" y="5904"/>
                  </a:cubicBezTo>
                  <a:cubicBezTo>
                    <a:pt x="4337" y="5904"/>
                    <a:pt x="5604" y="4570"/>
                    <a:pt x="5604" y="2935"/>
                  </a:cubicBezTo>
                  <a:cubicBezTo>
                    <a:pt x="5604" y="2769"/>
                    <a:pt x="5571" y="2602"/>
                    <a:pt x="5604" y="2402"/>
                  </a:cubicBezTo>
                  <a:cubicBezTo>
                    <a:pt x="5337" y="1034"/>
                    <a:pt x="423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3279;p78">
              <a:extLst>
                <a:ext uri="{FF2B5EF4-FFF2-40B4-BE49-F238E27FC236}">
                  <a16:creationId xmlns:a16="http://schemas.microsoft.com/office/drawing/2014/main" id="{CD1726C4-2867-D4EA-23C6-E6370FCB2987}"/>
                </a:ext>
              </a:extLst>
            </p:cNvPr>
            <p:cNvSpPr/>
            <p:nvPr/>
          </p:nvSpPr>
          <p:spPr>
            <a:xfrm>
              <a:off x="3050675" y="425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301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3280;p78">
              <a:extLst>
                <a:ext uri="{FF2B5EF4-FFF2-40B4-BE49-F238E27FC236}">
                  <a16:creationId xmlns:a16="http://schemas.microsoft.com/office/drawing/2014/main" id="{2B40333C-1B3B-3F99-BF0E-ED05365AA180}"/>
                </a:ext>
              </a:extLst>
            </p:cNvPr>
            <p:cNvSpPr/>
            <p:nvPr/>
          </p:nvSpPr>
          <p:spPr>
            <a:xfrm>
              <a:off x="2779625" y="3813750"/>
              <a:ext cx="90125" cy="236275"/>
            </a:xfrm>
            <a:custGeom>
              <a:avLst/>
              <a:gdLst/>
              <a:ahLst/>
              <a:cxnLst/>
              <a:rect l="l" t="t" r="r" b="b"/>
              <a:pathLst>
                <a:path w="3605" h="9451" extrusionOk="0">
                  <a:moveTo>
                    <a:pt x="2894" y="0"/>
                  </a:moveTo>
                  <a:cubicBezTo>
                    <a:pt x="2258" y="0"/>
                    <a:pt x="0" y="2852"/>
                    <a:pt x="1836" y="9451"/>
                  </a:cubicBezTo>
                  <a:cubicBezTo>
                    <a:pt x="1836" y="9451"/>
                    <a:pt x="1303" y="5515"/>
                    <a:pt x="2003" y="3113"/>
                  </a:cubicBezTo>
                  <a:cubicBezTo>
                    <a:pt x="2737" y="711"/>
                    <a:pt x="3604" y="678"/>
                    <a:pt x="3004" y="44"/>
                  </a:cubicBezTo>
                  <a:cubicBezTo>
                    <a:pt x="2977" y="15"/>
                    <a:pt x="2940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3281;p78">
              <a:extLst>
                <a:ext uri="{FF2B5EF4-FFF2-40B4-BE49-F238E27FC236}">
                  <a16:creationId xmlns:a16="http://schemas.microsoft.com/office/drawing/2014/main" id="{54C14A20-511F-BDCF-EEE0-2227D0E918BC}"/>
                </a:ext>
              </a:extLst>
            </p:cNvPr>
            <p:cNvSpPr/>
            <p:nvPr/>
          </p:nvSpPr>
          <p:spPr>
            <a:xfrm>
              <a:off x="2254275" y="3346800"/>
              <a:ext cx="323600" cy="312950"/>
            </a:xfrm>
            <a:custGeom>
              <a:avLst/>
              <a:gdLst/>
              <a:ahLst/>
              <a:cxnLst/>
              <a:rect l="l" t="t" r="r" b="b"/>
              <a:pathLst>
                <a:path w="12944" h="12518" extrusionOk="0">
                  <a:moveTo>
                    <a:pt x="5739" y="0"/>
                  </a:moveTo>
                  <a:cubicBezTo>
                    <a:pt x="5476" y="0"/>
                    <a:pt x="5218" y="26"/>
                    <a:pt x="4971" y="75"/>
                  </a:cubicBezTo>
                  <a:cubicBezTo>
                    <a:pt x="4137" y="242"/>
                    <a:pt x="3403" y="642"/>
                    <a:pt x="2736" y="1109"/>
                  </a:cubicBezTo>
                  <a:cubicBezTo>
                    <a:pt x="1435" y="2077"/>
                    <a:pt x="568" y="3411"/>
                    <a:pt x="234" y="4645"/>
                  </a:cubicBezTo>
                  <a:cubicBezTo>
                    <a:pt x="67" y="5279"/>
                    <a:pt x="1" y="5913"/>
                    <a:pt x="168" y="6413"/>
                  </a:cubicBezTo>
                  <a:cubicBezTo>
                    <a:pt x="301" y="6914"/>
                    <a:pt x="601" y="7281"/>
                    <a:pt x="901" y="7547"/>
                  </a:cubicBezTo>
                  <a:cubicBezTo>
                    <a:pt x="968" y="7581"/>
                    <a:pt x="1001" y="7647"/>
                    <a:pt x="1102" y="7714"/>
                  </a:cubicBezTo>
                  <a:cubicBezTo>
                    <a:pt x="1168" y="7748"/>
                    <a:pt x="1268" y="7781"/>
                    <a:pt x="1302" y="7814"/>
                  </a:cubicBezTo>
                  <a:cubicBezTo>
                    <a:pt x="1435" y="7914"/>
                    <a:pt x="1569" y="7948"/>
                    <a:pt x="1635" y="7981"/>
                  </a:cubicBezTo>
                  <a:cubicBezTo>
                    <a:pt x="1835" y="8081"/>
                    <a:pt x="1935" y="8114"/>
                    <a:pt x="1935" y="8114"/>
                  </a:cubicBezTo>
                  <a:cubicBezTo>
                    <a:pt x="1935" y="8114"/>
                    <a:pt x="1835" y="8048"/>
                    <a:pt x="1669" y="7948"/>
                  </a:cubicBezTo>
                  <a:cubicBezTo>
                    <a:pt x="1602" y="7914"/>
                    <a:pt x="1502" y="7814"/>
                    <a:pt x="1402" y="7748"/>
                  </a:cubicBezTo>
                  <a:cubicBezTo>
                    <a:pt x="1335" y="7714"/>
                    <a:pt x="1302" y="7647"/>
                    <a:pt x="1235" y="7614"/>
                  </a:cubicBezTo>
                  <a:lnTo>
                    <a:pt x="1068" y="7447"/>
                  </a:lnTo>
                  <a:cubicBezTo>
                    <a:pt x="801" y="7214"/>
                    <a:pt x="568" y="6814"/>
                    <a:pt x="434" y="6313"/>
                  </a:cubicBezTo>
                  <a:cubicBezTo>
                    <a:pt x="301" y="5846"/>
                    <a:pt x="334" y="5246"/>
                    <a:pt x="501" y="4645"/>
                  </a:cubicBezTo>
                  <a:cubicBezTo>
                    <a:pt x="901" y="3444"/>
                    <a:pt x="1769" y="2244"/>
                    <a:pt x="3003" y="1310"/>
                  </a:cubicBezTo>
                  <a:cubicBezTo>
                    <a:pt x="3637" y="876"/>
                    <a:pt x="4337" y="476"/>
                    <a:pt x="5138" y="376"/>
                  </a:cubicBezTo>
                  <a:cubicBezTo>
                    <a:pt x="5369" y="325"/>
                    <a:pt x="5606" y="299"/>
                    <a:pt x="5843" y="299"/>
                  </a:cubicBezTo>
                  <a:cubicBezTo>
                    <a:pt x="6392" y="299"/>
                    <a:pt x="6940" y="440"/>
                    <a:pt x="7406" y="743"/>
                  </a:cubicBezTo>
                  <a:lnTo>
                    <a:pt x="7640" y="909"/>
                  </a:lnTo>
                  <a:lnTo>
                    <a:pt x="7740" y="943"/>
                  </a:lnTo>
                  <a:lnTo>
                    <a:pt x="7773" y="976"/>
                  </a:lnTo>
                  <a:lnTo>
                    <a:pt x="7906" y="1076"/>
                  </a:lnTo>
                  <a:lnTo>
                    <a:pt x="8340" y="1476"/>
                  </a:lnTo>
                  <a:cubicBezTo>
                    <a:pt x="8507" y="1610"/>
                    <a:pt x="8640" y="1777"/>
                    <a:pt x="8774" y="1943"/>
                  </a:cubicBezTo>
                  <a:cubicBezTo>
                    <a:pt x="8907" y="2110"/>
                    <a:pt x="9007" y="2244"/>
                    <a:pt x="9141" y="2410"/>
                  </a:cubicBezTo>
                  <a:cubicBezTo>
                    <a:pt x="9608" y="3078"/>
                    <a:pt x="10075" y="3745"/>
                    <a:pt x="10408" y="4445"/>
                  </a:cubicBezTo>
                  <a:lnTo>
                    <a:pt x="10642" y="4946"/>
                  </a:lnTo>
                  <a:cubicBezTo>
                    <a:pt x="10742" y="5146"/>
                    <a:pt x="10808" y="5346"/>
                    <a:pt x="10909" y="5479"/>
                  </a:cubicBezTo>
                  <a:cubicBezTo>
                    <a:pt x="11075" y="5813"/>
                    <a:pt x="11175" y="6146"/>
                    <a:pt x="11309" y="6480"/>
                  </a:cubicBezTo>
                  <a:cubicBezTo>
                    <a:pt x="11609" y="7147"/>
                    <a:pt x="11809" y="7848"/>
                    <a:pt x="11976" y="8415"/>
                  </a:cubicBezTo>
                  <a:cubicBezTo>
                    <a:pt x="12143" y="9048"/>
                    <a:pt x="12310" y="9582"/>
                    <a:pt x="12443" y="10083"/>
                  </a:cubicBezTo>
                  <a:cubicBezTo>
                    <a:pt x="12507" y="10405"/>
                    <a:pt x="12572" y="10699"/>
                    <a:pt x="12636" y="10966"/>
                  </a:cubicBezTo>
                  <a:lnTo>
                    <a:pt x="12636" y="10966"/>
                  </a:lnTo>
                  <a:cubicBezTo>
                    <a:pt x="12585" y="10710"/>
                    <a:pt x="12537" y="10419"/>
                    <a:pt x="12476" y="10116"/>
                  </a:cubicBezTo>
                  <a:cubicBezTo>
                    <a:pt x="12410" y="9616"/>
                    <a:pt x="12276" y="9082"/>
                    <a:pt x="12109" y="8448"/>
                  </a:cubicBezTo>
                  <a:cubicBezTo>
                    <a:pt x="11943" y="7848"/>
                    <a:pt x="11776" y="7180"/>
                    <a:pt x="11509" y="6513"/>
                  </a:cubicBezTo>
                  <a:cubicBezTo>
                    <a:pt x="11442" y="6180"/>
                    <a:pt x="11309" y="5779"/>
                    <a:pt x="11142" y="5446"/>
                  </a:cubicBezTo>
                  <a:cubicBezTo>
                    <a:pt x="11109" y="5279"/>
                    <a:pt x="11009" y="5079"/>
                    <a:pt x="10942" y="4912"/>
                  </a:cubicBezTo>
                  <a:cubicBezTo>
                    <a:pt x="10842" y="4745"/>
                    <a:pt x="10775" y="4545"/>
                    <a:pt x="10675" y="4378"/>
                  </a:cubicBezTo>
                  <a:cubicBezTo>
                    <a:pt x="10341" y="3611"/>
                    <a:pt x="9941" y="2911"/>
                    <a:pt x="9441" y="2244"/>
                  </a:cubicBezTo>
                  <a:cubicBezTo>
                    <a:pt x="9307" y="2077"/>
                    <a:pt x="9141" y="1910"/>
                    <a:pt x="9007" y="1743"/>
                  </a:cubicBezTo>
                  <a:cubicBezTo>
                    <a:pt x="8907" y="1610"/>
                    <a:pt x="8774" y="1410"/>
                    <a:pt x="8607" y="1276"/>
                  </a:cubicBezTo>
                  <a:lnTo>
                    <a:pt x="8107" y="876"/>
                  </a:lnTo>
                  <a:lnTo>
                    <a:pt x="7973" y="743"/>
                  </a:lnTo>
                  <a:cubicBezTo>
                    <a:pt x="7940" y="743"/>
                    <a:pt x="7940" y="743"/>
                    <a:pt x="7906" y="709"/>
                  </a:cubicBezTo>
                  <a:lnTo>
                    <a:pt x="7806" y="642"/>
                  </a:lnTo>
                  <a:lnTo>
                    <a:pt x="7573" y="476"/>
                  </a:lnTo>
                  <a:cubicBezTo>
                    <a:pt x="7009" y="147"/>
                    <a:pt x="6363" y="0"/>
                    <a:pt x="5739" y="0"/>
                  </a:cubicBezTo>
                  <a:close/>
                  <a:moveTo>
                    <a:pt x="12636" y="10966"/>
                  </a:moveTo>
                  <a:cubicBezTo>
                    <a:pt x="12669" y="11133"/>
                    <a:pt x="12704" y="11285"/>
                    <a:pt x="12743" y="11417"/>
                  </a:cubicBezTo>
                  <a:cubicBezTo>
                    <a:pt x="12747" y="11433"/>
                    <a:pt x="12751" y="11448"/>
                    <a:pt x="12755" y="11464"/>
                  </a:cubicBezTo>
                  <a:lnTo>
                    <a:pt x="12755" y="11464"/>
                  </a:lnTo>
                  <a:cubicBezTo>
                    <a:pt x="12751" y="11438"/>
                    <a:pt x="12747" y="11411"/>
                    <a:pt x="12743" y="11383"/>
                  </a:cubicBezTo>
                  <a:cubicBezTo>
                    <a:pt x="12708" y="11253"/>
                    <a:pt x="12672" y="11114"/>
                    <a:pt x="12636" y="10966"/>
                  </a:cubicBezTo>
                  <a:close/>
                  <a:moveTo>
                    <a:pt x="12755" y="11464"/>
                  </a:moveTo>
                  <a:lnTo>
                    <a:pt x="12755" y="11464"/>
                  </a:lnTo>
                  <a:cubicBezTo>
                    <a:pt x="12851" y="12117"/>
                    <a:pt x="12943" y="12518"/>
                    <a:pt x="12943" y="12518"/>
                  </a:cubicBezTo>
                  <a:cubicBezTo>
                    <a:pt x="12943" y="12518"/>
                    <a:pt x="12912" y="12104"/>
                    <a:pt x="12755" y="1146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3282;p78">
              <a:extLst>
                <a:ext uri="{FF2B5EF4-FFF2-40B4-BE49-F238E27FC236}">
                  <a16:creationId xmlns:a16="http://schemas.microsoft.com/office/drawing/2014/main" id="{04BE99A8-0867-71BE-1BFA-90FD0A2D846D}"/>
                </a:ext>
              </a:extLst>
            </p:cNvPr>
            <p:cNvSpPr/>
            <p:nvPr/>
          </p:nvSpPr>
          <p:spPr>
            <a:xfrm>
              <a:off x="2536975" y="3623900"/>
              <a:ext cx="324425" cy="356925"/>
            </a:xfrm>
            <a:custGeom>
              <a:avLst/>
              <a:gdLst/>
              <a:ahLst/>
              <a:cxnLst/>
              <a:rect l="l" t="t" r="r" b="b"/>
              <a:pathLst>
                <a:path w="12977" h="14277" extrusionOk="0">
                  <a:moveTo>
                    <a:pt x="3892" y="0"/>
                  </a:moveTo>
                  <a:cubicBezTo>
                    <a:pt x="2481" y="0"/>
                    <a:pt x="1147" y="369"/>
                    <a:pt x="1" y="933"/>
                  </a:cubicBezTo>
                  <a:cubicBezTo>
                    <a:pt x="2002" y="1000"/>
                    <a:pt x="5672" y="1534"/>
                    <a:pt x="7773" y="4302"/>
                  </a:cubicBezTo>
                  <a:cubicBezTo>
                    <a:pt x="10375" y="7772"/>
                    <a:pt x="8273" y="11674"/>
                    <a:pt x="6806" y="14276"/>
                  </a:cubicBezTo>
                  <a:cubicBezTo>
                    <a:pt x="11309" y="10807"/>
                    <a:pt x="12977" y="3835"/>
                    <a:pt x="7773" y="1000"/>
                  </a:cubicBezTo>
                  <a:cubicBezTo>
                    <a:pt x="6469" y="293"/>
                    <a:pt x="5149" y="0"/>
                    <a:pt x="389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3283;p78">
              <a:extLst>
                <a:ext uri="{FF2B5EF4-FFF2-40B4-BE49-F238E27FC236}">
                  <a16:creationId xmlns:a16="http://schemas.microsoft.com/office/drawing/2014/main" id="{606B7EB6-5B58-1CC5-54BA-09BE1839084E}"/>
                </a:ext>
              </a:extLst>
            </p:cNvPr>
            <p:cNvSpPr/>
            <p:nvPr/>
          </p:nvSpPr>
          <p:spPr>
            <a:xfrm>
              <a:off x="2857175" y="3838775"/>
              <a:ext cx="88450" cy="236275"/>
            </a:xfrm>
            <a:custGeom>
              <a:avLst/>
              <a:gdLst/>
              <a:ahLst/>
              <a:cxnLst/>
              <a:rect l="l" t="t" r="r" b="b"/>
              <a:pathLst>
                <a:path w="3538" h="9451" extrusionOk="0">
                  <a:moveTo>
                    <a:pt x="2889" y="0"/>
                  </a:moveTo>
                  <a:cubicBezTo>
                    <a:pt x="2230" y="0"/>
                    <a:pt x="0" y="2852"/>
                    <a:pt x="1837" y="9451"/>
                  </a:cubicBezTo>
                  <a:cubicBezTo>
                    <a:pt x="1837" y="9451"/>
                    <a:pt x="1270" y="5514"/>
                    <a:pt x="2003" y="3113"/>
                  </a:cubicBezTo>
                  <a:cubicBezTo>
                    <a:pt x="2704" y="744"/>
                    <a:pt x="3538" y="678"/>
                    <a:pt x="3004" y="44"/>
                  </a:cubicBezTo>
                  <a:cubicBezTo>
                    <a:pt x="2975" y="15"/>
                    <a:pt x="2936" y="0"/>
                    <a:pt x="28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3284;p78">
              <a:extLst>
                <a:ext uri="{FF2B5EF4-FFF2-40B4-BE49-F238E27FC236}">
                  <a16:creationId xmlns:a16="http://schemas.microsoft.com/office/drawing/2014/main" id="{74F9E1A6-4384-CB93-956E-F4998C809CB4}"/>
                </a:ext>
              </a:extLst>
            </p:cNvPr>
            <p:cNvSpPr/>
            <p:nvPr/>
          </p:nvSpPr>
          <p:spPr>
            <a:xfrm>
              <a:off x="3050675" y="4004800"/>
              <a:ext cx="103450" cy="245375"/>
            </a:xfrm>
            <a:custGeom>
              <a:avLst/>
              <a:gdLst/>
              <a:ahLst/>
              <a:cxnLst/>
              <a:rect l="l" t="t" r="r" b="b"/>
              <a:pathLst>
                <a:path w="4138" h="9815" extrusionOk="0">
                  <a:moveTo>
                    <a:pt x="3554" y="0"/>
                  </a:moveTo>
                  <a:cubicBezTo>
                    <a:pt x="3537" y="0"/>
                    <a:pt x="3520" y="3"/>
                    <a:pt x="3503" y="8"/>
                  </a:cubicBezTo>
                  <a:cubicBezTo>
                    <a:pt x="3003" y="241"/>
                    <a:pt x="3103" y="475"/>
                    <a:pt x="3136" y="1275"/>
                  </a:cubicBezTo>
                  <a:lnTo>
                    <a:pt x="3136" y="1509"/>
                  </a:lnTo>
                  <a:lnTo>
                    <a:pt x="3136" y="2009"/>
                  </a:lnTo>
                  <a:cubicBezTo>
                    <a:pt x="3136" y="2409"/>
                    <a:pt x="3103" y="2910"/>
                    <a:pt x="2970" y="3510"/>
                  </a:cubicBezTo>
                  <a:cubicBezTo>
                    <a:pt x="2503" y="6079"/>
                    <a:pt x="234" y="9481"/>
                    <a:pt x="1" y="9815"/>
                  </a:cubicBezTo>
                  <a:cubicBezTo>
                    <a:pt x="2836" y="6746"/>
                    <a:pt x="3837" y="4144"/>
                    <a:pt x="4070" y="2409"/>
                  </a:cubicBezTo>
                  <a:cubicBezTo>
                    <a:pt x="4104" y="2376"/>
                    <a:pt x="4104" y="2276"/>
                    <a:pt x="4104" y="2242"/>
                  </a:cubicBezTo>
                  <a:cubicBezTo>
                    <a:pt x="4137" y="1775"/>
                    <a:pt x="4137" y="1409"/>
                    <a:pt x="4104" y="1108"/>
                  </a:cubicBezTo>
                  <a:cubicBezTo>
                    <a:pt x="4011" y="396"/>
                    <a:pt x="3774" y="0"/>
                    <a:pt x="35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3285;p78">
              <a:extLst>
                <a:ext uri="{FF2B5EF4-FFF2-40B4-BE49-F238E27FC236}">
                  <a16:creationId xmlns:a16="http://schemas.microsoft.com/office/drawing/2014/main" id="{204741C9-97C0-2376-2DD0-E2C322747B50}"/>
                </a:ext>
              </a:extLst>
            </p:cNvPr>
            <p:cNvSpPr/>
            <p:nvPr/>
          </p:nvSpPr>
          <p:spPr>
            <a:xfrm>
              <a:off x="2979800" y="3957275"/>
              <a:ext cx="133525" cy="247025"/>
            </a:xfrm>
            <a:custGeom>
              <a:avLst/>
              <a:gdLst/>
              <a:ahLst/>
              <a:cxnLst/>
              <a:rect l="l" t="t" r="r" b="b"/>
              <a:pathLst>
                <a:path w="5341" h="9881" extrusionOk="0">
                  <a:moveTo>
                    <a:pt x="3549" y="0"/>
                  </a:moveTo>
                  <a:cubicBezTo>
                    <a:pt x="3533" y="0"/>
                    <a:pt x="3518" y="2"/>
                    <a:pt x="3503" y="7"/>
                  </a:cubicBezTo>
                  <a:cubicBezTo>
                    <a:pt x="2636" y="341"/>
                    <a:pt x="3470" y="808"/>
                    <a:pt x="2969" y="3543"/>
                  </a:cubicBezTo>
                  <a:cubicBezTo>
                    <a:pt x="2502" y="6278"/>
                    <a:pt x="0" y="9881"/>
                    <a:pt x="0" y="9881"/>
                  </a:cubicBezTo>
                  <a:cubicBezTo>
                    <a:pt x="5341" y="3987"/>
                    <a:pt x="4196" y="0"/>
                    <a:pt x="35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3286;p78">
              <a:extLst>
                <a:ext uri="{FF2B5EF4-FFF2-40B4-BE49-F238E27FC236}">
                  <a16:creationId xmlns:a16="http://schemas.microsoft.com/office/drawing/2014/main" id="{7FBF9D60-3508-6099-EA98-DD53A88AB588}"/>
                </a:ext>
              </a:extLst>
            </p:cNvPr>
            <p:cNvSpPr/>
            <p:nvPr/>
          </p:nvSpPr>
          <p:spPr>
            <a:xfrm>
              <a:off x="4350775" y="1010250"/>
              <a:ext cx="629650" cy="275975"/>
            </a:xfrm>
            <a:custGeom>
              <a:avLst/>
              <a:gdLst/>
              <a:ahLst/>
              <a:cxnLst/>
              <a:rect l="l" t="t" r="r" b="b"/>
              <a:pathLst>
                <a:path w="25186" h="11039" extrusionOk="0">
                  <a:moveTo>
                    <a:pt x="13528" y="0"/>
                  </a:moveTo>
                  <a:cubicBezTo>
                    <a:pt x="13422" y="0"/>
                    <a:pt x="13316" y="1"/>
                    <a:pt x="13210" y="4"/>
                  </a:cubicBezTo>
                  <a:cubicBezTo>
                    <a:pt x="8974" y="137"/>
                    <a:pt x="4804" y="2239"/>
                    <a:pt x="2969" y="5074"/>
                  </a:cubicBezTo>
                  <a:cubicBezTo>
                    <a:pt x="501" y="8910"/>
                    <a:pt x="1" y="10812"/>
                    <a:pt x="2135" y="10945"/>
                  </a:cubicBezTo>
                  <a:cubicBezTo>
                    <a:pt x="2935" y="10994"/>
                    <a:pt x="3680" y="11039"/>
                    <a:pt x="4315" y="11039"/>
                  </a:cubicBezTo>
                  <a:cubicBezTo>
                    <a:pt x="5403" y="11039"/>
                    <a:pt x="6170" y="10908"/>
                    <a:pt x="6338" y="10445"/>
                  </a:cubicBezTo>
                  <a:cubicBezTo>
                    <a:pt x="6549" y="9754"/>
                    <a:pt x="7921" y="7036"/>
                    <a:pt x="8412" y="7036"/>
                  </a:cubicBezTo>
                  <a:cubicBezTo>
                    <a:pt x="8467" y="7036"/>
                    <a:pt x="8510" y="7069"/>
                    <a:pt x="8540" y="7142"/>
                  </a:cubicBezTo>
                  <a:cubicBezTo>
                    <a:pt x="8640" y="7309"/>
                    <a:pt x="8206" y="10178"/>
                    <a:pt x="8540" y="10445"/>
                  </a:cubicBezTo>
                  <a:cubicBezTo>
                    <a:pt x="8689" y="10540"/>
                    <a:pt x="9395" y="10590"/>
                    <a:pt x="10187" y="10590"/>
                  </a:cubicBezTo>
                  <a:cubicBezTo>
                    <a:pt x="11344" y="10590"/>
                    <a:pt x="12684" y="10482"/>
                    <a:pt x="12743" y="10244"/>
                  </a:cubicBezTo>
                  <a:cubicBezTo>
                    <a:pt x="12876" y="9811"/>
                    <a:pt x="12977" y="7142"/>
                    <a:pt x="12743" y="6642"/>
                  </a:cubicBezTo>
                  <a:cubicBezTo>
                    <a:pt x="12702" y="6540"/>
                    <a:pt x="12713" y="6492"/>
                    <a:pt x="12757" y="6492"/>
                  </a:cubicBezTo>
                  <a:cubicBezTo>
                    <a:pt x="12927" y="6492"/>
                    <a:pt x="13604" y="7221"/>
                    <a:pt x="13710" y="8310"/>
                  </a:cubicBezTo>
                  <a:cubicBezTo>
                    <a:pt x="13844" y="9677"/>
                    <a:pt x="13710" y="10445"/>
                    <a:pt x="14611" y="10611"/>
                  </a:cubicBezTo>
                  <a:cubicBezTo>
                    <a:pt x="14978" y="10645"/>
                    <a:pt x="15845" y="10745"/>
                    <a:pt x="16713" y="10745"/>
                  </a:cubicBezTo>
                  <a:cubicBezTo>
                    <a:pt x="16834" y="10748"/>
                    <a:pt x="16954" y="10750"/>
                    <a:pt x="17074" y="10750"/>
                  </a:cubicBezTo>
                  <a:cubicBezTo>
                    <a:pt x="18170" y="10750"/>
                    <a:pt x="19144" y="10609"/>
                    <a:pt x="19114" y="10278"/>
                  </a:cubicBezTo>
                  <a:cubicBezTo>
                    <a:pt x="19048" y="9577"/>
                    <a:pt x="18214" y="7142"/>
                    <a:pt x="17446" y="6475"/>
                  </a:cubicBezTo>
                  <a:cubicBezTo>
                    <a:pt x="17236" y="6300"/>
                    <a:pt x="17189" y="6212"/>
                    <a:pt x="17250" y="6212"/>
                  </a:cubicBezTo>
                  <a:cubicBezTo>
                    <a:pt x="17422" y="6212"/>
                    <a:pt x="18450" y="6907"/>
                    <a:pt x="19114" y="8310"/>
                  </a:cubicBezTo>
                  <a:cubicBezTo>
                    <a:pt x="19982" y="10244"/>
                    <a:pt x="19681" y="10578"/>
                    <a:pt x="20549" y="10745"/>
                  </a:cubicBezTo>
                  <a:cubicBezTo>
                    <a:pt x="20958" y="10821"/>
                    <a:pt x="21850" y="10910"/>
                    <a:pt x="22726" y="10910"/>
                  </a:cubicBezTo>
                  <a:cubicBezTo>
                    <a:pt x="23777" y="10910"/>
                    <a:pt x="24806" y="10781"/>
                    <a:pt x="24952" y="10345"/>
                  </a:cubicBezTo>
                  <a:cubicBezTo>
                    <a:pt x="25185" y="9511"/>
                    <a:pt x="23050" y="2606"/>
                    <a:pt x="17647" y="671"/>
                  </a:cubicBezTo>
                  <a:cubicBezTo>
                    <a:pt x="16314" y="206"/>
                    <a:pt x="14923" y="0"/>
                    <a:pt x="135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87C6787-DF58-3CA2-9140-B6754E0B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2047" y="971497"/>
            <a:ext cx="10901930" cy="4360772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BA2B3A4D-DFF5-3EB0-263E-0E093A1F4B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flipH="1">
            <a:off x="385503" y="70481"/>
            <a:ext cx="8620125" cy="309402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SG" sz="4400" dirty="0"/>
              <a:t>Top </a:t>
            </a:r>
            <a:r>
              <a:rPr lang="en-SG" sz="2400" dirty="0"/>
              <a:t> </a:t>
            </a:r>
            <a:r>
              <a:rPr lang="en-SG" sz="1600" dirty="0"/>
              <a:t>endemic infectious disease</a:t>
            </a:r>
            <a:br>
              <a:rPr lang="en-SG" sz="1600" dirty="0"/>
            </a:br>
            <a:r>
              <a:rPr lang="en-SG" sz="4400" dirty="0"/>
              <a:t>4x Death Toll </a:t>
            </a:r>
            <a:r>
              <a:rPr lang="en-SG" sz="1600" dirty="0">
                <a:solidFill>
                  <a:srgbClr val="7F434E"/>
                </a:solidFill>
              </a:rPr>
              <a:t>from 2021 to 2022 (19 cases)</a:t>
            </a:r>
            <a:br>
              <a:rPr lang="en-SG" sz="2400" dirty="0"/>
            </a:br>
            <a:r>
              <a:rPr lang="en-SG" sz="4400" dirty="0"/>
              <a:t>Rainfall patterns </a:t>
            </a:r>
            <a:r>
              <a:rPr lang="en-SG" sz="1600" dirty="0">
                <a:solidFill>
                  <a:srgbClr val="7F434E"/>
                </a:solidFill>
              </a:rPr>
              <a:t>as a driver</a:t>
            </a:r>
            <a:br>
              <a:rPr lang="en-SG" sz="4000" dirty="0"/>
            </a:br>
            <a:br>
              <a:rPr lang="en-SG" sz="2400" dirty="0"/>
            </a:br>
            <a:endParaRPr lang="en-SG" sz="2400" dirty="0"/>
          </a:p>
        </p:txBody>
      </p:sp>
      <p:grpSp>
        <p:nvGrpSpPr>
          <p:cNvPr id="183" name="Google Shape;1515;p45">
            <a:extLst>
              <a:ext uri="{FF2B5EF4-FFF2-40B4-BE49-F238E27FC236}">
                <a16:creationId xmlns:a16="http://schemas.microsoft.com/office/drawing/2014/main" id="{BD736016-1ECF-AB6C-422C-65D7EE428ECE}"/>
              </a:ext>
            </a:extLst>
          </p:cNvPr>
          <p:cNvGrpSpPr/>
          <p:nvPr/>
        </p:nvGrpSpPr>
        <p:grpSpPr>
          <a:xfrm flipH="1">
            <a:off x="821282" y="4067056"/>
            <a:ext cx="330501" cy="420623"/>
            <a:chOff x="3828325" y="875775"/>
            <a:chExt cx="330501" cy="420623"/>
          </a:xfrm>
        </p:grpSpPr>
        <p:sp>
          <p:nvSpPr>
            <p:cNvPr id="184" name="Google Shape;1516;p45">
              <a:extLst>
                <a:ext uri="{FF2B5EF4-FFF2-40B4-BE49-F238E27FC236}">
                  <a16:creationId xmlns:a16="http://schemas.microsoft.com/office/drawing/2014/main" id="{BC57234F-8AE7-B8D2-A66D-3E7989870D02}"/>
                </a:ext>
              </a:extLst>
            </p:cNvPr>
            <p:cNvSpPr/>
            <p:nvPr/>
          </p:nvSpPr>
          <p:spPr>
            <a:xfrm>
              <a:off x="3884094" y="1119247"/>
              <a:ext cx="53711" cy="53776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17;p45">
              <a:extLst>
                <a:ext uri="{FF2B5EF4-FFF2-40B4-BE49-F238E27FC236}">
                  <a16:creationId xmlns:a16="http://schemas.microsoft.com/office/drawing/2014/main" id="{032F07A5-6BDA-4A82-CA51-A3B0B6EC3BCB}"/>
                </a:ext>
              </a:extLst>
            </p:cNvPr>
            <p:cNvSpPr/>
            <p:nvPr/>
          </p:nvSpPr>
          <p:spPr>
            <a:xfrm>
              <a:off x="3918444" y="1068109"/>
              <a:ext cx="126656" cy="79699"/>
            </a:xfrm>
            <a:custGeom>
              <a:avLst/>
              <a:gdLst/>
              <a:ahLst/>
              <a:cxnLst/>
              <a:rect l="l" t="t" r="r" b="b"/>
              <a:pathLst>
                <a:path w="1969" h="1239" extrusionOk="0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518;p45">
              <a:extLst>
                <a:ext uri="{FF2B5EF4-FFF2-40B4-BE49-F238E27FC236}">
                  <a16:creationId xmlns:a16="http://schemas.microsoft.com/office/drawing/2014/main" id="{E5A15CDA-8D59-BD5E-9A10-002870EC3F96}"/>
                </a:ext>
              </a:extLst>
            </p:cNvPr>
            <p:cNvSpPr/>
            <p:nvPr/>
          </p:nvSpPr>
          <p:spPr>
            <a:xfrm>
              <a:off x="3828325" y="1159001"/>
              <a:ext cx="81564" cy="135211"/>
            </a:xfrm>
            <a:custGeom>
              <a:avLst/>
              <a:gdLst/>
              <a:ahLst/>
              <a:cxnLst/>
              <a:rect l="l" t="t" r="r" b="b"/>
              <a:pathLst>
                <a:path w="1268" h="2102" extrusionOk="0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519;p45">
              <a:extLst>
                <a:ext uri="{FF2B5EF4-FFF2-40B4-BE49-F238E27FC236}">
                  <a16:creationId xmlns:a16="http://schemas.microsoft.com/office/drawing/2014/main" id="{B4C4D2F0-EE30-ED02-0C9C-6327EB79A645}"/>
                </a:ext>
              </a:extLst>
            </p:cNvPr>
            <p:cNvSpPr/>
            <p:nvPr/>
          </p:nvSpPr>
          <p:spPr>
            <a:xfrm>
              <a:off x="3839003" y="1079623"/>
              <a:ext cx="77319" cy="60144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20;p45">
              <a:extLst>
                <a:ext uri="{FF2B5EF4-FFF2-40B4-BE49-F238E27FC236}">
                  <a16:creationId xmlns:a16="http://schemas.microsoft.com/office/drawing/2014/main" id="{AEDBA971-07C7-ADC9-CCAD-A8EF0299617F}"/>
                </a:ext>
              </a:extLst>
            </p:cNvPr>
            <p:cNvSpPr/>
            <p:nvPr/>
          </p:nvSpPr>
          <p:spPr>
            <a:xfrm>
              <a:off x="3845435" y="1103230"/>
              <a:ext cx="58021" cy="37501"/>
            </a:xfrm>
            <a:custGeom>
              <a:avLst/>
              <a:gdLst/>
              <a:ahLst/>
              <a:cxnLst/>
              <a:rect l="l" t="t" r="r" b="b"/>
              <a:pathLst>
                <a:path w="902" h="58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21;p45">
              <a:extLst>
                <a:ext uri="{FF2B5EF4-FFF2-40B4-BE49-F238E27FC236}">
                  <a16:creationId xmlns:a16="http://schemas.microsoft.com/office/drawing/2014/main" id="{63E9EC70-A655-DEB4-D9F2-1E2FDFB20EDC}"/>
                </a:ext>
              </a:extLst>
            </p:cNvPr>
            <p:cNvSpPr/>
            <p:nvPr/>
          </p:nvSpPr>
          <p:spPr>
            <a:xfrm>
              <a:off x="3939864" y="1116610"/>
              <a:ext cx="68763" cy="179788"/>
            </a:xfrm>
            <a:custGeom>
              <a:avLst/>
              <a:gdLst/>
              <a:ahLst/>
              <a:cxnLst/>
              <a:rect l="l" t="t" r="r" b="b"/>
              <a:pathLst>
                <a:path w="1069" h="2795" extrusionOk="0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22;p45">
              <a:extLst>
                <a:ext uri="{FF2B5EF4-FFF2-40B4-BE49-F238E27FC236}">
                  <a16:creationId xmlns:a16="http://schemas.microsoft.com/office/drawing/2014/main" id="{FBE47CEE-89CD-BD71-BAF9-24A27C794E66}"/>
                </a:ext>
              </a:extLst>
            </p:cNvPr>
            <p:cNvSpPr/>
            <p:nvPr/>
          </p:nvSpPr>
          <p:spPr>
            <a:xfrm>
              <a:off x="3957039" y="1118733"/>
              <a:ext cx="85874" cy="169046"/>
            </a:xfrm>
            <a:custGeom>
              <a:avLst/>
              <a:gdLst/>
              <a:ahLst/>
              <a:cxnLst/>
              <a:rect l="l" t="t" r="r" b="b"/>
              <a:pathLst>
                <a:path w="1335" h="2628" extrusionOk="0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23;p45">
              <a:extLst>
                <a:ext uri="{FF2B5EF4-FFF2-40B4-BE49-F238E27FC236}">
                  <a16:creationId xmlns:a16="http://schemas.microsoft.com/office/drawing/2014/main" id="{182C2BBA-2181-7B1A-9FF3-B36D03EF1E11}"/>
                </a:ext>
              </a:extLst>
            </p:cNvPr>
            <p:cNvSpPr/>
            <p:nvPr/>
          </p:nvSpPr>
          <p:spPr>
            <a:xfrm>
              <a:off x="3974213" y="1103745"/>
              <a:ext cx="105171" cy="153994"/>
            </a:xfrm>
            <a:custGeom>
              <a:avLst/>
              <a:gdLst/>
              <a:ahLst/>
              <a:cxnLst/>
              <a:rect l="l" t="t" r="r" b="b"/>
              <a:pathLst>
                <a:path w="1635" h="2394" extrusionOk="0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24;p45">
              <a:extLst>
                <a:ext uri="{FF2B5EF4-FFF2-40B4-BE49-F238E27FC236}">
                  <a16:creationId xmlns:a16="http://schemas.microsoft.com/office/drawing/2014/main" id="{991754FC-69BB-0D40-6726-2AD12E445E9A}"/>
                </a:ext>
              </a:extLst>
            </p:cNvPr>
            <p:cNvSpPr/>
            <p:nvPr/>
          </p:nvSpPr>
          <p:spPr>
            <a:xfrm>
              <a:off x="3982768" y="1104388"/>
              <a:ext cx="126656" cy="134053"/>
            </a:xfrm>
            <a:custGeom>
              <a:avLst/>
              <a:gdLst/>
              <a:ahLst/>
              <a:cxnLst/>
              <a:rect l="l" t="t" r="r" b="b"/>
              <a:pathLst>
                <a:path w="1969" h="2084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25;p45">
              <a:extLst>
                <a:ext uri="{FF2B5EF4-FFF2-40B4-BE49-F238E27FC236}">
                  <a16:creationId xmlns:a16="http://schemas.microsoft.com/office/drawing/2014/main" id="{37248303-8D83-89CD-876E-AE92C24E7A85}"/>
                </a:ext>
              </a:extLst>
            </p:cNvPr>
            <p:cNvSpPr/>
            <p:nvPr/>
          </p:nvSpPr>
          <p:spPr>
            <a:xfrm>
              <a:off x="3948483" y="875775"/>
              <a:ext cx="109481" cy="223208"/>
            </a:xfrm>
            <a:custGeom>
              <a:avLst/>
              <a:gdLst/>
              <a:ahLst/>
              <a:cxnLst/>
              <a:rect l="l" t="t" r="r" b="b"/>
              <a:pathLst>
                <a:path w="1702" h="3470" extrusionOk="0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26;p45">
              <a:extLst>
                <a:ext uri="{FF2B5EF4-FFF2-40B4-BE49-F238E27FC236}">
                  <a16:creationId xmlns:a16="http://schemas.microsoft.com/office/drawing/2014/main" id="{0B6B1D8B-E69C-387F-8688-B41A4E45B763}"/>
                </a:ext>
              </a:extLst>
            </p:cNvPr>
            <p:cNvSpPr/>
            <p:nvPr/>
          </p:nvSpPr>
          <p:spPr>
            <a:xfrm>
              <a:off x="3866920" y="903628"/>
              <a:ext cx="83751" cy="216840"/>
            </a:xfrm>
            <a:custGeom>
              <a:avLst/>
              <a:gdLst/>
              <a:ahLst/>
              <a:cxnLst/>
              <a:rect l="l" t="t" r="r" b="b"/>
              <a:pathLst>
                <a:path w="1302" h="3371" extrusionOk="0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27;p45">
              <a:extLst>
                <a:ext uri="{FF2B5EF4-FFF2-40B4-BE49-F238E27FC236}">
                  <a16:creationId xmlns:a16="http://schemas.microsoft.com/office/drawing/2014/main" id="{D86A09E1-27DB-7C65-CC2A-95E28684E6D0}"/>
                </a:ext>
              </a:extLst>
            </p:cNvPr>
            <p:cNvSpPr/>
            <p:nvPr/>
          </p:nvSpPr>
          <p:spPr>
            <a:xfrm>
              <a:off x="4019241" y="1098663"/>
              <a:ext cx="139585" cy="73009"/>
            </a:xfrm>
            <a:custGeom>
              <a:avLst/>
              <a:gdLst/>
              <a:ahLst/>
              <a:cxnLst/>
              <a:rect l="l" t="t" r="r" b="b"/>
              <a:pathLst>
                <a:path w="2170" h="1135" extrusionOk="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67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" name="Google Shape;2197;p58"/>
          <p:cNvGrpSpPr/>
          <p:nvPr/>
        </p:nvGrpSpPr>
        <p:grpSpPr>
          <a:xfrm flipH="1">
            <a:off x="1356981" y="2571750"/>
            <a:ext cx="2366227" cy="1394930"/>
            <a:chOff x="1719725" y="1914550"/>
            <a:chExt cx="4604450" cy="2714400"/>
          </a:xfrm>
        </p:grpSpPr>
        <p:sp>
          <p:nvSpPr>
            <p:cNvPr id="2198" name="Google Shape;2198;p58"/>
            <p:cNvSpPr/>
            <p:nvPr/>
          </p:nvSpPr>
          <p:spPr>
            <a:xfrm>
              <a:off x="3735350" y="2420250"/>
              <a:ext cx="2195475" cy="547525"/>
            </a:xfrm>
            <a:custGeom>
              <a:avLst/>
              <a:gdLst/>
              <a:ahLst/>
              <a:cxnLst/>
              <a:rect l="l" t="t" r="r" b="b"/>
              <a:pathLst>
                <a:path w="87819" h="21901" extrusionOk="0">
                  <a:moveTo>
                    <a:pt x="60584" y="0"/>
                  </a:moveTo>
                  <a:cubicBezTo>
                    <a:pt x="39707" y="0"/>
                    <a:pt x="9065" y="5360"/>
                    <a:pt x="0" y="12186"/>
                  </a:cubicBezTo>
                  <a:lnTo>
                    <a:pt x="4637" y="14521"/>
                  </a:lnTo>
                  <a:cubicBezTo>
                    <a:pt x="4637" y="14521"/>
                    <a:pt x="22756" y="21900"/>
                    <a:pt x="42889" y="21900"/>
                  </a:cubicBezTo>
                  <a:cubicBezTo>
                    <a:pt x="54154" y="21900"/>
                    <a:pt x="66049" y="19591"/>
                    <a:pt x="75754" y="12386"/>
                  </a:cubicBezTo>
                  <a:cubicBezTo>
                    <a:pt x="87818" y="3457"/>
                    <a:pt x="77350" y="0"/>
                    <a:pt x="60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8"/>
            <p:cNvSpPr/>
            <p:nvPr/>
          </p:nvSpPr>
          <p:spPr>
            <a:xfrm>
              <a:off x="2996475" y="1914550"/>
              <a:ext cx="399375" cy="1315850"/>
            </a:xfrm>
            <a:custGeom>
              <a:avLst/>
              <a:gdLst/>
              <a:ahLst/>
              <a:cxnLst/>
              <a:rect l="l" t="t" r="r" b="b"/>
              <a:pathLst>
                <a:path w="15975" h="52634" extrusionOk="0">
                  <a:moveTo>
                    <a:pt x="1685" y="1"/>
                  </a:moveTo>
                  <a:cubicBezTo>
                    <a:pt x="1108" y="1"/>
                    <a:pt x="544" y="305"/>
                    <a:pt x="368" y="1392"/>
                  </a:cubicBezTo>
                  <a:cubicBezTo>
                    <a:pt x="1" y="3860"/>
                    <a:pt x="10308" y="50527"/>
                    <a:pt x="12276" y="52195"/>
                  </a:cubicBezTo>
                  <a:cubicBezTo>
                    <a:pt x="12629" y="52495"/>
                    <a:pt x="12987" y="52634"/>
                    <a:pt x="13324" y="52634"/>
                  </a:cubicBezTo>
                  <a:cubicBezTo>
                    <a:pt x="14864" y="52634"/>
                    <a:pt x="15974" y="49728"/>
                    <a:pt x="14277" y="45924"/>
                  </a:cubicBezTo>
                  <a:cubicBezTo>
                    <a:pt x="14277" y="45924"/>
                    <a:pt x="6338" y="6162"/>
                    <a:pt x="3170" y="491"/>
                  </a:cubicBezTo>
                  <a:cubicBezTo>
                    <a:pt x="3170" y="491"/>
                    <a:pt x="2418" y="1"/>
                    <a:pt x="16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8"/>
            <p:cNvSpPr/>
            <p:nvPr/>
          </p:nvSpPr>
          <p:spPr>
            <a:xfrm>
              <a:off x="2588125" y="1925850"/>
              <a:ext cx="499275" cy="901650"/>
            </a:xfrm>
            <a:custGeom>
              <a:avLst/>
              <a:gdLst/>
              <a:ahLst/>
              <a:cxnLst/>
              <a:rect l="l" t="t" r="r" b="b"/>
              <a:pathLst>
                <a:path w="19971" h="36066" extrusionOk="0">
                  <a:moveTo>
                    <a:pt x="17586" y="1"/>
                  </a:moveTo>
                  <a:cubicBezTo>
                    <a:pt x="15092" y="1"/>
                    <a:pt x="1" y="35866"/>
                    <a:pt x="1591" y="36065"/>
                  </a:cubicBezTo>
                  <a:cubicBezTo>
                    <a:pt x="1595" y="36066"/>
                    <a:pt x="1599" y="36066"/>
                    <a:pt x="1604" y="36066"/>
                  </a:cubicBezTo>
                  <a:cubicBezTo>
                    <a:pt x="3295" y="36066"/>
                    <a:pt x="16902" y="3674"/>
                    <a:pt x="17102" y="2975"/>
                  </a:cubicBezTo>
                  <a:cubicBezTo>
                    <a:pt x="17102" y="2975"/>
                    <a:pt x="19971" y="540"/>
                    <a:pt x="17636" y="6"/>
                  </a:cubicBezTo>
                  <a:cubicBezTo>
                    <a:pt x="17620" y="3"/>
                    <a:pt x="17603" y="1"/>
                    <a:pt x="175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8"/>
            <p:cNvSpPr/>
            <p:nvPr/>
          </p:nvSpPr>
          <p:spPr>
            <a:xfrm>
              <a:off x="1719725" y="2757500"/>
              <a:ext cx="954425" cy="599800"/>
            </a:xfrm>
            <a:custGeom>
              <a:avLst/>
              <a:gdLst/>
              <a:ahLst/>
              <a:cxnLst/>
              <a:rect l="l" t="t" r="r" b="b"/>
              <a:pathLst>
                <a:path w="38177" h="23992" extrusionOk="0">
                  <a:moveTo>
                    <a:pt x="37386" y="1"/>
                  </a:moveTo>
                  <a:cubicBezTo>
                    <a:pt x="37020" y="1"/>
                    <a:pt x="36527" y="231"/>
                    <a:pt x="36527" y="231"/>
                  </a:cubicBezTo>
                  <a:cubicBezTo>
                    <a:pt x="26553" y="14608"/>
                    <a:pt x="10508" y="21246"/>
                    <a:pt x="5271" y="22080"/>
                  </a:cubicBezTo>
                  <a:cubicBezTo>
                    <a:pt x="1" y="22947"/>
                    <a:pt x="2202" y="23914"/>
                    <a:pt x="2202" y="23914"/>
                  </a:cubicBezTo>
                  <a:cubicBezTo>
                    <a:pt x="2741" y="23967"/>
                    <a:pt x="3281" y="23992"/>
                    <a:pt x="3823" y="23992"/>
                  </a:cubicBezTo>
                  <a:cubicBezTo>
                    <a:pt x="19497" y="23992"/>
                    <a:pt x="36327" y="2799"/>
                    <a:pt x="36327" y="2799"/>
                  </a:cubicBezTo>
                  <a:cubicBezTo>
                    <a:pt x="38177" y="477"/>
                    <a:pt x="37913" y="1"/>
                    <a:pt x="373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8"/>
            <p:cNvSpPr/>
            <p:nvPr/>
          </p:nvSpPr>
          <p:spPr>
            <a:xfrm>
              <a:off x="2507950" y="2348750"/>
              <a:ext cx="1046600" cy="1019925"/>
            </a:xfrm>
            <a:custGeom>
              <a:avLst/>
              <a:gdLst/>
              <a:ahLst/>
              <a:cxnLst/>
              <a:rect l="l" t="t" r="r" b="b"/>
              <a:pathLst>
                <a:path w="41864" h="40797" extrusionOk="0">
                  <a:moveTo>
                    <a:pt x="3300" y="1"/>
                  </a:moveTo>
                  <a:cubicBezTo>
                    <a:pt x="2745" y="1"/>
                    <a:pt x="1" y="109"/>
                    <a:pt x="661" y="2270"/>
                  </a:cubicBezTo>
                  <a:cubicBezTo>
                    <a:pt x="1429" y="4672"/>
                    <a:pt x="35253" y="40364"/>
                    <a:pt x="38288" y="40765"/>
                  </a:cubicBezTo>
                  <a:cubicBezTo>
                    <a:pt x="38439" y="40786"/>
                    <a:pt x="38583" y="40797"/>
                    <a:pt x="38722" y="40797"/>
                  </a:cubicBezTo>
                  <a:cubicBezTo>
                    <a:pt x="41357" y="40797"/>
                    <a:pt x="41864" y="37012"/>
                    <a:pt x="37554" y="34160"/>
                  </a:cubicBezTo>
                  <a:cubicBezTo>
                    <a:pt x="37554" y="34160"/>
                    <a:pt x="9701" y="3271"/>
                    <a:pt x="3397" y="2"/>
                  </a:cubicBezTo>
                  <a:cubicBezTo>
                    <a:pt x="3397" y="2"/>
                    <a:pt x="3362" y="1"/>
                    <a:pt x="330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8"/>
            <p:cNvSpPr/>
            <p:nvPr/>
          </p:nvSpPr>
          <p:spPr>
            <a:xfrm>
              <a:off x="2466125" y="2370125"/>
              <a:ext cx="136275" cy="1014650"/>
            </a:xfrm>
            <a:custGeom>
              <a:avLst/>
              <a:gdLst/>
              <a:ahLst/>
              <a:cxnLst/>
              <a:rect l="l" t="t" r="r" b="b"/>
              <a:pathLst>
                <a:path w="5451" h="40586" extrusionOk="0">
                  <a:moveTo>
                    <a:pt x="3654" y="0"/>
                  </a:moveTo>
                  <a:cubicBezTo>
                    <a:pt x="3458" y="0"/>
                    <a:pt x="3220" y="36"/>
                    <a:pt x="2935" y="114"/>
                  </a:cubicBezTo>
                  <a:cubicBezTo>
                    <a:pt x="91" y="908"/>
                    <a:pt x="1" y="40586"/>
                    <a:pt x="1852" y="40586"/>
                  </a:cubicBezTo>
                  <a:cubicBezTo>
                    <a:pt x="1868" y="40586"/>
                    <a:pt x="1884" y="40583"/>
                    <a:pt x="1901" y="40577"/>
                  </a:cubicBezTo>
                  <a:cubicBezTo>
                    <a:pt x="3802" y="39876"/>
                    <a:pt x="3836" y="3717"/>
                    <a:pt x="3769" y="2983"/>
                  </a:cubicBezTo>
                  <a:cubicBezTo>
                    <a:pt x="3769" y="2983"/>
                    <a:pt x="5450" y="0"/>
                    <a:pt x="3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8"/>
            <p:cNvSpPr/>
            <p:nvPr/>
          </p:nvSpPr>
          <p:spPr>
            <a:xfrm>
              <a:off x="1743125" y="3307025"/>
              <a:ext cx="790650" cy="1004175"/>
            </a:xfrm>
            <a:custGeom>
              <a:avLst/>
              <a:gdLst/>
              <a:ahLst/>
              <a:cxnLst/>
              <a:rect l="l" t="t" r="r" b="b"/>
              <a:pathLst>
                <a:path w="31626" h="40167" extrusionOk="0">
                  <a:moveTo>
                    <a:pt x="30993" y="0"/>
                  </a:moveTo>
                  <a:cubicBezTo>
                    <a:pt x="30534" y="0"/>
                    <a:pt x="29820" y="732"/>
                    <a:pt x="29820" y="732"/>
                  </a:cubicBezTo>
                  <a:cubicBezTo>
                    <a:pt x="25350" y="18812"/>
                    <a:pt x="10306" y="33322"/>
                    <a:pt x="4769" y="36892"/>
                  </a:cubicBezTo>
                  <a:cubicBezTo>
                    <a:pt x="0" y="39947"/>
                    <a:pt x="1465" y="40167"/>
                    <a:pt x="1985" y="40167"/>
                  </a:cubicBezTo>
                  <a:cubicBezTo>
                    <a:pt x="2073" y="40167"/>
                    <a:pt x="2134" y="40161"/>
                    <a:pt x="2134" y="40161"/>
                  </a:cubicBezTo>
                  <a:cubicBezTo>
                    <a:pt x="21181" y="32889"/>
                    <a:pt x="30821" y="3101"/>
                    <a:pt x="30821" y="3101"/>
                  </a:cubicBezTo>
                  <a:cubicBezTo>
                    <a:pt x="31626" y="637"/>
                    <a:pt x="31421" y="0"/>
                    <a:pt x="309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8"/>
            <p:cNvSpPr/>
            <p:nvPr/>
          </p:nvSpPr>
          <p:spPr>
            <a:xfrm>
              <a:off x="2857200" y="2481375"/>
              <a:ext cx="2486800" cy="1405950"/>
            </a:xfrm>
            <a:custGeom>
              <a:avLst/>
              <a:gdLst/>
              <a:ahLst/>
              <a:cxnLst/>
              <a:rect l="l" t="t" r="r" b="b"/>
              <a:pathLst>
                <a:path w="99472" h="56238" extrusionOk="0">
                  <a:moveTo>
                    <a:pt x="14144" y="1"/>
                  </a:moveTo>
                  <a:lnTo>
                    <a:pt x="14144" y="1"/>
                  </a:lnTo>
                  <a:cubicBezTo>
                    <a:pt x="8073" y="902"/>
                    <a:pt x="701" y="7640"/>
                    <a:pt x="368" y="14011"/>
                  </a:cubicBezTo>
                  <a:cubicBezTo>
                    <a:pt x="1" y="20916"/>
                    <a:pt x="4371" y="29455"/>
                    <a:pt x="9875" y="33425"/>
                  </a:cubicBezTo>
                  <a:cubicBezTo>
                    <a:pt x="13280" y="35871"/>
                    <a:pt x="17478" y="37135"/>
                    <a:pt x="21673" y="37135"/>
                  </a:cubicBezTo>
                  <a:cubicBezTo>
                    <a:pt x="24628" y="37135"/>
                    <a:pt x="27582" y="36508"/>
                    <a:pt x="30256" y="35226"/>
                  </a:cubicBezTo>
                  <a:cubicBezTo>
                    <a:pt x="32797" y="33987"/>
                    <a:pt x="35460" y="32143"/>
                    <a:pt x="38157" y="32143"/>
                  </a:cubicBezTo>
                  <a:cubicBezTo>
                    <a:pt x="38292" y="32143"/>
                    <a:pt x="38427" y="32148"/>
                    <a:pt x="38562" y="32157"/>
                  </a:cubicBezTo>
                  <a:cubicBezTo>
                    <a:pt x="44166" y="36093"/>
                    <a:pt x="48502" y="41364"/>
                    <a:pt x="52972" y="46468"/>
                  </a:cubicBezTo>
                  <a:cubicBezTo>
                    <a:pt x="55874" y="49770"/>
                    <a:pt x="59110" y="52839"/>
                    <a:pt x="63179" y="54540"/>
                  </a:cubicBezTo>
                  <a:cubicBezTo>
                    <a:pt x="65985" y="55739"/>
                    <a:pt x="69037" y="56237"/>
                    <a:pt x="72099" y="56237"/>
                  </a:cubicBezTo>
                  <a:cubicBezTo>
                    <a:pt x="73807" y="56237"/>
                    <a:pt x="75517" y="56082"/>
                    <a:pt x="77189" y="55808"/>
                  </a:cubicBezTo>
                  <a:cubicBezTo>
                    <a:pt x="81893" y="55040"/>
                    <a:pt x="86429" y="53406"/>
                    <a:pt x="90899" y="51805"/>
                  </a:cubicBezTo>
                  <a:cubicBezTo>
                    <a:pt x="92967" y="51037"/>
                    <a:pt x="95102" y="50237"/>
                    <a:pt x="96737" y="48769"/>
                  </a:cubicBezTo>
                  <a:cubicBezTo>
                    <a:pt x="98405" y="47301"/>
                    <a:pt x="99472" y="44966"/>
                    <a:pt x="98805" y="42865"/>
                  </a:cubicBezTo>
                  <a:lnTo>
                    <a:pt x="98805" y="42865"/>
                  </a:lnTo>
                  <a:cubicBezTo>
                    <a:pt x="97138" y="43568"/>
                    <a:pt x="95334" y="43870"/>
                    <a:pt x="93508" y="43870"/>
                  </a:cubicBezTo>
                  <a:cubicBezTo>
                    <a:pt x="91608" y="43870"/>
                    <a:pt x="89684" y="43543"/>
                    <a:pt x="87864" y="42998"/>
                  </a:cubicBezTo>
                  <a:cubicBezTo>
                    <a:pt x="84294" y="41898"/>
                    <a:pt x="81059" y="39996"/>
                    <a:pt x="77823" y="38095"/>
                  </a:cubicBezTo>
                  <a:cubicBezTo>
                    <a:pt x="66348" y="31357"/>
                    <a:pt x="54873" y="24619"/>
                    <a:pt x="43432" y="17880"/>
                  </a:cubicBezTo>
                  <a:cubicBezTo>
                    <a:pt x="43132" y="17714"/>
                    <a:pt x="42832" y="17547"/>
                    <a:pt x="42498" y="17347"/>
                  </a:cubicBezTo>
                  <a:cubicBezTo>
                    <a:pt x="42498" y="17013"/>
                    <a:pt x="42465" y="16646"/>
                    <a:pt x="42398" y="16279"/>
                  </a:cubicBezTo>
                  <a:cubicBezTo>
                    <a:pt x="41731" y="10842"/>
                    <a:pt x="38061" y="5405"/>
                    <a:pt x="32691" y="4437"/>
                  </a:cubicBezTo>
                  <a:cubicBezTo>
                    <a:pt x="33125" y="4037"/>
                    <a:pt x="33558" y="3603"/>
                    <a:pt x="33992" y="3203"/>
                  </a:cubicBezTo>
                  <a:cubicBezTo>
                    <a:pt x="30392" y="1916"/>
                    <a:pt x="26910" y="1445"/>
                    <a:pt x="23400" y="1445"/>
                  </a:cubicBezTo>
                  <a:cubicBezTo>
                    <a:pt x="20176" y="1445"/>
                    <a:pt x="16929" y="1842"/>
                    <a:pt x="13544" y="2369"/>
                  </a:cubicBezTo>
                  <a:cubicBezTo>
                    <a:pt x="13744" y="1602"/>
                    <a:pt x="13944" y="768"/>
                    <a:pt x="1414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8"/>
            <p:cNvSpPr/>
            <p:nvPr/>
          </p:nvSpPr>
          <p:spPr>
            <a:xfrm>
              <a:off x="2857200" y="2726550"/>
              <a:ext cx="2475125" cy="1160775"/>
            </a:xfrm>
            <a:custGeom>
              <a:avLst/>
              <a:gdLst/>
              <a:ahLst/>
              <a:cxnLst/>
              <a:rect l="l" t="t" r="r" b="b"/>
              <a:pathLst>
                <a:path w="99005" h="46431" extrusionOk="0">
                  <a:moveTo>
                    <a:pt x="71852" y="32558"/>
                  </a:moveTo>
                  <a:cubicBezTo>
                    <a:pt x="71766" y="32691"/>
                    <a:pt x="71689" y="32828"/>
                    <a:pt x="71620" y="32968"/>
                  </a:cubicBezTo>
                  <a:lnTo>
                    <a:pt x="71620" y="32968"/>
                  </a:lnTo>
                  <a:cubicBezTo>
                    <a:pt x="71701" y="32834"/>
                    <a:pt x="71779" y="32698"/>
                    <a:pt x="71852" y="32558"/>
                  </a:cubicBezTo>
                  <a:close/>
                  <a:moveTo>
                    <a:pt x="1535" y="1"/>
                  </a:moveTo>
                  <a:cubicBezTo>
                    <a:pt x="868" y="1369"/>
                    <a:pt x="435" y="2803"/>
                    <a:pt x="368" y="4204"/>
                  </a:cubicBezTo>
                  <a:cubicBezTo>
                    <a:pt x="1" y="11109"/>
                    <a:pt x="4371" y="19648"/>
                    <a:pt x="9875" y="23618"/>
                  </a:cubicBezTo>
                  <a:cubicBezTo>
                    <a:pt x="13280" y="26064"/>
                    <a:pt x="17478" y="27328"/>
                    <a:pt x="21673" y="27328"/>
                  </a:cubicBezTo>
                  <a:cubicBezTo>
                    <a:pt x="24628" y="27328"/>
                    <a:pt x="27582" y="26701"/>
                    <a:pt x="30256" y="25419"/>
                  </a:cubicBezTo>
                  <a:cubicBezTo>
                    <a:pt x="32797" y="24180"/>
                    <a:pt x="35460" y="22336"/>
                    <a:pt x="38157" y="22336"/>
                  </a:cubicBezTo>
                  <a:cubicBezTo>
                    <a:pt x="38292" y="22336"/>
                    <a:pt x="38427" y="22341"/>
                    <a:pt x="38562" y="22350"/>
                  </a:cubicBezTo>
                  <a:cubicBezTo>
                    <a:pt x="44166" y="26286"/>
                    <a:pt x="48502" y="31557"/>
                    <a:pt x="52972" y="36661"/>
                  </a:cubicBezTo>
                  <a:cubicBezTo>
                    <a:pt x="55874" y="39963"/>
                    <a:pt x="59110" y="42998"/>
                    <a:pt x="63179" y="44733"/>
                  </a:cubicBezTo>
                  <a:cubicBezTo>
                    <a:pt x="65985" y="45932"/>
                    <a:pt x="69037" y="46430"/>
                    <a:pt x="72099" y="46430"/>
                  </a:cubicBezTo>
                  <a:cubicBezTo>
                    <a:pt x="73807" y="46430"/>
                    <a:pt x="75517" y="46275"/>
                    <a:pt x="77189" y="46001"/>
                  </a:cubicBezTo>
                  <a:cubicBezTo>
                    <a:pt x="81893" y="45233"/>
                    <a:pt x="86429" y="43599"/>
                    <a:pt x="90899" y="41998"/>
                  </a:cubicBezTo>
                  <a:cubicBezTo>
                    <a:pt x="92967" y="41230"/>
                    <a:pt x="95102" y="40430"/>
                    <a:pt x="96737" y="38962"/>
                  </a:cubicBezTo>
                  <a:cubicBezTo>
                    <a:pt x="97971" y="37895"/>
                    <a:pt x="98838" y="36360"/>
                    <a:pt x="99005" y="34792"/>
                  </a:cubicBezTo>
                  <a:lnTo>
                    <a:pt x="99005" y="34792"/>
                  </a:lnTo>
                  <a:cubicBezTo>
                    <a:pt x="94735" y="38562"/>
                    <a:pt x="88898" y="40597"/>
                    <a:pt x="83194" y="41364"/>
                  </a:cubicBezTo>
                  <a:cubicBezTo>
                    <a:pt x="82121" y="41507"/>
                    <a:pt x="81018" y="41607"/>
                    <a:pt x="79925" y="41607"/>
                  </a:cubicBezTo>
                  <a:cubicBezTo>
                    <a:pt x="77960" y="41607"/>
                    <a:pt x="76026" y="41283"/>
                    <a:pt x="74354" y="40296"/>
                  </a:cubicBezTo>
                  <a:cubicBezTo>
                    <a:pt x="71890" y="38843"/>
                    <a:pt x="70383" y="35474"/>
                    <a:pt x="71620" y="32968"/>
                  </a:cubicBezTo>
                  <a:lnTo>
                    <a:pt x="71620" y="32968"/>
                  </a:lnTo>
                  <a:cubicBezTo>
                    <a:pt x="69954" y="35708"/>
                    <a:pt x="66743" y="37136"/>
                    <a:pt x="63522" y="37136"/>
                  </a:cubicBezTo>
                  <a:cubicBezTo>
                    <a:pt x="61355" y="37136"/>
                    <a:pt x="59183" y="36489"/>
                    <a:pt x="57475" y="35159"/>
                  </a:cubicBezTo>
                  <a:cubicBezTo>
                    <a:pt x="53072" y="31757"/>
                    <a:pt x="52038" y="25052"/>
                    <a:pt x="54507" y="20082"/>
                  </a:cubicBezTo>
                  <a:lnTo>
                    <a:pt x="54507" y="20082"/>
                  </a:lnTo>
                  <a:cubicBezTo>
                    <a:pt x="53456" y="22023"/>
                    <a:pt x="51233" y="23042"/>
                    <a:pt x="49004" y="23042"/>
                  </a:cubicBezTo>
                  <a:cubicBezTo>
                    <a:pt x="47977" y="23042"/>
                    <a:pt x="46949" y="22826"/>
                    <a:pt x="46034" y="22384"/>
                  </a:cubicBezTo>
                  <a:cubicBezTo>
                    <a:pt x="43098" y="21016"/>
                    <a:pt x="41264" y="17947"/>
                    <a:pt x="40563" y="14778"/>
                  </a:cubicBezTo>
                  <a:cubicBezTo>
                    <a:pt x="39896" y="11609"/>
                    <a:pt x="40163" y="8340"/>
                    <a:pt x="40463" y="5105"/>
                  </a:cubicBezTo>
                  <a:lnTo>
                    <a:pt x="40463" y="5105"/>
                  </a:lnTo>
                  <a:cubicBezTo>
                    <a:pt x="38562" y="5638"/>
                    <a:pt x="37594" y="8173"/>
                    <a:pt x="38629" y="9808"/>
                  </a:cubicBezTo>
                  <a:cubicBezTo>
                    <a:pt x="37795" y="9875"/>
                    <a:pt x="36927" y="9908"/>
                    <a:pt x="36060" y="9975"/>
                  </a:cubicBezTo>
                  <a:cubicBezTo>
                    <a:pt x="37328" y="12843"/>
                    <a:pt x="35827" y="16379"/>
                    <a:pt x="33291" y="18181"/>
                  </a:cubicBezTo>
                  <a:cubicBezTo>
                    <a:pt x="30959" y="19846"/>
                    <a:pt x="28023" y="20330"/>
                    <a:pt x="25180" y="20330"/>
                  </a:cubicBezTo>
                  <a:cubicBezTo>
                    <a:pt x="24891" y="20330"/>
                    <a:pt x="24604" y="20325"/>
                    <a:pt x="24318" y="20315"/>
                  </a:cubicBezTo>
                  <a:cubicBezTo>
                    <a:pt x="16680" y="20015"/>
                    <a:pt x="8941" y="16513"/>
                    <a:pt x="4671" y="10175"/>
                  </a:cubicBezTo>
                  <a:cubicBezTo>
                    <a:pt x="2670" y="7206"/>
                    <a:pt x="1569" y="3604"/>
                    <a:pt x="15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8"/>
            <p:cNvSpPr/>
            <p:nvPr/>
          </p:nvSpPr>
          <p:spPr>
            <a:xfrm>
              <a:off x="2529475" y="2652500"/>
              <a:ext cx="418650" cy="422425"/>
            </a:xfrm>
            <a:custGeom>
              <a:avLst/>
              <a:gdLst/>
              <a:ahLst/>
              <a:cxnLst/>
              <a:rect l="l" t="t" r="r" b="b"/>
              <a:pathLst>
                <a:path w="16746" h="16897" extrusionOk="0">
                  <a:moveTo>
                    <a:pt x="8169" y="0"/>
                  </a:moveTo>
                  <a:cubicBezTo>
                    <a:pt x="6553" y="0"/>
                    <a:pt x="4987" y="391"/>
                    <a:pt x="3837" y="1228"/>
                  </a:cubicBezTo>
                  <a:cubicBezTo>
                    <a:pt x="968" y="3263"/>
                    <a:pt x="1" y="7399"/>
                    <a:pt x="1235" y="10668"/>
                  </a:cubicBezTo>
                  <a:cubicBezTo>
                    <a:pt x="2502" y="13937"/>
                    <a:pt x="5738" y="16272"/>
                    <a:pt x="9207" y="16806"/>
                  </a:cubicBezTo>
                  <a:cubicBezTo>
                    <a:pt x="9604" y="16863"/>
                    <a:pt x="10008" y="16896"/>
                    <a:pt x="10411" y="16896"/>
                  </a:cubicBezTo>
                  <a:cubicBezTo>
                    <a:pt x="11194" y="16896"/>
                    <a:pt x="11972" y="16770"/>
                    <a:pt x="12676" y="16439"/>
                  </a:cubicBezTo>
                  <a:cubicBezTo>
                    <a:pt x="14211" y="15739"/>
                    <a:pt x="15145" y="14171"/>
                    <a:pt x="15645" y="12570"/>
                  </a:cubicBezTo>
                  <a:cubicBezTo>
                    <a:pt x="16679" y="9468"/>
                    <a:pt x="16746" y="4364"/>
                    <a:pt x="14077" y="1996"/>
                  </a:cubicBezTo>
                  <a:cubicBezTo>
                    <a:pt x="12621" y="712"/>
                    <a:pt x="10350" y="0"/>
                    <a:pt x="816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8"/>
            <p:cNvSpPr/>
            <p:nvPr/>
          </p:nvSpPr>
          <p:spPr>
            <a:xfrm>
              <a:off x="2671250" y="2738650"/>
              <a:ext cx="406150" cy="423375"/>
            </a:xfrm>
            <a:custGeom>
              <a:avLst/>
              <a:gdLst/>
              <a:ahLst/>
              <a:cxnLst/>
              <a:rect l="l" t="t" r="r" b="b"/>
              <a:pathLst>
                <a:path w="16246" h="16935" extrusionOk="0">
                  <a:moveTo>
                    <a:pt x="9115" y="1"/>
                  </a:moveTo>
                  <a:cubicBezTo>
                    <a:pt x="8840" y="1"/>
                    <a:pt x="8521" y="220"/>
                    <a:pt x="8406" y="518"/>
                  </a:cubicBezTo>
                  <a:cubicBezTo>
                    <a:pt x="8273" y="918"/>
                    <a:pt x="8440" y="1385"/>
                    <a:pt x="8573" y="1785"/>
                  </a:cubicBezTo>
                  <a:cubicBezTo>
                    <a:pt x="8673" y="2219"/>
                    <a:pt x="8740" y="2719"/>
                    <a:pt x="8473" y="3053"/>
                  </a:cubicBezTo>
                  <a:cubicBezTo>
                    <a:pt x="6839" y="3053"/>
                    <a:pt x="5171" y="3220"/>
                    <a:pt x="3703" y="3887"/>
                  </a:cubicBezTo>
                  <a:cubicBezTo>
                    <a:pt x="2235" y="4554"/>
                    <a:pt x="934" y="5788"/>
                    <a:pt x="501" y="7356"/>
                  </a:cubicBezTo>
                  <a:cubicBezTo>
                    <a:pt x="0" y="9191"/>
                    <a:pt x="734" y="11192"/>
                    <a:pt x="1868" y="12726"/>
                  </a:cubicBezTo>
                  <a:cubicBezTo>
                    <a:pt x="3303" y="14661"/>
                    <a:pt x="5404" y="16095"/>
                    <a:pt x="7773" y="16663"/>
                  </a:cubicBezTo>
                  <a:cubicBezTo>
                    <a:pt x="8509" y="16832"/>
                    <a:pt x="9381" y="16935"/>
                    <a:pt x="10277" y="16935"/>
                  </a:cubicBezTo>
                  <a:cubicBezTo>
                    <a:pt x="11858" y="16935"/>
                    <a:pt x="13516" y="16613"/>
                    <a:pt x="14644" y="15762"/>
                  </a:cubicBezTo>
                  <a:cubicBezTo>
                    <a:pt x="16245" y="14528"/>
                    <a:pt x="16245" y="11325"/>
                    <a:pt x="16045" y="9557"/>
                  </a:cubicBezTo>
                  <a:cubicBezTo>
                    <a:pt x="15878" y="7623"/>
                    <a:pt x="14911" y="5655"/>
                    <a:pt x="13210" y="4754"/>
                  </a:cubicBezTo>
                  <a:cubicBezTo>
                    <a:pt x="12376" y="4287"/>
                    <a:pt x="11442" y="4120"/>
                    <a:pt x="10608" y="3653"/>
                  </a:cubicBezTo>
                  <a:cubicBezTo>
                    <a:pt x="9774" y="3186"/>
                    <a:pt x="9073" y="2252"/>
                    <a:pt x="9340" y="1352"/>
                  </a:cubicBezTo>
                  <a:cubicBezTo>
                    <a:pt x="9440" y="951"/>
                    <a:pt x="9707" y="484"/>
                    <a:pt x="9440" y="151"/>
                  </a:cubicBezTo>
                  <a:cubicBezTo>
                    <a:pt x="9357" y="46"/>
                    <a:pt x="9241" y="1"/>
                    <a:pt x="91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8"/>
            <p:cNvSpPr/>
            <p:nvPr/>
          </p:nvSpPr>
          <p:spPr>
            <a:xfrm>
              <a:off x="2541975" y="2673900"/>
              <a:ext cx="217825" cy="322575"/>
            </a:xfrm>
            <a:custGeom>
              <a:avLst/>
              <a:gdLst/>
              <a:ahLst/>
              <a:cxnLst/>
              <a:rect l="l" t="t" r="r" b="b"/>
              <a:pathLst>
                <a:path w="8713" h="12903" extrusionOk="0">
                  <a:moveTo>
                    <a:pt x="5256" y="0"/>
                  </a:moveTo>
                  <a:cubicBezTo>
                    <a:pt x="4187" y="0"/>
                    <a:pt x="3159" y="547"/>
                    <a:pt x="2369" y="1273"/>
                  </a:cubicBezTo>
                  <a:cubicBezTo>
                    <a:pt x="1535" y="2040"/>
                    <a:pt x="935" y="3008"/>
                    <a:pt x="335" y="3975"/>
                  </a:cubicBezTo>
                  <a:cubicBezTo>
                    <a:pt x="168" y="4242"/>
                    <a:pt x="1" y="4575"/>
                    <a:pt x="101" y="4876"/>
                  </a:cubicBezTo>
                  <a:cubicBezTo>
                    <a:pt x="201" y="5209"/>
                    <a:pt x="568" y="5343"/>
                    <a:pt x="868" y="5476"/>
                  </a:cubicBezTo>
                  <a:cubicBezTo>
                    <a:pt x="3237" y="6410"/>
                    <a:pt x="5005" y="8645"/>
                    <a:pt x="5438" y="11180"/>
                  </a:cubicBezTo>
                  <a:cubicBezTo>
                    <a:pt x="5642" y="12412"/>
                    <a:pt x="6171" y="12902"/>
                    <a:pt x="6716" y="12902"/>
                  </a:cubicBezTo>
                  <a:cubicBezTo>
                    <a:pt x="7690" y="12902"/>
                    <a:pt x="8713" y="11336"/>
                    <a:pt x="8007" y="9646"/>
                  </a:cubicBezTo>
                  <a:cubicBezTo>
                    <a:pt x="7766" y="9104"/>
                    <a:pt x="4261" y="3639"/>
                    <a:pt x="2994" y="3639"/>
                  </a:cubicBezTo>
                  <a:cubicBezTo>
                    <a:pt x="2858" y="3639"/>
                    <a:pt x="2748" y="3702"/>
                    <a:pt x="2671" y="3839"/>
                  </a:cubicBezTo>
                  <a:lnTo>
                    <a:pt x="2671" y="3839"/>
                  </a:lnTo>
                  <a:cubicBezTo>
                    <a:pt x="3438" y="2472"/>
                    <a:pt x="4371" y="1172"/>
                    <a:pt x="5438" y="5"/>
                  </a:cubicBezTo>
                  <a:cubicBezTo>
                    <a:pt x="5377" y="2"/>
                    <a:pt x="5317" y="0"/>
                    <a:pt x="52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8"/>
            <p:cNvSpPr/>
            <p:nvPr/>
          </p:nvSpPr>
          <p:spPr>
            <a:xfrm>
              <a:off x="2396050" y="2799150"/>
              <a:ext cx="315250" cy="283275"/>
            </a:xfrm>
            <a:custGeom>
              <a:avLst/>
              <a:gdLst/>
              <a:ahLst/>
              <a:cxnLst/>
              <a:rect l="l" t="t" r="r" b="b"/>
              <a:pathLst>
                <a:path w="12610" h="11331" extrusionOk="0">
                  <a:moveTo>
                    <a:pt x="5886" y="0"/>
                  </a:moveTo>
                  <a:cubicBezTo>
                    <a:pt x="4877" y="0"/>
                    <a:pt x="3892" y="286"/>
                    <a:pt x="3069" y="933"/>
                  </a:cubicBezTo>
                  <a:cubicBezTo>
                    <a:pt x="768" y="2768"/>
                    <a:pt x="0" y="6737"/>
                    <a:pt x="1802" y="9005"/>
                  </a:cubicBezTo>
                  <a:cubicBezTo>
                    <a:pt x="2922" y="10442"/>
                    <a:pt x="5059" y="11331"/>
                    <a:pt x="7069" y="11331"/>
                  </a:cubicBezTo>
                  <a:cubicBezTo>
                    <a:pt x="8232" y="11331"/>
                    <a:pt x="9352" y="11033"/>
                    <a:pt x="10208" y="10373"/>
                  </a:cubicBezTo>
                  <a:cubicBezTo>
                    <a:pt x="12509" y="8538"/>
                    <a:pt x="12609" y="4702"/>
                    <a:pt x="10842" y="2434"/>
                  </a:cubicBezTo>
                  <a:cubicBezTo>
                    <a:pt x="9675" y="965"/>
                    <a:pt x="7740" y="0"/>
                    <a:pt x="588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8"/>
            <p:cNvSpPr/>
            <p:nvPr/>
          </p:nvSpPr>
          <p:spPr>
            <a:xfrm>
              <a:off x="2416075" y="2820725"/>
              <a:ext cx="236025" cy="211675"/>
            </a:xfrm>
            <a:custGeom>
              <a:avLst/>
              <a:gdLst/>
              <a:ahLst/>
              <a:cxnLst/>
              <a:rect l="l" t="t" r="r" b="b"/>
              <a:pathLst>
                <a:path w="9441" h="8467" extrusionOk="0">
                  <a:moveTo>
                    <a:pt x="4450" y="1"/>
                  </a:moveTo>
                  <a:cubicBezTo>
                    <a:pt x="3692" y="1"/>
                    <a:pt x="2952" y="217"/>
                    <a:pt x="2335" y="704"/>
                  </a:cubicBezTo>
                  <a:cubicBezTo>
                    <a:pt x="600" y="2071"/>
                    <a:pt x="0" y="5040"/>
                    <a:pt x="1334" y="6741"/>
                  </a:cubicBezTo>
                  <a:cubicBezTo>
                    <a:pt x="2201" y="7798"/>
                    <a:pt x="3804" y="8467"/>
                    <a:pt x="5304" y="8467"/>
                  </a:cubicBezTo>
                  <a:cubicBezTo>
                    <a:pt x="6171" y="8467"/>
                    <a:pt x="7003" y="8243"/>
                    <a:pt x="7639" y="7742"/>
                  </a:cubicBezTo>
                  <a:cubicBezTo>
                    <a:pt x="9373" y="6375"/>
                    <a:pt x="9440" y="3506"/>
                    <a:pt x="8106" y="1805"/>
                  </a:cubicBezTo>
                  <a:cubicBezTo>
                    <a:pt x="7246" y="709"/>
                    <a:pt x="5820" y="1"/>
                    <a:pt x="44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8"/>
            <p:cNvSpPr/>
            <p:nvPr/>
          </p:nvSpPr>
          <p:spPr>
            <a:xfrm>
              <a:off x="2652900" y="2840525"/>
              <a:ext cx="391125" cy="360700"/>
            </a:xfrm>
            <a:custGeom>
              <a:avLst/>
              <a:gdLst/>
              <a:ahLst/>
              <a:cxnLst/>
              <a:rect l="l" t="t" r="r" b="b"/>
              <a:pathLst>
                <a:path w="15645" h="14428" extrusionOk="0">
                  <a:moveTo>
                    <a:pt x="7655" y="1"/>
                  </a:moveTo>
                  <a:cubicBezTo>
                    <a:pt x="7022" y="1"/>
                    <a:pt x="6388" y="110"/>
                    <a:pt x="5771" y="345"/>
                  </a:cubicBezTo>
                  <a:cubicBezTo>
                    <a:pt x="2335" y="1646"/>
                    <a:pt x="0" y="6050"/>
                    <a:pt x="1268" y="9385"/>
                  </a:cubicBezTo>
                  <a:cubicBezTo>
                    <a:pt x="2310" y="12154"/>
                    <a:pt x="5695" y="14427"/>
                    <a:pt x="8775" y="14427"/>
                  </a:cubicBezTo>
                  <a:cubicBezTo>
                    <a:pt x="9443" y="14427"/>
                    <a:pt x="10096" y="14320"/>
                    <a:pt x="10708" y="14089"/>
                  </a:cubicBezTo>
                  <a:cubicBezTo>
                    <a:pt x="14111" y="12788"/>
                    <a:pt x="15645" y="8284"/>
                    <a:pt x="14377" y="4949"/>
                  </a:cubicBezTo>
                  <a:cubicBezTo>
                    <a:pt x="13340" y="2218"/>
                    <a:pt x="10513" y="1"/>
                    <a:pt x="7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8"/>
            <p:cNvSpPr/>
            <p:nvPr/>
          </p:nvSpPr>
          <p:spPr>
            <a:xfrm>
              <a:off x="2682925" y="2862200"/>
              <a:ext cx="287725" cy="264350"/>
            </a:xfrm>
            <a:custGeom>
              <a:avLst/>
              <a:gdLst/>
              <a:ahLst/>
              <a:cxnLst/>
              <a:rect l="l" t="t" r="r" b="b"/>
              <a:pathLst>
                <a:path w="11509" h="10574" extrusionOk="0">
                  <a:moveTo>
                    <a:pt x="5640" y="1"/>
                  </a:moveTo>
                  <a:cubicBezTo>
                    <a:pt x="5180" y="1"/>
                    <a:pt x="4719" y="78"/>
                    <a:pt x="4270" y="246"/>
                  </a:cubicBezTo>
                  <a:cubicBezTo>
                    <a:pt x="1735" y="1213"/>
                    <a:pt x="0" y="4449"/>
                    <a:pt x="934" y="6884"/>
                  </a:cubicBezTo>
                  <a:cubicBezTo>
                    <a:pt x="1700" y="8908"/>
                    <a:pt x="4194" y="10574"/>
                    <a:pt x="6446" y="10574"/>
                  </a:cubicBezTo>
                  <a:cubicBezTo>
                    <a:pt x="6940" y="10574"/>
                    <a:pt x="7423" y="10494"/>
                    <a:pt x="7873" y="10320"/>
                  </a:cubicBezTo>
                  <a:cubicBezTo>
                    <a:pt x="10374" y="9352"/>
                    <a:pt x="11509" y="6083"/>
                    <a:pt x="10575" y="3615"/>
                  </a:cubicBezTo>
                  <a:cubicBezTo>
                    <a:pt x="9808" y="1617"/>
                    <a:pt x="7739" y="1"/>
                    <a:pt x="56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8"/>
            <p:cNvSpPr/>
            <p:nvPr/>
          </p:nvSpPr>
          <p:spPr>
            <a:xfrm>
              <a:off x="2979900" y="2599800"/>
              <a:ext cx="198400" cy="128725"/>
            </a:xfrm>
            <a:custGeom>
              <a:avLst/>
              <a:gdLst/>
              <a:ahLst/>
              <a:cxnLst/>
              <a:rect l="l" t="t" r="r" b="b"/>
              <a:pathLst>
                <a:path w="7936" h="5149" extrusionOk="0">
                  <a:moveTo>
                    <a:pt x="7935" y="1"/>
                  </a:moveTo>
                  <a:cubicBezTo>
                    <a:pt x="6001" y="1"/>
                    <a:pt x="4099" y="701"/>
                    <a:pt x="2565" y="1869"/>
                  </a:cubicBezTo>
                  <a:cubicBezTo>
                    <a:pt x="2098" y="2236"/>
                    <a:pt x="1097" y="2969"/>
                    <a:pt x="764" y="3470"/>
                  </a:cubicBezTo>
                  <a:cubicBezTo>
                    <a:pt x="732" y="3533"/>
                    <a:pt x="0" y="5149"/>
                    <a:pt x="254" y="5149"/>
                  </a:cubicBezTo>
                  <a:cubicBezTo>
                    <a:pt x="266" y="5149"/>
                    <a:pt x="280" y="5145"/>
                    <a:pt x="297" y="5138"/>
                  </a:cubicBezTo>
                  <a:cubicBezTo>
                    <a:pt x="3065" y="3837"/>
                    <a:pt x="5667" y="2102"/>
                    <a:pt x="793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8"/>
            <p:cNvSpPr/>
            <p:nvPr/>
          </p:nvSpPr>
          <p:spPr>
            <a:xfrm>
              <a:off x="3200325" y="2611900"/>
              <a:ext cx="254000" cy="71275"/>
            </a:xfrm>
            <a:custGeom>
              <a:avLst/>
              <a:gdLst/>
              <a:ahLst/>
              <a:cxnLst/>
              <a:rect l="l" t="t" r="r" b="b"/>
              <a:pathLst>
                <a:path w="10160" h="2851" extrusionOk="0">
                  <a:moveTo>
                    <a:pt x="5579" y="1"/>
                  </a:moveTo>
                  <a:cubicBezTo>
                    <a:pt x="3293" y="1"/>
                    <a:pt x="965" y="367"/>
                    <a:pt x="419" y="1585"/>
                  </a:cubicBezTo>
                  <a:cubicBezTo>
                    <a:pt x="0" y="2514"/>
                    <a:pt x="526" y="2851"/>
                    <a:pt x="1515" y="2851"/>
                  </a:cubicBezTo>
                  <a:cubicBezTo>
                    <a:pt x="4134" y="2851"/>
                    <a:pt x="10003" y="484"/>
                    <a:pt x="10158" y="484"/>
                  </a:cubicBezTo>
                  <a:cubicBezTo>
                    <a:pt x="10159" y="484"/>
                    <a:pt x="10159" y="484"/>
                    <a:pt x="10160" y="484"/>
                  </a:cubicBezTo>
                  <a:cubicBezTo>
                    <a:pt x="9370" y="256"/>
                    <a:pt x="7489" y="1"/>
                    <a:pt x="557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8"/>
            <p:cNvSpPr/>
            <p:nvPr/>
          </p:nvSpPr>
          <p:spPr>
            <a:xfrm>
              <a:off x="3150750" y="2755350"/>
              <a:ext cx="164325" cy="58000"/>
            </a:xfrm>
            <a:custGeom>
              <a:avLst/>
              <a:gdLst/>
              <a:ahLst/>
              <a:cxnLst/>
              <a:rect l="l" t="t" r="r" b="b"/>
              <a:pathLst>
                <a:path w="6573" h="2320" extrusionOk="0">
                  <a:moveTo>
                    <a:pt x="1528" y="1"/>
                  </a:moveTo>
                  <a:cubicBezTo>
                    <a:pt x="1263" y="1"/>
                    <a:pt x="998" y="17"/>
                    <a:pt x="735" y="50"/>
                  </a:cubicBezTo>
                  <a:lnTo>
                    <a:pt x="634" y="417"/>
                  </a:lnTo>
                  <a:cubicBezTo>
                    <a:pt x="665" y="266"/>
                    <a:pt x="546" y="197"/>
                    <a:pt x="406" y="197"/>
                  </a:cubicBezTo>
                  <a:cubicBezTo>
                    <a:pt x="235" y="197"/>
                    <a:pt x="34" y="300"/>
                    <a:pt x="34" y="483"/>
                  </a:cubicBezTo>
                  <a:cubicBezTo>
                    <a:pt x="1" y="817"/>
                    <a:pt x="334" y="1050"/>
                    <a:pt x="634" y="1184"/>
                  </a:cubicBezTo>
                  <a:cubicBezTo>
                    <a:pt x="2110" y="1935"/>
                    <a:pt x="3738" y="2320"/>
                    <a:pt x="5377" y="2320"/>
                  </a:cubicBezTo>
                  <a:cubicBezTo>
                    <a:pt x="5775" y="2320"/>
                    <a:pt x="6174" y="2297"/>
                    <a:pt x="6572" y="2251"/>
                  </a:cubicBezTo>
                  <a:cubicBezTo>
                    <a:pt x="5315" y="818"/>
                    <a:pt x="3416" y="1"/>
                    <a:pt x="152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8"/>
            <p:cNvSpPr/>
            <p:nvPr/>
          </p:nvSpPr>
          <p:spPr>
            <a:xfrm>
              <a:off x="3522250" y="2655050"/>
              <a:ext cx="233950" cy="65125"/>
            </a:xfrm>
            <a:custGeom>
              <a:avLst/>
              <a:gdLst/>
              <a:ahLst/>
              <a:cxnLst/>
              <a:rect l="l" t="t" r="r" b="b"/>
              <a:pathLst>
                <a:path w="9358" h="2605" extrusionOk="0">
                  <a:moveTo>
                    <a:pt x="2543" y="1"/>
                  </a:moveTo>
                  <a:cubicBezTo>
                    <a:pt x="1545" y="1"/>
                    <a:pt x="762" y="271"/>
                    <a:pt x="485" y="993"/>
                  </a:cubicBezTo>
                  <a:cubicBezTo>
                    <a:pt x="1" y="2257"/>
                    <a:pt x="1230" y="2605"/>
                    <a:pt x="2917" y="2605"/>
                  </a:cubicBezTo>
                  <a:cubicBezTo>
                    <a:pt x="4984" y="2605"/>
                    <a:pt x="7739" y="2083"/>
                    <a:pt x="8878" y="2083"/>
                  </a:cubicBezTo>
                  <a:cubicBezTo>
                    <a:pt x="9115" y="2083"/>
                    <a:pt x="9282" y="2105"/>
                    <a:pt x="9358" y="2160"/>
                  </a:cubicBezTo>
                  <a:cubicBezTo>
                    <a:pt x="8489" y="1527"/>
                    <a:pt x="4912" y="1"/>
                    <a:pt x="254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8"/>
            <p:cNvSpPr/>
            <p:nvPr/>
          </p:nvSpPr>
          <p:spPr>
            <a:xfrm>
              <a:off x="3551050" y="2803275"/>
              <a:ext cx="190150" cy="130950"/>
            </a:xfrm>
            <a:custGeom>
              <a:avLst/>
              <a:gdLst/>
              <a:ahLst/>
              <a:cxnLst/>
              <a:rect l="l" t="t" r="r" b="b"/>
              <a:pathLst>
                <a:path w="7606" h="5238" extrusionOk="0">
                  <a:moveTo>
                    <a:pt x="167" y="1"/>
                  </a:moveTo>
                  <a:lnTo>
                    <a:pt x="167" y="1"/>
                  </a:lnTo>
                  <a:cubicBezTo>
                    <a:pt x="0" y="635"/>
                    <a:pt x="267" y="968"/>
                    <a:pt x="834" y="1268"/>
                  </a:cubicBezTo>
                  <a:cubicBezTo>
                    <a:pt x="3102" y="2603"/>
                    <a:pt x="5337" y="3937"/>
                    <a:pt x="7606" y="5238"/>
                  </a:cubicBezTo>
                  <a:cubicBezTo>
                    <a:pt x="6405" y="2069"/>
                    <a:pt x="3302" y="434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8"/>
            <p:cNvSpPr/>
            <p:nvPr/>
          </p:nvSpPr>
          <p:spPr>
            <a:xfrm>
              <a:off x="3381750" y="2735725"/>
              <a:ext cx="119275" cy="49725"/>
            </a:xfrm>
            <a:custGeom>
              <a:avLst/>
              <a:gdLst/>
              <a:ahLst/>
              <a:cxnLst/>
              <a:rect l="l" t="t" r="r" b="b"/>
              <a:pathLst>
                <a:path w="4771" h="1989" extrusionOk="0">
                  <a:moveTo>
                    <a:pt x="1635" y="34"/>
                  </a:moveTo>
                  <a:lnTo>
                    <a:pt x="1695" y="41"/>
                  </a:lnTo>
                  <a:lnTo>
                    <a:pt x="1695" y="41"/>
                  </a:lnTo>
                  <a:cubicBezTo>
                    <a:pt x="1675" y="39"/>
                    <a:pt x="1655" y="36"/>
                    <a:pt x="1635" y="34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555" y="1230"/>
                    <a:pt x="1927" y="1988"/>
                    <a:pt x="3274" y="1988"/>
                  </a:cubicBezTo>
                  <a:cubicBezTo>
                    <a:pt x="3793" y="1988"/>
                    <a:pt x="4307" y="1876"/>
                    <a:pt x="4771" y="1635"/>
                  </a:cubicBezTo>
                  <a:cubicBezTo>
                    <a:pt x="4055" y="860"/>
                    <a:pt x="3074" y="299"/>
                    <a:pt x="2016" y="92"/>
                  </a:cubicBezTo>
                  <a:lnTo>
                    <a:pt x="2016" y="92"/>
                  </a:lnTo>
                  <a:cubicBezTo>
                    <a:pt x="2078" y="95"/>
                    <a:pt x="2140" y="98"/>
                    <a:pt x="2202" y="101"/>
                  </a:cubicBezTo>
                  <a:lnTo>
                    <a:pt x="1695" y="41"/>
                  </a:lnTo>
                  <a:lnTo>
                    <a:pt x="1695" y="41"/>
                  </a:lnTo>
                  <a:cubicBezTo>
                    <a:pt x="1802" y="55"/>
                    <a:pt x="1910" y="72"/>
                    <a:pt x="2016" y="92"/>
                  </a:cubicBezTo>
                  <a:lnTo>
                    <a:pt x="2016" y="92"/>
                  </a:lnTo>
                  <a:cubicBezTo>
                    <a:pt x="1344" y="62"/>
                    <a:pt x="672" y="3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8"/>
            <p:cNvSpPr/>
            <p:nvPr/>
          </p:nvSpPr>
          <p:spPr>
            <a:xfrm>
              <a:off x="3267500" y="2813300"/>
              <a:ext cx="612125" cy="483125"/>
            </a:xfrm>
            <a:custGeom>
              <a:avLst/>
              <a:gdLst/>
              <a:ahLst/>
              <a:cxnLst/>
              <a:rect l="l" t="t" r="r" b="b"/>
              <a:pathLst>
                <a:path w="24485" h="19325" extrusionOk="0">
                  <a:moveTo>
                    <a:pt x="24485" y="0"/>
                  </a:moveTo>
                  <a:lnTo>
                    <a:pt x="24485" y="0"/>
                  </a:lnTo>
                  <a:cubicBezTo>
                    <a:pt x="20048" y="3236"/>
                    <a:pt x="15612" y="6505"/>
                    <a:pt x="11609" y="10274"/>
                  </a:cubicBezTo>
                  <a:cubicBezTo>
                    <a:pt x="9241" y="12476"/>
                    <a:pt x="6839" y="14944"/>
                    <a:pt x="3670" y="15511"/>
                  </a:cubicBezTo>
                  <a:cubicBezTo>
                    <a:pt x="2469" y="15745"/>
                    <a:pt x="1168" y="15678"/>
                    <a:pt x="167" y="16345"/>
                  </a:cubicBezTo>
                  <a:cubicBezTo>
                    <a:pt x="1" y="16445"/>
                    <a:pt x="2202" y="18180"/>
                    <a:pt x="2402" y="18313"/>
                  </a:cubicBezTo>
                  <a:cubicBezTo>
                    <a:pt x="3270" y="18814"/>
                    <a:pt x="4337" y="19247"/>
                    <a:pt x="5338" y="19314"/>
                  </a:cubicBezTo>
                  <a:cubicBezTo>
                    <a:pt x="5411" y="19321"/>
                    <a:pt x="5484" y="19324"/>
                    <a:pt x="5557" y="19324"/>
                  </a:cubicBezTo>
                  <a:cubicBezTo>
                    <a:pt x="7259" y="19324"/>
                    <a:pt x="8660" y="17502"/>
                    <a:pt x="9908" y="16479"/>
                  </a:cubicBezTo>
                  <a:cubicBezTo>
                    <a:pt x="13544" y="13510"/>
                    <a:pt x="16879" y="10141"/>
                    <a:pt x="19848" y="6471"/>
                  </a:cubicBezTo>
                  <a:cubicBezTo>
                    <a:pt x="21516" y="4403"/>
                    <a:pt x="23050" y="2235"/>
                    <a:pt x="244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8"/>
            <p:cNvSpPr/>
            <p:nvPr/>
          </p:nvSpPr>
          <p:spPr>
            <a:xfrm>
              <a:off x="4155650" y="3100925"/>
              <a:ext cx="180975" cy="572175"/>
            </a:xfrm>
            <a:custGeom>
              <a:avLst/>
              <a:gdLst/>
              <a:ahLst/>
              <a:cxnLst/>
              <a:rect l="l" t="t" r="r" b="b"/>
              <a:pathLst>
                <a:path w="7239" h="22887" extrusionOk="0">
                  <a:moveTo>
                    <a:pt x="2553" y="1"/>
                  </a:moveTo>
                  <a:cubicBezTo>
                    <a:pt x="2514" y="1"/>
                    <a:pt x="2475" y="2"/>
                    <a:pt x="2435" y="3"/>
                  </a:cubicBezTo>
                  <a:cubicBezTo>
                    <a:pt x="534" y="5441"/>
                    <a:pt x="0" y="11745"/>
                    <a:pt x="1835" y="17082"/>
                  </a:cubicBezTo>
                  <a:cubicBezTo>
                    <a:pt x="2569" y="19250"/>
                    <a:pt x="5070" y="22153"/>
                    <a:pt x="7239" y="22886"/>
                  </a:cubicBezTo>
                  <a:cubicBezTo>
                    <a:pt x="5571" y="18416"/>
                    <a:pt x="4570" y="13680"/>
                    <a:pt x="4270" y="8910"/>
                  </a:cubicBezTo>
                  <a:cubicBezTo>
                    <a:pt x="4136" y="6808"/>
                    <a:pt x="4270" y="4773"/>
                    <a:pt x="4403" y="2672"/>
                  </a:cubicBezTo>
                  <a:cubicBezTo>
                    <a:pt x="4468" y="1336"/>
                    <a:pt x="4152" y="1"/>
                    <a:pt x="25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8"/>
            <p:cNvSpPr/>
            <p:nvPr/>
          </p:nvSpPr>
          <p:spPr>
            <a:xfrm>
              <a:off x="4295750" y="3203500"/>
              <a:ext cx="126775" cy="484600"/>
            </a:xfrm>
            <a:custGeom>
              <a:avLst/>
              <a:gdLst/>
              <a:ahLst/>
              <a:cxnLst/>
              <a:rect l="l" t="t" r="r" b="b"/>
              <a:pathLst>
                <a:path w="5071" h="19384" extrusionOk="0">
                  <a:moveTo>
                    <a:pt x="1520" y="1"/>
                  </a:moveTo>
                  <a:cubicBezTo>
                    <a:pt x="1321" y="1"/>
                    <a:pt x="1074" y="149"/>
                    <a:pt x="767" y="504"/>
                  </a:cubicBezTo>
                  <a:cubicBezTo>
                    <a:pt x="0" y="1404"/>
                    <a:pt x="801" y="4273"/>
                    <a:pt x="867" y="5307"/>
                  </a:cubicBezTo>
                  <a:cubicBezTo>
                    <a:pt x="1034" y="8376"/>
                    <a:pt x="1168" y="11378"/>
                    <a:pt x="1735" y="14380"/>
                  </a:cubicBezTo>
                  <a:cubicBezTo>
                    <a:pt x="1935" y="15448"/>
                    <a:pt x="2168" y="16515"/>
                    <a:pt x="2669" y="17449"/>
                  </a:cubicBezTo>
                  <a:cubicBezTo>
                    <a:pt x="3202" y="18383"/>
                    <a:pt x="4036" y="19184"/>
                    <a:pt x="5070" y="19384"/>
                  </a:cubicBezTo>
                  <a:cubicBezTo>
                    <a:pt x="2735" y="14514"/>
                    <a:pt x="1768" y="8976"/>
                    <a:pt x="2268" y="3572"/>
                  </a:cubicBezTo>
                  <a:cubicBezTo>
                    <a:pt x="2323" y="3053"/>
                    <a:pt x="2423" y="1"/>
                    <a:pt x="15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8"/>
            <p:cNvSpPr/>
            <p:nvPr/>
          </p:nvSpPr>
          <p:spPr>
            <a:xfrm>
              <a:off x="4487550" y="3394250"/>
              <a:ext cx="231025" cy="371675"/>
            </a:xfrm>
            <a:custGeom>
              <a:avLst/>
              <a:gdLst/>
              <a:ahLst/>
              <a:cxnLst/>
              <a:rect l="l" t="t" r="r" b="b"/>
              <a:pathLst>
                <a:path w="9241" h="14867" extrusionOk="0">
                  <a:moveTo>
                    <a:pt x="8389" y="0"/>
                  </a:moveTo>
                  <a:cubicBezTo>
                    <a:pt x="8351" y="0"/>
                    <a:pt x="8312" y="4"/>
                    <a:pt x="8273" y="12"/>
                  </a:cubicBezTo>
                  <a:cubicBezTo>
                    <a:pt x="7739" y="112"/>
                    <a:pt x="7539" y="746"/>
                    <a:pt x="7439" y="1280"/>
                  </a:cubicBezTo>
                  <a:cubicBezTo>
                    <a:pt x="6538" y="5316"/>
                    <a:pt x="3736" y="8885"/>
                    <a:pt x="0" y="10720"/>
                  </a:cubicBezTo>
                  <a:lnTo>
                    <a:pt x="701" y="11720"/>
                  </a:lnTo>
                  <a:cubicBezTo>
                    <a:pt x="1511" y="13621"/>
                    <a:pt x="3564" y="14866"/>
                    <a:pt x="5601" y="14866"/>
                  </a:cubicBezTo>
                  <a:cubicBezTo>
                    <a:pt x="5995" y="14866"/>
                    <a:pt x="6388" y="14820"/>
                    <a:pt x="6772" y="14723"/>
                  </a:cubicBezTo>
                  <a:cubicBezTo>
                    <a:pt x="7172" y="14623"/>
                    <a:pt x="7606" y="14422"/>
                    <a:pt x="7806" y="14055"/>
                  </a:cubicBezTo>
                  <a:cubicBezTo>
                    <a:pt x="8039" y="13622"/>
                    <a:pt x="7839" y="13088"/>
                    <a:pt x="7672" y="12621"/>
                  </a:cubicBezTo>
                  <a:cubicBezTo>
                    <a:pt x="6605" y="9285"/>
                    <a:pt x="6972" y="5549"/>
                    <a:pt x="8673" y="2514"/>
                  </a:cubicBezTo>
                  <a:cubicBezTo>
                    <a:pt x="8940" y="2047"/>
                    <a:pt x="9240" y="1546"/>
                    <a:pt x="9240" y="1013"/>
                  </a:cubicBezTo>
                  <a:cubicBezTo>
                    <a:pt x="9240" y="521"/>
                    <a:pt x="8843" y="0"/>
                    <a:pt x="83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8"/>
            <p:cNvSpPr/>
            <p:nvPr/>
          </p:nvSpPr>
          <p:spPr>
            <a:xfrm>
              <a:off x="3902125" y="2980975"/>
              <a:ext cx="251875" cy="267700"/>
            </a:xfrm>
            <a:custGeom>
              <a:avLst/>
              <a:gdLst/>
              <a:ahLst/>
              <a:cxnLst/>
              <a:rect l="l" t="t" r="r" b="b"/>
              <a:pathLst>
                <a:path w="10075" h="10708" extrusionOk="0">
                  <a:moveTo>
                    <a:pt x="2655" y="1"/>
                  </a:moveTo>
                  <a:cubicBezTo>
                    <a:pt x="2430" y="1"/>
                    <a:pt x="2222" y="42"/>
                    <a:pt x="2035" y="131"/>
                  </a:cubicBezTo>
                  <a:cubicBezTo>
                    <a:pt x="0" y="1132"/>
                    <a:pt x="1335" y="5535"/>
                    <a:pt x="2169" y="6903"/>
                  </a:cubicBezTo>
                  <a:cubicBezTo>
                    <a:pt x="3203" y="8737"/>
                    <a:pt x="5004" y="10105"/>
                    <a:pt x="7039" y="10605"/>
                  </a:cubicBezTo>
                  <a:cubicBezTo>
                    <a:pt x="7244" y="10661"/>
                    <a:pt x="7471" y="10707"/>
                    <a:pt x="7689" y="10707"/>
                  </a:cubicBezTo>
                  <a:cubicBezTo>
                    <a:pt x="7860" y="10707"/>
                    <a:pt x="8026" y="10679"/>
                    <a:pt x="8173" y="10605"/>
                  </a:cubicBezTo>
                  <a:cubicBezTo>
                    <a:pt x="8607" y="10372"/>
                    <a:pt x="8773" y="9872"/>
                    <a:pt x="8907" y="9438"/>
                  </a:cubicBezTo>
                  <a:cubicBezTo>
                    <a:pt x="9207" y="8371"/>
                    <a:pt x="9541" y="7303"/>
                    <a:pt x="9841" y="6236"/>
                  </a:cubicBezTo>
                  <a:cubicBezTo>
                    <a:pt x="9941" y="5835"/>
                    <a:pt x="10074" y="5435"/>
                    <a:pt x="9974" y="5035"/>
                  </a:cubicBezTo>
                  <a:cubicBezTo>
                    <a:pt x="9841" y="4568"/>
                    <a:pt x="9441" y="4268"/>
                    <a:pt x="9040" y="3967"/>
                  </a:cubicBezTo>
                  <a:cubicBezTo>
                    <a:pt x="7844" y="3070"/>
                    <a:pt x="4610" y="1"/>
                    <a:pt x="265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8"/>
            <p:cNvSpPr/>
            <p:nvPr/>
          </p:nvSpPr>
          <p:spPr>
            <a:xfrm>
              <a:off x="4394150" y="3289950"/>
              <a:ext cx="240200" cy="295100"/>
            </a:xfrm>
            <a:custGeom>
              <a:avLst/>
              <a:gdLst/>
              <a:ahLst/>
              <a:cxnLst/>
              <a:rect l="l" t="t" r="r" b="b"/>
              <a:pathLst>
                <a:path w="9608" h="11804" extrusionOk="0">
                  <a:moveTo>
                    <a:pt x="2374" y="0"/>
                  </a:moveTo>
                  <a:cubicBezTo>
                    <a:pt x="1873" y="0"/>
                    <a:pt x="1421" y="186"/>
                    <a:pt x="1068" y="682"/>
                  </a:cubicBezTo>
                  <a:cubicBezTo>
                    <a:pt x="0" y="2216"/>
                    <a:pt x="567" y="6286"/>
                    <a:pt x="601" y="8087"/>
                  </a:cubicBezTo>
                  <a:cubicBezTo>
                    <a:pt x="634" y="9421"/>
                    <a:pt x="834" y="10989"/>
                    <a:pt x="2035" y="11589"/>
                  </a:cubicBezTo>
                  <a:cubicBezTo>
                    <a:pt x="2333" y="11738"/>
                    <a:pt x="2643" y="11803"/>
                    <a:pt x="2956" y="11803"/>
                  </a:cubicBezTo>
                  <a:cubicBezTo>
                    <a:pt x="3906" y="11803"/>
                    <a:pt x="4885" y="11207"/>
                    <a:pt x="5638" y="10555"/>
                  </a:cubicBezTo>
                  <a:cubicBezTo>
                    <a:pt x="6738" y="9621"/>
                    <a:pt x="7739" y="8554"/>
                    <a:pt x="8573" y="7386"/>
                  </a:cubicBezTo>
                  <a:cubicBezTo>
                    <a:pt x="9107" y="6652"/>
                    <a:pt x="9607" y="5819"/>
                    <a:pt x="9574" y="4885"/>
                  </a:cubicBezTo>
                  <a:cubicBezTo>
                    <a:pt x="9540" y="4017"/>
                    <a:pt x="9007" y="3217"/>
                    <a:pt x="8306" y="2683"/>
                  </a:cubicBezTo>
                  <a:cubicBezTo>
                    <a:pt x="7639" y="2116"/>
                    <a:pt x="6805" y="1782"/>
                    <a:pt x="6004" y="1449"/>
                  </a:cubicBezTo>
                  <a:cubicBezTo>
                    <a:pt x="4935" y="984"/>
                    <a:pt x="3525" y="0"/>
                    <a:pt x="237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8"/>
            <p:cNvSpPr/>
            <p:nvPr/>
          </p:nvSpPr>
          <p:spPr>
            <a:xfrm>
              <a:off x="4736050" y="3478275"/>
              <a:ext cx="417000" cy="216925"/>
            </a:xfrm>
            <a:custGeom>
              <a:avLst/>
              <a:gdLst/>
              <a:ahLst/>
              <a:cxnLst/>
              <a:rect l="l" t="t" r="r" b="b"/>
              <a:pathLst>
                <a:path w="16680" h="8677" extrusionOk="0">
                  <a:moveTo>
                    <a:pt x="1708" y="0"/>
                  </a:moveTo>
                  <a:cubicBezTo>
                    <a:pt x="344" y="0"/>
                    <a:pt x="129" y="2294"/>
                    <a:pt x="34" y="3656"/>
                  </a:cubicBezTo>
                  <a:cubicBezTo>
                    <a:pt x="1" y="4757"/>
                    <a:pt x="234" y="5891"/>
                    <a:pt x="935" y="6692"/>
                  </a:cubicBezTo>
                  <a:cubicBezTo>
                    <a:pt x="1802" y="7692"/>
                    <a:pt x="3203" y="8059"/>
                    <a:pt x="4504" y="8293"/>
                  </a:cubicBezTo>
                  <a:cubicBezTo>
                    <a:pt x="6090" y="8549"/>
                    <a:pt x="7696" y="8676"/>
                    <a:pt x="9301" y="8676"/>
                  </a:cubicBezTo>
                  <a:cubicBezTo>
                    <a:pt x="11241" y="8676"/>
                    <a:pt x="13180" y="8491"/>
                    <a:pt x="15078" y="8126"/>
                  </a:cubicBezTo>
                  <a:cubicBezTo>
                    <a:pt x="15779" y="7959"/>
                    <a:pt x="16679" y="7592"/>
                    <a:pt x="16612" y="6858"/>
                  </a:cubicBezTo>
                  <a:cubicBezTo>
                    <a:pt x="16546" y="6024"/>
                    <a:pt x="15445" y="5858"/>
                    <a:pt x="14644" y="5858"/>
                  </a:cubicBezTo>
                  <a:cubicBezTo>
                    <a:pt x="12276" y="5791"/>
                    <a:pt x="10008" y="4990"/>
                    <a:pt x="7873" y="3956"/>
                  </a:cubicBezTo>
                  <a:cubicBezTo>
                    <a:pt x="6805" y="3423"/>
                    <a:pt x="5771" y="2822"/>
                    <a:pt x="4771" y="2155"/>
                  </a:cubicBezTo>
                  <a:cubicBezTo>
                    <a:pt x="4104" y="1721"/>
                    <a:pt x="2669" y="120"/>
                    <a:pt x="1935" y="20"/>
                  </a:cubicBezTo>
                  <a:cubicBezTo>
                    <a:pt x="1856" y="7"/>
                    <a:pt x="1780" y="0"/>
                    <a:pt x="170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8"/>
            <p:cNvSpPr/>
            <p:nvPr/>
          </p:nvSpPr>
          <p:spPr>
            <a:xfrm>
              <a:off x="3044850" y="1946050"/>
              <a:ext cx="161800" cy="469475"/>
            </a:xfrm>
            <a:custGeom>
              <a:avLst/>
              <a:gdLst/>
              <a:ahLst/>
              <a:cxnLst/>
              <a:rect l="l" t="t" r="r" b="b"/>
              <a:pathLst>
                <a:path w="6472" h="18779" extrusionOk="0">
                  <a:moveTo>
                    <a:pt x="724" y="0"/>
                  </a:moveTo>
                  <a:cubicBezTo>
                    <a:pt x="291" y="0"/>
                    <a:pt x="0" y="465"/>
                    <a:pt x="234" y="1633"/>
                  </a:cubicBezTo>
                  <a:cubicBezTo>
                    <a:pt x="1268" y="6970"/>
                    <a:pt x="3203" y="12274"/>
                    <a:pt x="4670" y="17511"/>
                  </a:cubicBezTo>
                  <a:cubicBezTo>
                    <a:pt x="4770" y="17845"/>
                    <a:pt x="4870" y="18178"/>
                    <a:pt x="5104" y="18445"/>
                  </a:cubicBezTo>
                  <a:cubicBezTo>
                    <a:pt x="5273" y="18638"/>
                    <a:pt x="5529" y="18779"/>
                    <a:pt x="5784" y="18779"/>
                  </a:cubicBezTo>
                  <a:cubicBezTo>
                    <a:pt x="5882" y="18779"/>
                    <a:pt x="5979" y="18758"/>
                    <a:pt x="6071" y="18712"/>
                  </a:cubicBezTo>
                  <a:cubicBezTo>
                    <a:pt x="6472" y="18478"/>
                    <a:pt x="6472" y="17845"/>
                    <a:pt x="6372" y="17378"/>
                  </a:cubicBezTo>
                  <a:cubicBezTo>
                    <a:pt x="5838" y="14409"/>
                    <a:pt x="5137" y="11440"/>
                    <a:pt x="4303" y="8538"/>
                  </a:cubicBezTo>
                  <a:cubicBezTo>
                    <a:pt x="3636" y="6270"/>
                    <a:pt x="2836" y="4102"/>
                    <a:pt x="2302" y="1800"/>
                  </a:cubicBezTo>
                  <a:cubicBezTo>
                    <a:pt x="2077" y="768"/>
                    <a:pt x="1282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8"/>
            <p:cNvSpPr/>
            <p:nvPr/>
          </p:nvSpPr>
          <p:spPr>
            <a:xfrm>
              <a:off x="3839575" y="2803200"/>
              <a:ext cx="2484600" cy="839550"/>
            </a:xfrm>
            <a:custGeom>
              <a:avLst/>
              <a:gdLst/>
              <a:ahLst/>
              <a:cxnLst/>
              <a:rect l="l" t="t" r="r" b="b"/>
              <a:pathLst>
                <a:path w="99384" h="33582" extrusionOk="0">
                  <a:moveTo>
                    <a:pt x="4658" y="0"/>
                  </a:moveTo>
                  <a:cubicBezTo>
                    <a:pt x="2876" y="0"/>
                    <a:pt x="1307" y="130"/>
                    <a:pt x="1" y="404"/>
                  </a:cubicBezTo>
                  <a:lnTo>
                    <a:pt x="3203" y="4474"/>
                  </a:lnTo>
                  <a:cubicBezTo>
                    <a:pt x="3203" y="4474"/>
                    <a:pt x="30089" y="33582"/>
                    <a:pt x="59885" y="33582"/>
                  </a:cubicBezTo>
                  <a:cubicBezTo>
                    <a:pt x="62742" y="33582"/>
                    <a:pt x="65627" y="33314"/>
                    <a:pt x="68516" y="32727"/>
                  </a:cubicBezTo>
                  <a:cubicBezTo>
                    <a:pt x="99384" y="26491"/>
                    <a:pt x="30172" y="0"/>
                    <a:pt x="46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8"/>
            <p:cNvSpPr/>
            <p:nvPr/>
          </p:nvSpPr>
          <p:spPr>
            <a:xfrm>
              <a:off x="3454400" y="2360475"/>
              <a:ext cx="929750" cy="976950"/>
            </a:xfrm>
            <a:custGeom>
              <a:avLst/>
              <a:gdLst/>
              <a:ahLst/>
              <a:cxnLst/>
              <a:rect l="l" t="t" r="r" b="b"/>
              <a:pathLst>
                <a:path w="37190" h="39078" extrusionOk="0">
                  <a:moveTo>
                    <a:pt x="34421" y="0"/>
                  </a:moveTo>
                  <a:cubicBezTo>
                    <a:pt x="29051" y="3002"/>
                    <a:pt x="3766" y="32523"/>
                    <a:pt x="3766" y="32523"/>
                  </a:cubicBezTo>
                  <a:cubicBezTo>
                    <a:pt x="0" y="35195"/>
                    <a:pt x="85" y="39077"/>
                    <a:pt x="2283" y="39077"/>
                  </a:cubicBezTo>
                  <a:cubicBezTo>
                    <a:pt x="2363" y="39077"/>
                    <a:pt x="2446" y="39072"/>
                    <a:pt x="2532" y="39061"/>
                  </a:cubicBezTo>
                  <a:cubicBezTo>
                    <a:pt x="4967" y="38795"/>
                    <a:pt x="35522" y="4703"/>
                    <a:pt x="36356" y="2368"/>
                  </a:cubicBezTo>
                  <a:cubicBezTo>
                    <a:pt x="37190" y="0"/>
                    <a:pt x="34421" y="0"/>
                    <a:pt x="344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8"/>
            <p:cNvSpPr/>
            <p:nvPr/>
          </p:nvSpPr>
          <p:spPr>
            <a:xfrm>
              <a:off x="4238200" y="2382825"/>
              <a:ext cx="171300" cy="1009500"/>
            </a:xfrm>
            <a:custGeom>
              <a:avLst/>
              <a:gdLst/>
              <a:ahLst/>
              <a:cxnLst/>
              <a:rect l="l" t="t" r="r" b="b"/>
              <a:pathLst>
                <a:path w="6852" h="40380" extrusionOk="0">
                  <a:moveTo>
                    <a:pt x="4066" y="0"/>
                  </a:moveTo>
                  <a:cubicBezTo>
                    <a:pt x="2700" y="0"/>
                    <a:pt x="3736" y="2976"/>
                    <a:pt x="3736" y="2976"/>
                  </a:cubicBezTo>
                  <a:cubicBezTo>
                    <a:pt x="3603" y="3709"/>
                    <a:pt x="0" y="39602"/>
                    <a:pt x="1468" y="40369"/>
                  </a:cubicBezTo>
                  <a:cubicBezTo>
                    <a:pt x="1482" y="40376"/>
                    <a:pt x="1496" y="40380"/>
                    <a:pt x="1510" y="40380"/>
                  </a:cubicBezTo>
                  <a:cubicBezTo>
                    <a:pt x="2977" y="40380"/>
                    <a:pt x="6851" y="1065"/>
                    <a:pt x="4670" y="140"/>
                  </a:cubicBezTo>
                  <a:cubicBezTo>
                    <a:pt x="4430" y="43"/>
                    <a:pt x="4231" y="0"/>
                    <a:pt x="40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8"/>
            <p:cNvSpPr/>
            <p:nvPr/>
          </p:nvSpPr>
          <p:spPr>
            <a:xfrm>
              <a:off x="4265000" y="3314650"/>
              <a:ext cx="527100" cy="1025975"/>
            </a:xfrm>
            <a:custGeom>
              <a:avLst/>
              <a:gdLst/>
              <a:ahLst/>
              <a:cxnLst/>
              <a:rect l="l" t="t" r="r" b="b"/>
              <a:pathLst>
                <a:path w="21084" h="41039" extrusionOk="0">
                  <a:moveTo>
                    <a:pt x="545" y="1"/>
                  </a:moveTo>
                  <a:cubicBezTo>
                    <a:pt x="213" y="1"/>
                    <a:pt x="1" y="645"/>
                    <a:pt x="396" y="3096"/>
                  </a:cubicBezTo>
                  <a:cubicBezTo>
                    <a:pt x="396" y="3096"/>
                    <a:pt x="5099" y="33051"/>
                    <a:pt x="19543" y="41023"/>
                  </a:cubicBezTo>
                  <a:cubicBezTo>
                    <a:pt x="19543" y="41023"/>
                    <a:pt x="19624" y="41038"/>
                    <a:pt x="19728" y="41038"/>
                  </a:cubicBezTo>
                  <a:cubicBezTo>
                    <a:pt x="20181" y="41038"/>
                    <a:pt x="21084" y="40752"/>
                    <a:pt x="17775" y="37687"/>
                  </a:cubicBezTo>
                  <a:cubicBezTo>
                    <a:pt x="13706" y="33918"/>
                    <a:pt x="3198" y="18907"/>
                    <a:pt x="1430" y="794"/>
                  </a:cubicBezTo>
                  <a:cubicBezTo>
                    <a:pt x="1430" y="794"/>
                    <a:pt x="913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8"/>
            <p:cNvSpPr/>
            <p:nvPr/>
          </p:nvSpPr>
          <p:spPr>
            <a:xfrm>
              <a:off x="3519725" y="2377150"/>
              <a:ext cx="788550" cy="887125"/>
            </a:xfrm>
            <a:custGeom>
              <a:avLst/>
              <a:gdLst/>
              <a:ahLst/>
              <a:cxnLst/>
              <a:rect l="l" t="t" r="r" b="b"/>
              <a:pathLst>
                <a:path w="31542" h="35485" extrusionOk="0">
                  <a:moveTo>
                    <a:pt x="31541" y="0"/>
                  </a:moveTo>
                  <a:cubicBezTo>
                    <a:pt x="31526" y="10"/>
                    <a:pt x="31510" y="19"/>
                    <a:pt x="31494" y="29"/>
                  </a:cubicBezTo>
                  <a:lnTo>
                    <a:pt x="31494" y="29"/>
                  </a:lnTo>
                  <a:cubicBezTo>
                    <a:pt x="31510" y="19"/>
                    <a:pt x="31526" y="10"/>
                    <a:pt x="31541" y="0"/>
                  </a:cubicBezTo>
                  <a:close/>
                  <a:moveTo>
                    <a:pt x="31494" y="29"/>
                  </a:moveTo>
                  <a:cubicBezTo>
                    <a:pt x="25747" y="3565"/>
                    <a:pt x="21322" y="8854"/>
                    <a:pt x="16998" y="14044"/>
                  </a:cubicBezTo>
                  <a:cubicBezTo>
                    <a:pt x="13262" y="18580"/>
                    <a:pt x="9492" y="23117"/>
                    <a:pt x="5723" y="27653"/>
                  </a:cubicBezTo>
                  <a:cubicBezTo>
                    <a:pt x="4155" y="29555"/>
                    <a:pt x="2354" y="31389"/>
                    <a:pt x="920" y="33424"/>
                  </a:cubicBezTo>
                  <a:cubicBezTo>
                    <a:pt x="186" y="34492"/>
                    <a:pt x="0" y="35485"/>
                    <a:pt x="522" y="35485"/>
                  </a:cubicBezTo>
                  <a:cubicBezTo>
                    <a:pt x="782" y="35485"/>
                    <a:pt x="1220" y="35237"/>
                    <a:pt x="1854" y="34625"/>
                  </a:cubicBezTo>
                  <a:cubicBezTo>
                    <a:pt x="5523" y="31089"/>
                    <a:pt x="8725" y="26920"/>
                    <a:pt x="12094" y="23083"/>
                  </a:cubicBezTo>
                  <a:cubicBezTo>
                    <a:pt x="15397" y="19281"/>
                    <a:pt x="18666" y="15478"/>
                    <a:pt x="21901" y="11609"/>
                  </a:cubicBezTo>
                  <a:cubicBezTo>
                    <a:pt x="23569" y="9640"/>
                    <a:pt x="25204" y="7672"/>
                    <a:pt x="26838" y="5704"/>
                  </a:cubicBezTo>
                  <a:cubicBezTo>
                    <a:pt x="28161" y="4084"/>
                    <a:pt x="29745" y="1121"/>
                    <a:pt x="31494" y="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8"/>
            <p:cNvSpPr/>
            <p:nvPr/>
          </p:nvSpPr>
          <p:spPr>
            <a:xfrm>
              <a:off x="2429400" y="3018175"/>
              <a:ext cx="296900" cy="1291200"/>
            </a:xfrm>
            <a:custGeom>
              <a:avLst/>
              <a:gdLst/>
              <a:ahLst/>
              <a:cxnLst/>
              <a:rect l="l" t="t" r="r" b="b"/>
              <a:pathLst>
                <a:path w="11876" h="51648" extrusionOk="0">
                  <a:moveTo>
                    <a:pt x="9756" y="0"/>
                  </a:moveTo>
                  <a:cubicBezTo>
                    <a:pt x="9188" y="0"/>
                    <a:pt x="8489" y="495"/>
                    <a:pt x="7640" y="1846"/>
                  </a:cubicBezTo>
                  <a:lnTo>
                    <a:pt x="1" y="51648"/>
                  </a:lnTo>
                  <a:lnTo>
                    <a:pt x="11876" y="3680"/>
                  </a:lnTo>
                  <a:cubicBezTo>
                    <a:pt x="11876" y="3680"/>
                    <a:pt x="11304" y="0"/>
                    <a:pt x="97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8"/>
            <p:cNvSpPr/>
            <p:nvPr/>
          </p:nvSpPr>
          <p:spPr>
            <a:xfrm>
              <a:off x="3066525" y="2747400"/>
              <a:ext cx="1206725" cy="501100"/>
            </a:xfrm>
            <a:custGeom>
              <a:avLst/>
              <a:gdLst/>
              <a:ahLst/>
              <a:cxnLst/>
              <a:rect l="l" t="t" r="r" b="b"/>
              <a:pathLst>
                <a:path w="48269" h="20044" extrusionOk="0">
                  <a:moveTo>
                    <a:pt x="45900" y="1"/>
                  </a:moveTo>
                  <a:cubicBezTo>
                    <a:pt x="40063" y="334"/>
                    <a:pt x="6005" y="14945"/>
                    <a:pt x="6005" y="14945"/>
                  </a:cubicBezTo>
                  <a:cubicBezTo>
                    <a:pt x="1502" y="15679"/>
                    <a:pt x="1" y="19248"/>
                    <a:pt x="2202" y="20015"/>
                  </a:cubicBezTo>
                  <a:cubicBezTo>
                    <a:pt x="2256" y="20034"/>
                    <a:pt x="2331" y="20044"/>
                    <a:pt x="2427" y="20044"/>
                  </a:cubicBezTo>
                  <a:cubicBezTo>
                    <a:pt x="6348" y="20044"/>
                    <a:pt x="44874" y="4464"/>
                    <a:pt x="46567" y="2836"/>
                  </a:cubicBezTo>
                  <a:cubicBezTo>
                    <a:pt x="48268" y="1202"/>
                    <a:pt x="45900" y="1"/>
                    <a:pt x="4590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8"/>
            <p:cNvSpPr/>
            <p:nvPr/>
          </p:nvSpPr>
          <p:spPr>
            <a:xfrm>
              <a:off x="3722825" y="2775500"/>
              <a:ext cx="550550" cy="838450"/>
            </a:xfrm>
            <a:custGeom>
              <a:avLst/>
              <a:gdLst/>
              <a:ahLst/>
              <a:cxnLst/>
              <a:rect l="l" t="t" r="r" b="b"/>
              <a:pathLst>
                <a:path w="22022" h="33538" extrusionOk="0">
                  <a:moveTo>
                    <a:pt x="19817" y="1"/>
                  </a:moveTo>
                  <a:cubicBezTo>
                    <a:pt x="18890" y="1"/>
                    <a:pt x="18581" y="2479"/>
                    <a:pt x="18581" y="2479"/>
                  </a:cubicBezTo>
                  <a:cubicBezTo>
                    <a:pt x="18147" y="3047"/>
                    <a:pt x="1" y="32234"/>
                    <a:pt x="935" y="33502"/>
                  </a:cubicBezTo>
                  <a:cubicBezTo>
                    <a:pt x="952" y="33526"/>
                    <a:pt x="976" y="33538"/>
                    <a:pt x="1007" y="33538"/>
                  </a:cubicBezTo>
                  <a:cubicBezTo>
                    <a:pt x="2598" y="33538"/>
                    <a:pt x="22021" y="2146"/>
                    <a:pt x="20549" y="445"/>
                  </a:cubicBezTo>
                  <a:cubicBezTo>
                    <a:pt x="20270" y="129"/>
                    <a:pt x="20027" y="1"/>
                    <a:pt x="198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8"/>
            <p:cNvSpPr/>
            <p:nvPr/>
          </p:nvSpPr>
          <p:spPr>
            <a:xfrm>
              <a:off x="3531850" y="3547850"/>
              <a:ext cx="260225" cy="1081100"/>
            </a:xfrm>
            <a:custGeom>
              <a:avLst/>
              <a:gdLst/>
              <a:ahLst/>
              <a:cxnLst/>
              <a:rect l="l" t="t" r="r" b="b"/>
              <a:pathLst>
                <a:path w="10409" h="43244" extrusionOk="0">
                  <a:moveTo>
                    <a:pt x="9904" y="1"/>
                  </a:moveTo>
                  <a:cubicBezTo>
                    <a:pt x="9621" y="1"/>
                    <a:pt x="9196" y="584"/>
                    <a:pt x="8574" y="2608"/>
                  </a:cubicBezTo>
                  <a:cubicBezTo>
                    <a:pt x="8574" y="2608"/>
                    <a:pt x="1" y="30194"/>
                    <a:pt x="9007" y="43070"/>
                  </a:cubicBezTo>
                  <a:cubicBezTo>
                    <a:pt x="9007" y="43070"/>
                    <a:pt x="9232" y="43244"/>
                    <a:pt x="9437" y="43244"/>
                  </a:cubicBezTo>
                  <a:cubicBezTo>
                    <a:pt x="9806" y="43244"/>
                    <a:pt x="10109" y="42677"/>
                    <a:pt x="8907" y="39501"/>
                  </a:cubicBezTo>
                  <a:cubicBezTo>
                    <a:pt x="7006" y="34564"/>
                    <a:pt x="4304" y="17285"/>
                    <a:pt x="10408" y="1073"/>
                  </a:cubicBezTo>
                  <a:cubicBezTo>
                    <a:pt x="10408" y="1073"/>
                    <a:pt x="10287" y="1"/>
                    <a:pt x="99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8"/>
            <p:cNvSpPr/>
            <p:nvPr/>
          </p:nvSpPr>
          <p:spPr>
            <a:xfrm>
              <a:off x="3149525" y="2759075"/>
              <a:ext cx="1051175" cy="434500"/>
            </a:xfrm>
            <a:custGeom>
              <a:avLst/>
              <a:gdLst/>
              <a:ahLst/>
              <a:cxnLst/>
              <a:rect l="l" t="t" r="r" b="b"/>
              <a:pathLst>
                <a:path w="42047" h="17380" extrusionOk="0">
                  <a:moveTo>
                    <a:pt x="42046" y="1"/>
                  </a:moveTo>
                  <a:lnTo>
                    <a:pt x="42046" y="1"/>
                  </a:lnTo>
                  <a:cubicBezTo>
                    <a:pt x="42028" y="2"/>
                    <a:pt x="42009" y="4"/>
                    <a:pt x="41990" y="6"/>
                  </a:cubicBezTo>
                  <a:lnTo>
                    <a:pt x="41990" y="6"/>
                  </a:lnTo>
                  <a:cubicBezTo>
                    <a:pt x="42009" y="4"/>
                    <a:pt x="42027" y="3"/>
                    <a:pt x="42046" y="1"/>
                  </a:cubicBezTo>
                  <a:close/>
                  <a:moveTo>
                    <a:pt x="41990" y="6"/>
                  </a:moveTo>
                  <a:lnTo>
                    <a:pt x="41990" y="6"/>
                  </a:lnTo>
                  <a:cubicBezTo>
                    <a:pt x="35606" y="617"/>
                    <a:pt x="29587" y="3278"/>
                    <a:pt x="23733" y="5905"/>
                  </a:cubicBezTo>
                  <a:cubicBezTo>
                    <a:pt x="18630" y="8207"/>
                    <a:pt x="13493" y="10508"/>
                    <a:pt x="8389" y="12810"/>
                  </a:cubicBezTo>
                  <a:cubicBezTo>
                    <a:pt x="6221" y="13744"/>
                    <a:pt x="3919" y="14578"/>
                    <a:pt x="1851" y="15712"/>
                  </a:cubicBezTo>
                  <a:cubicBezTo>
                    <a:pt x="564" y="16421"/>
                    <a:pt x="1" y="17379"/>
                    <a:pt x="976" y="17379"/>
                  </a:cubicBezTo>
                  <a:cubicBezTo>
                    <a:pt x="1240" y="17379"/>
                    <a:pt x="1615" y="17309"/>
                    <a:pt x="2118" y="17146"/>
                  </a:cubicBezTo>
                  <a:cubicBezTo>
                    <a:pt x="6754" y="15645"/>
                    <a:pt x="11258" y="13444"/>
                    <a:pt x="15728" y="11576"/>
                  </a:cubicBezTo>
                  <a:cubicBezTo>
                    <a:pt x="20131" y="9708"/>
                    <a:pt x="24534" y="7806"/>
                    <a:pt x="28937" y="5905"/>
                  </a:cubicBezTo>
                  <a:cubicBezTo>
                    <a:pt x="31172" y="4904"/>
                    <a:pt x="33407" y="3904"/>
                    <a:pt x="35642" y="2903"/>
                  </a:cubicBezTo>
                  <a:cubicBezTo>
                    <a:pt x="37459" y="2110"/>
                    <a:pt x="40060" y="205"/>
                    <a:pt x="41990" y="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8" name="Google Shape;2238;p58"/>
          <p:cNvGrpSpPr/>
          <p:nvPr/>
        </p:nvGrpSpPr>
        <p:grpSpPr>
          <a:xfrm>
            <a:off x="1043267" y="1539054"/>
            <a:ext cx="1480005" cy="1090574"/>
            <a:chOff x="2428575" y="2567075"/>
            <a:chExt cx="3032175" cy="2234325"/>
          </a:xfrm>
        </p:grpSpPr>
        <p:sp>
          <p:nvSpPr>
            <p:cNvPr id="2239" name="Google Shape;2239;p58"/>
            <p:cNvSpPr/>
            <p:nvPr/>
          </p:nvSpPr>
          <p:spPr>
            <a:xfrm>
              <a:off x="3797875" y="3441150"/>
              <a:ext cx="1662875" cy="671025"/>
            </a:xfrm>
            <a:custGeom>
              <a:avLst/>
              <a:gdLst/>
              <a:ahLst/>
              <a:cxnLst/>
              <a:rect l="l" t="t" r="r" b="b"/>
              <a:pathLst>
                <a:path w="66515" h="26841" extrusionOk="0">
                  <a:moveTo>
                    <a:pt x="20805" y="0"/>
                  </a:moveTo>
                  <a:cubicBezTo>
                    <a:pt x="8570" y="0"/>
                    <a:pt x="1" y="3640"/>
                    <a:pt x="1" y="3640"/>
                  </a:cubicBezTo>
                  <a:lnTo>
                    <a:pt x="2469" y="12847"/>
                  </a:lnTo>
                  <a:cubicBezTo>
                    <a:pt x="16842" y="23726"/>
                    <a:pt x="30629" y="26840"/>
                    <a:pt x="41706" y="26840"/>
                  </a:cubicBezTo>
                  <a:cubicBezTo>
                    <a:pt x="56542" y="26840"/>
                    <a:pt x="66515" y="21253"/>
                    <a:pt x="66515" y="21253"/>
                  </a:cubicBezTo>
                  <a:cubicBezTo>
                    <a:pt x="51073" y="4140"/>
                    <a:pt x="33853" y="0"/>
                    <a:pt x="2080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8"/>
            <p:cNvSpPr/>
            <p:nvPr/>
          </p:nvSpPr>
          <p:spPr>
            <a:xfrm>
              <a:off x="3477650" y="2747400"/>
              <a:ext cx="1583650" cy="1004925"/>
            </a:xfrm>
            <a:custGeom>
              <a:avLst/>
              <a:gdLst/>
              <a:ahLst/>
              <a:cxnLst/>
              <a:rect l="l" t="t" r="r" b="b"/>
              <a:pathLst>
                <a:path w="63346" h="40197" extrusionOk="0">
                  <a:moveTo>
                    <a:pt x="63346" y="1"/>
                  </a:moveTo>
                  <a:lnTo>
                    <a:pt x="63346" y="1"/>
                  </a:lnTo>
                  <a:cubicBezTo>
                    <a:pt x="44266" y="26820"/>
                    <a:pt x="5471" y="22083"/>
                    <a:pt x="2736" y="23418"/>
                  </a:cubicBezTo>
                  <a:cubicBezTo>
                    <a:pt x="1" y="24719"/>
                    <a:pt x="6839" y="40196"/>
                    <a:pt x="6839" y="40196"/>
                  </a:cubicBezTo>
                  <a:lnTo>
                    <a:pt x="8073" y="36460"/>
                  </a:lnTo>
                  <a:cubicBezTo>
                    <a:pt x="8073" y="36460"/>
                    <a:pt x="4170" y="27387"/>
                    <a:pt x="4270" y="26987"/>
                  </a:cubicBezTo>
                  <a:cubicBezTo>
                    <a:pt x="4671" y="25552"/>
                    <a:pt x="13677" y="25085"/>
                    <a:pt x="29689" y="22384"/>
                  </a:cubicBezTo>
                  <a:cubicBezTo>
                    <a:pt x="57207" y="17714"/>
                    <a:pt x="63346" y="2"/>
                    <a:pt x="633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8"/>
            <p:cNvSpPr/>
            <p:nvPr/>
          </p:nvSpPr>
          <p:spPr>
            <a:xfrm>
              <a:off x="3578550" y="2567075"/>
              <a:ext cx="1646200" cy="984275"/>
            </a:xfrm>
            <a:custGeom>
              <a:avLst/>
              <a:gdLst/>
              <a:ahLst/>
              <a:cxnLst/>
              <a:rect l="l" t="t" r="r" b="b"/>
              <a:pathLst>
                <a:path w="65848" h="39371" extrusionOk="0">
                  <a:moveTo>
                    <a:pt x="57000" y="0"/>
                  </a:moveTo>
                  <a:cubicBezTo>
                    <a:pt x="43818" y="0"/>
                    <a:pt x="1" y="36568"/>
                    <a:pt x="1" y="36568"/>
                  </a:cubicBezTo>
                  <a:lnTo>
                    <a:pt x="4237" y="39370"/>
                  </a:lnTo>
                  <a:cubicBezTo>
                    <a:pt x="41764" y="34200"/>
                    <a:pt x="65848" y="12217"/>
                    <a:pt x="60244" y="1610"/>
                  </a:cubicBezTo>
                  <a:cubicBezTo>
                    <a:pt x="59658" y="498"/>
                    <a:pt x="58537" y="0"/>
                    <a:pt x="5700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8"/>
            <p:cNvSpPr/>
            <p:nvPr/>
          </p:nvSpPr>
          <p:spPr>
            <a:xfrm>
              <a:off x="3701150" y="2720775"/>
              <a:ext cx="1710400" cy="811375"/>
            </a:xfrm>
            <a:custGeom>
              <a:avLst/>
              <a:gdLst/>
              <a:ahLst/>
              <a:cxnLst/>
              <a:rect l="l" t="t" r="r" b="b"/>
              <a:pathLst>
                <a:path w="68416" h="32455" extrusionOk="0">
                  <a:moveTo>
                    <a:pt x="60099" y="0"/>
                  </a:moveTo>
                  <a:cubicBezTo>
                    <a:pt x="45632" y="0"/>
                    <a:pt x="0" y="29119"/>
                    <a:pt x="0" y="29119"/>
                  </a:cubicBezTo>
                  <a:lnTo>
                    <a:pt x="3870" y="32455"/>
                  </a:lnTo>
                  <a:cubicBezTo>
                    <a:pt x="41764" y="32055"/>
                    <a:pt x="68416" y="13308"/>
                    <a:pt x="64213" y="2067"/>
                  </a:cubicBezTo>
                  <a:cubicBezTo>
                    <a:pt x="63675" y="628"/>
                    <a:pt x="62223" y="0"/>
                    <a:pt x="6009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8"/>
            <p:cNvSpPr/>
            <p:nvPr/>
          </p:nvSpPr>
          <p:spPr>
            <a:xfrm>
              <a:off x="3242475" y="3501600"/>
              <a:ext cx="524575" cy="734150"/>
            </a:xfrm>
            <a:custGeom>
              <a:avLst/>
              <a:gdLst/>
              <a:ahLst/>
              <a:cxnLst/>
              <a:rect l="l" t="t" r="r" b="b"/>
              <a:pathLst>
                <a:path w="20983" h="29366" extrusionOk="0">
                  <a:moveTo>
                    <a:pt x="2207" y="1"/>
                  </a:moveTo>
                  <a:cubicBezTo>
                    <a:pt x="2184" y="1"/>
                    <a:pt x="2160" y="8"/>
                    <a:pt x="2136" y="21"/>
                  </a:cubicBezTo>
                  <a:cubicBezTo>
                    <a:pt x="468" y="922"/>
                    <a:pt x="1" y="17801"/>
                    <a:pt x="1" y="17801"/>
                  </a:cubicBezTo>
                  <a:lnTo>
                    <a:pt x="2469" y="17801"/>
                  </a:lnTo>
                  <a:cubicBezTo>
                    <a:pt x="2469" y="17801"/>
                    <a:pt x="1402" y="9828"/>
                    <a:pt x="2436" y="7126"/>
                  </a:cubicBezTo>
                  <a:cubicBezTo>
                    <a:pt x="2489" y="6980"/>
                    <a:pt x="2529" y="6910"/>
                    <a:pt x="2562" y="6910"/>
                  </a:cubicBezTo>
                  <a:cubicBezTo>
                    <a:pt x="3008" y="6910"/>
                    <a:pt x="2010" y="19686"/>
                    <a:pt x="9808" y="25806"/>
                  </a:cubicBezTo>
                  <a:cubicBezTo>
                    <a:pt x="13383" y="28611"/>
                    <a:pt x="16039" y="29365"/>
                    <a:pt x="17863" y="29365"/>
                  </a:cubicBezTo>
                  <a:cubicBezTo>
                    <a:pt x="19988" y="29365"/>
                    <a:pt x="20983" y="28341"/>
                    <a:pt x="20983" y="28341"/>
                  </a:cubicBezTo>
                  <a:lnTo>
                    <a:pt x="20983" y="28341"/>
                  </a:lnTo>
                  <a:cubicBezTo>
                    <a:pt x="20303" y="28444"/>
                    <a:pt x="19650" y="28493"/>
                    <a:pt x="19023" y="28493"/>
                  </a:cubicBezTo>
                  <a:cubicBezTo>
                    <a:pt x="3909" y="28493"/>
                    <a:pt x="3740" y="1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8"/>
            <p:cNvSpPr/>
            <p:nvPr/>
          </p:nvSpPr>
          <p:spPr>
            <a:xfrm>
              <a:off x="2428575" y="3679600"/>
              <a:ext cx="769750" cy="897475"/>
            </a:xfrm>
            <a:custGeom>
              <a:avLst/>
              <a:gdLst/>
              <a:ahLst/>
              <a:cxnLst/>
              <a:rect l="l" t="t" r="r" b="b"/>
              <a:pathLst>
                <a:path w="30790" h="35899" extrusionOk="0">
                  <a:moveTo>
                    <a:pt x="19754" y="1"/>
                  </a:moveTo>
                  <a:cubicBezTo>
                    <a:pt x="19495" y="1"/>
                    <a:pt x="19247" y="34"/>
                    <a:pt x="19014" y="106"/>
                  </a:cubicBezTo>
                  <a:cubicBezTo>
                    <a:pt x="15111" y="1307"/>
                    <a:pt x="15378" y="26292"/>
                    <a:pt x="0" y="35899"/>
                  </a:cubicBezTo>
                  <a:cubicBezTo>
                    <a:pt x="0" y="35899"/>
                    <a:pt x="6939" y="34865"/>
                    <a:pt x="11042" y="26025"/>
                  </a:cubicBezTo>
                  <a:cubicBezTo>
                    <a:pt x="14775" y="17997"/>
                    <a:pt x="18671" y="2804"/>
                    <a:pt x="20204" y="2804"/>
                  </a:cubicBezTo>
                  <a:cubicBezTo>
                    <a:pt x="20219" y="2804"/>
                    <a:pt x="20234" y="2805"/>
                    <a:pt x="20248" y="2808"/>
                  </a:cubicBezTo>
                  <a:cubicBezTo>
                    <a:pt x="21749" y="3108"/>
                    <a:pt x="28221" y="9780"/>
                    <a:pt x="28221" y="9780"/>
                  </a:cubicBezTo>
                  <a:lnTo>
                    <a:pt x="30789" y="8346"/>
                  </a:lnTo>
                  <a:cubicBezTo>
                    <a:pt x="30789" y="8346"/>
                    <a:pt x="23830" y="1"/>
                    <a:pt x="197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8"/>
            <p:cNvSpPr/>
            <p:nvPr/>
          </p:nvSpPr>
          <p:spPr>
            <a:xfrm>
              <a:off x="2712950" y="3832575"/>
              <a:ext cx="578650" cy="406900"/>
            </a:xfrm>
            <a:custGeom>
              <a:avLst/>
              <a:gdLst/>
              <a:ahLst/>
              <a:cxnLst/>
              <a:rect l="l" t="t" r="r" b="b"/>
              <a:pathLst>
                <a:path w="23146" h="16276" extrusionOk="0">
                  <a:moveTo>
                    <a:pt x="17759" y="0"/>
                  </a:moveTo>
                  <a:cubicBezTo>
                    <a:pt x="17234" y="0"/>
                    <a:pt x="16912" y="292"/>
                    <a:pt x="16912" y="292"/>
                  </a:cubicBezTo>
                  <a:cubicBezTo>
                    <a:pt x="16912" y="292"/>
                    <a:pt x="0" y="13868"/>
                    <a:pt x="10775" y="15970"/>
                  </a:cubicBezTo>
                  <a:cubicBezTo>
                    <a:pt x="11844" y="16178"/>
                    <a:pt x="12827" y="16276"/>
                    <a:pt x="13725" y="16276"/>
                  </a:cubicBezTo>
                  <a:cubicBezTo>
                    <a:pt x="21874" y="16276"/>
                    <a:pt x="23145" y="8282"/>
                    <a:pt x="20682" y="2994"/>
                  </a:cubicBezTo>
                  <a:cubicBezTo>
                    <a:pt x="19534" y="527"/>
                    <a:pt x="18463" y="0"/>
                    <a:pt x="1775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8"/>
            <p:cNvSpPr/>
            <p:nvPr/>
          </p:nvSpPr>
          <p:spPr>
            <a:xfrm>
              <a:off x="3069975" y="3443300"/>
              <a:ext cx="940575" cy="613575"/>
            </a:xfrm>
            <a:custGeom>
              <a:avLst/>
              <a:gdLst/>
              <a:ahLst/>
              <a:cxnLst/>
              <a:rect l="l" t="t" r="r" b="b"/>
              <a:pathLst>
                <a:path w="37623" h="24543" extrusionOk="0">
                  <a:moveTo>
                    <a:pt x="24133" y="0"/>
                  </a:moveTo>
                  <a:cubicBezTo>
                    <a:pt x="18089" y="0"/>
                    <a:pt x="2998" y="14595"/>
                    <a:pt x="2998" y="14595"/>
                  </a:cubicBezTo>
                  <a:cubicBezTo>
                    <a:pt x="0" y="16652"/>
                    <a:pt x="1750" y="24542"/>
                    <a:pt x="11146" y="24542"/>
                  </a:cubicBezTo>
                  <a:cubicBezTo>
                    <a:pt x="14400" y="24542"/>
                    <a:pt x="18571" y="23596"/>
                    <a:pt x="23780" y="21133"/>
                  </a:cubicBezTo>
                  <a:cubicBezTo>
                    <a:pt x="37623" y="14595"/>
                    <a:pt x="30284" y="2487"/>
                    <a:pt x="25247" y="218"/>
                  </a:cubicBezTo>
                  <a:cubicBezTo>
                    <a:pt x="24924" y="70"/>
                    <a:pt x="24550" y="0"/>
                    <a:pt x="2413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8"/>
            <p:cNvSpPr/>
            <p:nvPr/>
          </p:nvSpPr>
          <p:spPr>
            <a:xfrm>
              <a:off x="2934775" y="3713100"/>
              <a:ext cx="576250" cy="1088300"/>
            </a:xfrm>
            <a:custGeom>
              <a:avLst/>
              <a:gdLst/>
              <a:ahLst/>
              <a:cxnLst/>
              <a:rect l="l" t="t" r="r" b="b"/>
              <a:pathLst>
                <a:path w="23050" h="43532" extrusionOk="0">
                  <a:moveTo>
                    <a:pt x="11542" y="1"/>
                  </a:moveTo>
                  <a:cubicBezTo>
                    <a:pt x="8039" y="1"/>
                    <a:pt x="22116" y="33992"/>
                    <a:pt x="0" y="43532"/>
                  </a:cubicBezTo>
                  <a:cubicBezTo>
                    <a:pt x="0" y="43532"/>
                    <a:pt x="20281" y="42431"/>
                    <a:pt x="14377" y="4003"/>
                  </a:cubicBezTo>
                  <a:lnTo>
                    <a:pt x="14377" y="4003"/>
                  </a:lnTo>
                  <a:lnTo>
                    <a:pt x="20281" y="13744"/>
                  </a:lnTo>
                  <a:lnTo>
                    <a:pt x="23050" y="12710"/>
                  </a:lnTo>
                  <a:cubicBezTo>
                    <a:pt x="23050" y="12710"/>
                    <a:pt x="15044" y="1"/>
                    <a:pt x="115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8"/>
            <p:cNvSpPr/>
            <p:nvPr/>
          </p:nvSpPr>
          <p:spPr>
            <a:xfrm>
              <a:off x="2579525" y="3995750"/>
              <a:ext cx="632125" cy="805650"/>
            </a:xfrm>
            <a:custGeom>
              <a:avLst/>
              <a:gdLst/>
              <a:ahLst/>
              <a:cxnLst/>
              <a:rect l="l" t="t" r="r" b="b"/>
              <a:pathLst>
                <a:path w="25285" h="32226" extrusionOk="0">
                  <a:moveTo>
                    <a:pt x="15711" y="0"/>
                  </a:moveTo>
                  <a:cubicBezTo>
                    <a:pt x="12884" y="0"/>
                    <a:pt x="15378" y="8609"/>
                    <a:pt x="15378" y="8609"/>
                  </a:cubicBezTo>
                  <a:lnTo>
                    <a:pt x="0" y="32226"/>
                  </a:lnTo>
                  <a:lnTo>
                    <a:pt x="18513" y="9476"/>
                  </a:lnTo>
                  <a:cubicBezTo>
                    <a:pt x="25285" y="8809"/>
                    <a:pt x="21549" y="2805"/>
                    <a:pt x="16912" y="370"/>
                  </a:cubicBezTo>
                  <a:cubicBezTo>
                    <a:pt x="16433" y="114"/>
                    <a:pt x="16036" y="0"/>
                    <a:pt x="157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8"/>
            <p:cNvSpPr/>
            <p:nvPr/>
          </p:nvSpPr>
          <p:spPr>
            <a:xfrm>
              <a:off x="2829700" y="4075850"/>
              <a:ext cx="181825" cy="202675"/>
            </a:xfrm>
            <a:custGeom>
              <a:avLst/>
              <a:gdLst/>
              <a:ahLst/>
              <a:cxnLst/>
              <a:rect l="l" t="t" r="r" b="b"/>
              <a:pathLst>
                <a:path w="7273" h="8107" extrusionOk="0">
                  <a:moveTo>
                    <a:pt x="2094" y="1"/>
                  </a:moveTo>
                  <a:cubicBezTo>
                    <a:pt x="1338" y="1"/>
                    <a:pt x="712" y="368"/>
                    <a:pt x="534" y="1469"/>
                  </a:cubicBezTo>
                  <a:cubicBezTo>
                    <a:pt x="0" y="4738"/>
                    <a:pt x="4203" y="8107"/>
                    <a:pt x="4203" y="8107"/>
                  </a:cubicBezTo>
                  <a:cubicBezTo>
                    <a:pt x="4203" y="8107"/>
                    <a:pt x="7272" y="7339"/>
                    <a:pt x="5638" y="1469"/>
                  </a:cubicBezTo>
                  <a:cubicBezTo>
                    <a:pt x="5638" y="1469"/>
                    <a:pt x="3606" y="1"/>
                    <a:pt x="20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8"/>
            <p:cNvSpPr/>
            <p:nvPr/>
          </p:nvSpPr>
          <p:spPr>
            <a:xfrm>
              <a:off x="3565225" y="3480650"/>
              <a:ext cx="730550" cy="1233200"/>
            </a:xfrm>
            <a:custGeom>
              <a:avLst/>
              <a:gdLst/>
              <a:ahLst/>
              <a:cxnLst/>
              <a:rect l="l" t="t" r="r" b="b"/>
              <a:pathLst>
                <a:path w="29222" h="49328" extrusionOk="0">
                  <a:moveTo>
                    <a:pt x="2470" y="0"/>
                  </a:moveTo>
                  <a:cubicBezTo>
                    <a:pt x="257" y="0"/>
                    <a:pt x="0" y="21307"/>
                    <a:pt x="0" y="21307"/>
                  </a:cubicBezTo>
                  <a:lnTo>
                    <a:pt x="2669" y="20206"/>
                  </a:lnTo>
                  <a:lnTo>
                    <a:pt x="2602" y="6997"/>
                  </a:lnTo>
                  <a:lnTo>
                    <a:pt x="2602" y="6997"/>
                  </a:lnTo>
                  <a:cubicBezTo>
                    <a:pt x="2602" y="6997"/>
                    <a:pt x="4737" y="13569"/>
                    <a:pt x="10308" y="28379"/>
                  </a:cubicBezTo>
                  <a:cubicBezTo>
                    <a:pt x="17679" y="47926"/>
                    <a:pt x="29221" y="49327"/>
                    <a:pt x="29221" y="49327"/>
                  </a:cubicBezTo>
                  <a:cubicBezTo>
                    <a:pt x="10241" y="40654"/>
                    <a:pt x="4937" y="859"/>
                    <a:pt x="2602" y="25"/>
                  </a:cubicBezTo>
                  <a:cubicBezTo>
                    <a:pt x="2557" y="9"/>
                    <a:pt x="2513" y="0"/>
                    <a:pt x="24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8"/>
            <p:cNvSpPr/>
            <p:nvPr/>
          </p:nvSpPr>
          <p:spPr>
            <a:xfrm>
              <a:off x="3757025" y="3480400"/>
              <a:ext cx="1699575" cy="427025"/>
            </a:xfrm>
            <a:custGeom>
              <a:avLst/>
              <a:gdLst/>
              <a:ahLst/>
              <a:cxnLst/>
              <a:rect l="l" t="t" r="r" b="b"/>
              <a:pathLst>
                <a:path w="67983" h="17081" extrusionOk="0">
                  <a:moveTo>
                    <a:pt x="3077" y="1"/>
                  </a:moveTo>
                  <a:cubicBezTo>
                    <a:pt x="3063" y="1"/>
                    <a:pt x="3049" y="1"/>
                    <a:pt x="3036" y="2"/>
                  </a:cubicBezTo>
                  <a:cubicBezTo>
                    <a:pt x="0" y="169"/>
                    <a:pt x="434" y="17081"/>
                    <a:pt x="434" y="17081"/>
                  </a:cubicBezTo>
                  <a:lnTo>
                    <a:pt x="3002" y="14079"/>
                  </a:lnTo>
                  <a:cubicBezTo>
                    <a:pt x="3002" y="14079"/>
                    <a:pt x="2836" y="4205"/>
                    <a:pt x="3069" y="3905"/>
                  </a:cubicBezTo>
                  <a:cubicBezTo>
                    <a:pt x="3212" y="3721"/>
                    <a:pt x="3531" y="3636"/>
                    <a:pt x="4025" y="3636"/>
                  </a:cubicBezTo>
                  <a:cubicBezTo>
                    <a:pt x="6766" y="3636"/>
                    <a:pt x="14898" y="6257"/>
                    <a:pt x="28321" y="9309"/>
                  </a:cubicBezTo>
                  <a:cubicBezTo>
                    <a:pt x="33212" y="10411"/>
                    <a:pt x="37625" y="10864"/>
                    <a:pt x="41576" y="10864"/>
                  </a:cubicBezTo>
                  <a:cubicBezTo>
                    <a:pt x="59609" y="10864"/>
                    <a:pt x="67982" y="1437"/>
                    <a:pt x="67982" y="1436"/>
                  </a:cubicBezTo>
                  <a:lnTo>
                    <a:pt x="67982" y="1436"/>
                  </a:lnTo>
                  <a:cubicBezTo>
                    <a:pt x="59218" y="6957"/>
                    <a:pt x="49837" y="8845"/>
                    <a:pt x="41000" y="8845"/>
                  </a:cubicBezTo>
                  <a:cubicBezTo>
                    <a:pt x="21876" y="8845"/>
                    <a:pt x="5305" y="1"/>
                    <a:pt x="30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8"/>
            <p:cNvSpPr/>
            <p:nvPr/>
          </p:nvSpPr>
          <p:spPr>
            <a:xfrm>
              <a:off x="3248325" y="3679750"/>
              <a:ext cx="698025" cy="375950"/>
            </a:xfrm>
            <a:custGeom>
              <a:avLst/>
              <a:gdLst/>
              <a:ahLst/>
              <a:cxnLst/>
              <a:rect l="l" t="t" r="r" b="b"/>
              <a:pathLst>
                <a:path w="27921" h="15038" extrusionOk="0">
                  <a:moveTo>
                    <a:pt x="22917" y="0"/>
                  </a:moveTo>
                  <a:cubicBezTo>
                    <a:pt x="22917" y="1"/>
                    <a:pt x="17379" y="8306"/>
                    <a:pt x="11876" y="9874"/>
                  </a:cubicBezTo>
                  <a:cubicBezTo>
                    <a:pt x="7510" y="11091"/>
                    <a:pt x="2600" y="11217"/>
                    <a:pt x="755" y="11217"/>
                  </a:cubicBezTo>
                  <a:cubicBezTo>
                    <a:pt x="273" y="11217"/>
                    <a:pt x="1" y="11208"/>
                    <a:pt x="0" y="11208"/>
                  </a:cubicBezTo>
                  <a:lnTo>
                    <a:pt x="0" y="11208"/>
                  </a:lnTo>
                  <a:lnTo>
                    <a:pt x="401" y="14611"/>
                  </a:lnTo>
                  <a:cubicBezTo>
                    <a:pt x="401" y="14611"/>
                    <a:pt x="2163" y="15037"/>
                    <a:pt x="4595" y="15037"/>
                  </a:cubicBezTo>
                  <a:cubicBezTo>
                    <a:pt x="6354" y="15037"/>
                    <a:pt x="8463" y="14814"/>
                    <a:pt x="10508" y="14044"/>
                  </a:cubicBezTo>
                  <a:cubicBezTo>
                    <a:pt x="15345" y="12242"/>
                    <a:pt x="27920" y="7672"/>
                    <a:pt x="2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6" name="Google Shape;2256;p58"/>
          <p:cNvGrpSpPr/>
          <p:nvPr/>
        </p:nvGrpSpPr>
        <p:grpSpPr>
          <a:xfrm flipH="1">
            <a:off x="940186" y="1770308"/>
            <a:ext cx="2250083" cy="2548542"/>
            <a:chOff x="1903150" y="1904625"/>
            <a:chExt cx="2448130" cy="2445832"/>
          </a:xfrm>
        </p:grpSpPr>
        <p:sp>
          <p:nvSpPr>
            <p:cNvPr id="2257" name="Google Shape;2257;p58"/>
            <p:cNvSpPr/>
            <p:nvPr/>
          </p:nvSpPr>
          <p:spPr>
            <a:xfrm>
              <a:off x="2038200" y="2039675"/>
              <a:ext cx="1618649" cy="1618649"/>
            </a:xfrm>
            <a:custGeom>
              <a:avLst/>
              <a:gdLst/>
              <a:ahLst/>
              <a:cxnLst/>
              <a:rect l="l" t="t" r="r" b="b"/>
              <a:pathLst>
                <a:path w="52772" h="52772" extrusionOk="0">
                  <a:moveTo>
                    <a:pt x="26386" y="1"/>
                  </a:moveTo>
                  <a:cubicBezTo>
                    <a:pt x="11809" y="1"/>
                    <a:pt x="0" y="11809"/>
                    <a:pt x="0" y="26386"/>
                  </a:cubicBezTo>
                  <a:cubicBezTo>
                    <a:pt x="0" y="40963"/>
                    <a:pt x="11809" y="52772"/>
                    <a:pt x="26386" y="52772"/>
                  </a:cubicBezTo>
                  <a:cubicBezTo>
                    <a:pt x="40963" y="52772"/>
                    <a:pt x="52771" y="40963"/>
                    <a:pt x="52771" y="26386"/>
                  </a:cubicBezTo>
                  <a:cubicBezTo>
                    <a:pt x="52771" y="11809"/>
                    <a:pt x="40963" y="1"/>
                    <a:pt x="26386" y="1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8"/>
            <p:cNvSpPr/>
            <p:nvPr/>
          </p:nvSpPr>
          <p:spPr>
            <a:xfrm>
              <a:off x="2161994" y="2115405"/>
              <a:ext cx="791933" cy="791933"/>
            </a:xfrm>
            <a:custGeom>
              <a:avLst/>
              <a:gdLst/>
              <a:ahLst/>
              <a:cxnLst/>
              <a:rect l="l" t="t" r="r" b="b"/>
              <a:pathLst>
                <a:path w="25819" h="25819" extrusionOk="0">
                  <a:moveTo>
                    <a:pt x="24151" y="0"/>
                  </a:moveTo>
                  <a:cubicBezTo>
                    <a:pt x="10842" y="0"/>
                    <a:pt x="0" y="10841"/>
                    <a:pt x="0" y="24151"/>
                  </a:cubicBezTo>
                  <a:cubicBezTo>
                    <a:pt x="0" y="25051"/>
                    <a:pt x="768" y="25819"/>
                    <a:pt x="1668" y="25819"/>
                  </a:cubicBezTo>
                  <a:cubicBezTo>
                    <a:pt x="2602" y="25819"/>
                    <a:pt x="3336" y="25051"/>
                    <a:pt x="3336" y="24151"/>
                  </a:cubicBezTo>
                  <a:cubicBezTo>
                    <a:pt x="3336" y="12676"/>
                    <a:pt x="12676" y="3336"/>
                    <a:pt x="24151" y="3336"/>
                  </a:cubicBezTo>
                  <a:cubicBezTo>
                    <a:pt x="25085" y="3336"/>
                    <a:pt x="25819" y="2602"/>
                    <a:pt x="25819" y="1668"/>
                  </a:cubicBezTo>
                  <a:cubicBezTo>
                    <a:pt x="25819" y="734"/>
                    <a:pt x="25085" y="0"/>
                    <a:pt x="241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8"/>
            <p:cNvSpPr/>
            <p:nvPr/>
          </p:nvSpPr>
          <p:spPr>
            <a:xfrm>
              <a:off x="2012620" y="2014094"/>
              <a:ext cx="1669811" cy="1669811"/>
            </a:xfrm>
            <a:custGeom>
              <a:avLst/>
              <a:gdLst/>
              <a:ahLst/>
              <a:cxnLst/>
              <a:rect l="l" t="t" r="r" b="b"/>
              <a:pathLst>
                <a:path w="54440" h="54440" extrusionOk="0">
                  <a:moveTo>
                    <a:pt x="27220" y="1669"/>
                  </a:moveTo>
                  <a:cubicBezTo>
                    <a:pt x="41330" y="1669"/>
                    <a:pt x="52771" y="13110"/>
                    <a:pt x="52771" y="27220"/>
                  </a:cubicBezTo>
                  <a:cubicBezTo>
                    <a:pt x="52771" y="41297"/>
                    <a:pt x="41330" y="52772"/>
                    <a:pt x="27220" y="52772"/>
                  </a:cubicBezTo>
                  <a:cubicBezTo>
                    <a:pt x="13143" y="52772"/>
                    <a:pt x="1668" y="41297"/>
                    <a:pt x="1668" y="27220"/>
                  </a:cubicBezTo>
                  <a:cubicBezTo>
                    <a:pt x="1668" y="13110"/>
                    <a:pt x="13143" y="1669"/>
                    <a:pt x="27220" y="1669"/>
                  </a:cubicBezTo>
                  <a:close/>
                  <a:moveTo>
                    <a:pt x="27220" y="1"/>
                  </a:moveTo>
                  <a:cubicBezTo>
                    <a:pt x="12209" y="1"/>
                    <a:pt x="0" y="12209"/>
                    <a:pt x="0" y="27220"/>
                  </a:cubicBezTo>
                  <a:cubicBezTo>
                    <a:pt x="0" y="42231"/>
                    <a:pt x="12209" y="54440"/>
                    <a:pt x="27220" y="54440"/>
                  </a:cubicBezTo>
                  <a:cubicBezTo>
                    <a:pt x="42230" y="54440"/>
                    <a:pt x="54439" y="42231"/>
                    <a:pt x="54439" y="27220"/>
                  </a:cubicBezTo>
                  <a:cubicBezTo>
                    <a:pt x="54439" y="12209"/>
                    <a:pt x="42230" y="1"/>
                    <a:pt x="27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8"/>
            <p:cNvSpPr/>
            <p:nvPr/>
          </p:nvSpPr>
          <p:spPr>
            <a:xfrm>
              <a:off x="3371049" y="3378016"/>
              <a:ext cx="980232" cy="972441"/>
            </a:xfrm>
            <a:custGeom>
              <a:avLst/>
              <a:gdLst/>
              <a:ahLst/>
              <a:cxnLst/>
              <a:rect l="l" t="t" r="r" b="b"/>
              <a:pathLst>
                <a:path w="31958" h="31704" extrusionOk="0">
                  <a:moveTo>
                    <a:pt x="7968" y="0"/>
                  </a:moveTo>
                  <a:cubicBezTo>
                    <a:pt x="7844" y="0"/>
                    <a:pt x="7653" y="100"/>
                    <a:pt x="7406" y="272"/>
                  </a:cubicBezTo>
                  <a:cubicBezTo>
                    <a:pt x="6539" y="873"/>
                    <a:pt x="5038" y="2240"/>
                    <a:pt x="3604" y="3708"/>
                  </a:cubicBezTo>
                  <a:cubicBezTo>
                    <a:pt x="2102" y="5209"/>
                    <a:pt x="701" y="6777"/>
                    <a:pt x="234" y="7578"/>
                  </a:cubicBezTo>
                  <a:cubicBezTo>
                    <a:pt x="68" y="7844"/>
                    <a:pt x="1" y="8045"/>
                    <a:pt x="68" y="8111"/>
                  </a:cubicBezTo>
                  <a:lnTo>
                    <a:pt x="21750" y="30027"/>
                  </a:lnTo>
                  <a:cubicBezTo>
                    <a:pt x="22851" y="31144"/>
                    <a:pt x="24302" y="31703"/>
                    <a:pt x="25753" y="31703"/>
                  </a:cubicBezTo>
                  <a:cubicBezTo>
                    <a:pt x="27204" y="31703"/>
                    <a:pt x="28655" y="31144"/>
                    <a:pt x="29756" y="30027"/>
                  </a:cubicBezTo>
                  <a:cubicBezTo>
                    <a:pt x="31957" y="27792"/>
                    <a:pt x="31957" y="24189"/>
                    <a:pt x="29756" y="21955"/>
                  </a:cubicBezTo>
                  <a:lnTo>
                    <a:pt x="8073" y="39"/>
                  </a:lnTo>
                  <a:cubicBezTo>
                    <a:pt x="8047" y="13"/>
                    <a:pt x="8012" y="0"/>
                    <a:pt x="79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8"/>
            <p:cNvSpPr/>
            <p:nvPr/>
          </p:nvSpPr>
          <p:spPr>
            <a:xfrm>
              <a:off x="1903150" y="1904625"/>
              <a:ext cx="1888751" cy="1888751"/>
            </a:xfrm>
            <a:custGeom>
              <a:avLst/>
              <a:gdLst/>
              <a:ahLst/>
              <a:cxnLst/>
              <a:rect l="l" t="t" r="r" b="b"/>
              <a:pathLst>
                <a:path w="61578" h="61578" extrusionOk="0">
                  <a:moveTo>
                    <a:pt x="30789" y="4404"/>
                  </a:moveTo>
                  <a:cubicBezTo>
                    <a:pt x="45366" y="4404"/>
                    <a:pt x="57174" y="16212"/>
                    <a:pt x="57174" y="30789"/>
                  </a:cubicBezTo>
                  <a:cubicBezTo>
                    <a:pt x="57174" y="45366"/>
                    <a:pt x="45366" y="57175"/>
                    <a:pt x="30789" y="57175"/>
                  </a:cubicBezTo>
                  <a:cubicBezTo>
                    <a:pt x="16212" y="57175"/>
                    <a:pt x="4403" y="45366"/>
                    <a:pt x="4403" y="30789"/>
                  </a:cubicBezTo>
                  <a:cubicBezTo>
                    <a:pt x="4403" y="16212"/>
                    <a:pt x="16212" y="4404"/>
                    <a:pt x="30789" y="4404"/>
                  </a:cubicBezTo>
                  <a:close/>
                  <a:moveTo>
                    <a:pt x="30789" y="0"/>
                  </a:moveTo>
                  <a:cubicBezTo>
                    <a:pt x="13777" y="0"/>
                    <a:pt x="0" y="13777"/>
                    <a:pt x="0" y="30789"/>
                  </a:cubicBezTo>
                  <a:cubicBezTo>
                    <a:pt x="0" y="47801"/>
                    <a:pt x="13777" y="61578"/>
                    <a:pt x="30789" y="61578"/>
                  </a:cubicBezTo>
                  <a:cubicBezTo>
                    <a:pt x="37860" y="61578"/>
                    <a:pt x="44332" y="59210"/>
                    <a:pt x="49535" y="55207"/>
                  </a:cubicBezTo>
                  <a:lnTo>
                    <a:pt x="53105" y="51637"/>
                  </a:lnTo>
                  <a:lnTo>
                    <a:pt x="55039" y="49703"/>
                  </a:lnTo>
                  <a:cubicBezTo>
                    <a:pt x="55106" y="49669"/>
                    <a:pt x="55139" y="49636"/>
                    <a:pt x="55173" y="49603"/>
                  </a:cubicBezTo>
                  <a:cubicBezTo>
                    <a:pt x="59209" y="44399"/>
                    <a:pt x="61577" y="37861"/>
                    <a:pt x="61577" y="30789"/>
                  </a:cubicBezTo>
                  <a:cubicBezTo>
                    <a:pt x="61577" y="13777"/>
                    <a:pt x="47801" y="0"/>
                    <a:pt x="307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2" name="Google Shape;2262;p58"/>
          <p:cNvSpPr/>
          <p:nvPr/>
        </p:nvSpPr>
        <p:spPr>
          <a:xfrm>
            <a:off x="2418474" y="4110350"/>
            <a:ext cx="208500" cy="208500"/>
          </a:xfrm>
          <a:custGeom>
            <a:avLst/>
            <a:gdLst/>
            <a:ahLst/>
            <a:cxnLst/>
            <a:rect l="l" t="t" r="r" b="b"/>
            <a:pathLst>
              <a:path w="8340" h="8340" extrusionOk="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58"/>
          <p:cNvSpPr/>
          <p:nvPr/>
        </p:nvSpPr>
        <p:spPr>
          <a:xfrm rot="3485774">
            <a:off x="1310657" y="-359325"/>
            <a:ext cx="1418544" cy="2195354"/>
          </a:xfrm>
          <a:custGeom>
            <a:avLst/>
            <a:gdLst/>
            <a:ahLst/>
            <a:cxnLst/>
            <a:rect l="l" t="t" r="r" b="b"/>
            <a:pathLst>
              <a:path w="30823" h="47702" fill="none" extrusionOk="0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58"/>
          <p:cNvSpPr/>
          <p:nvPr/>
        </p:nvSpPr>
        <p:spPr>
          <a:xfrm rot="-8903276" flipH="1">
            <a:off x="4533096" y="-846350"/>
            <a:ext cx="2274975" cy="3521493"/>
          </a:xfrm>
          <a:custGeom>
            <a:avLst/>
            <a:gdLst/>
            <a:ahLst/>
            <a:cxnLst/>
            <a:rect l="l" t="t" r="r" b="b"/>
            <a:pathLst>
              <a:path w="58176" h="86030" fill="none" extrusionOk="0">
                <a:moveTo>
                  <a:pt x="1" y="74221"/>
                </a:moveTo>
                <a:cubicBezTo>
                  <a:pt x="2402" y="75588"/>
                  <a:pt x="5304" y="76389"/>
                  <a:pt x="7739" y="77323"/>
                </a:cubicBezTo>
                <a:cubicBezTo>
                  <a:pt x="23084" y="83194"/>
                  <a:pt x="47868" y="86029"/>
                  <a:pt x="56274" y="67549"/>
                </a:cubicBezTo>
                <a:cubicBezTo>
                  <a:pt x="57675" y="64480"/>
                  <a:pt x="58175" y="61078"/>
                  <a:pt x="57775" y="57709"/>
                </a:cubicBezTo>
                <a:cubicBezTo>
                  <a:pt x="56641" y="48502"/>
                  <a:pt x="48368" y="44666"/>
                  <a:pt x="39962" y="43832"/>
                </a:cubicBezTo>
                <a:cubicBezTo>
                  <a:pt x="36060" y="43432"/>
                  <a:pt x="32090" y="43265"/>
                  <a:pt x="28354" y="42098"/>
                </a:cubicBezTo>
                <a:cubicBezTo>
                  <a:pt x="22650" y="40330"/>
                  <a:pt x="18881" y="35893"/>
                  <a:pt x="17179" y="30222"/>
                </a:cubicBezTo>
                <a:cubicBezTo>
                  <a:pt x="16079" y="26520"/>
                  <a:pt x="15678" y="22617"/>
                  <a:pt x="15545" y="18781"/>
                </a:cubicBezTo>
                <a:cubicBezTo>
                  <a:pt x="15412" y="15045"/>
                  <a:pt x="15912" y="11042"/>
                  <a:pt x="15211" y="7373"/>
                </a:cubicBezTo>
                <a:cubicBezTo>
                  <a:pt x="14111" y="1535"/>
                  <a:pt x="13544" y="1"/>
                  <a:pt x="13544" y="1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64;p48">
            <a:extLst>
              <a:ext uri="{FF2B5EF4-FFF2-40B4-BE49-F238E27FC236}">
                <a16:creationId xmlns:a16="http://schemas.microsoft.com/office/drawing/2014/main" id="{36059E83-5BD0-2D12-BEC3-6E62C140A120}"/>
              </a:ext>
            </a:extLst>
          </p:cNvPr>
          <p:cNvSpPr txBox="1">
            <a:spLocks/>
          </p:cNvSpPr>
          <p:nvPr/>
        </p:nvSpPr>
        <p:spPr>
          <a:xfrm>
            <a:off x="583795" y="248592"/>
            <a:ext cx="6447200" cy="95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algn="l"/>
            <a:r>
              <a:rPr lang="en-SG" sz="4400" dirty="0"/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74401-5D2E-C577-42BB-32FC825F8C24}"/>
              </a:ext>
            </a:extLst>
          </p:cNvPr>
          <p:cNvSpPr txBox="1"/>
          <p:nvPr/>
        </p:nvSpPr>
        <p:spPr>
          <a:xfrm>
            <a:off x="4994210" y="1770308"/>
            <a:ext cx="2792809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Catamaran" panose="020B0604020202020204" charset="0"/>
                <a:cs typeface="Catamaran" panose="020B0604020202020204" charset="0"/>
              </a:rPr>
              <a:t>Improving resource allocation and preventive measures by exploring rainfall-dengue trends to reduce public resource overload.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64;p48">
            <a:extLst>
              <a:ext uri="{FF2B5EF4-FFF2-40B4-BE49-F238E27FC236}">
                <a16:creationId xmlns:a16="http://schemas.microsoft.com/office/drawing/2014/main" id="{F76E82D5-0B48-8499-9BF4-C09E81C6CDEE}"/>
              </a:ext>
            </a:extLst>
          </p:cNvPr>
          <p:cNvSpPr txBox="1">
            <a:spLocks/>
          </p:cNvSpPr>
          <p:nvPr/>
        </p:nvSpPr>
        <p:spPr>
          <a:xfrm>
            <a:off x="2940908" y="162095"/>
            <a:ext cx="3262184" cy="95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r>
              <a:rPr lang="en-SG" sz="4400" dirty="0"/>
              <a:t>Method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010346-E614-CB77-A0E5-FC80F6776A9B}"/>
              </a:ext>
            </a:extLst>
          </p:cNvPr>
          <p:cNvCxnSpPr>
            <a:cxnSpLocks/>
          </p:cNvCxnSpPr>
          <p:nvPr/>
        </p:nvCxnSpPr>
        <p:spPr>
          <a:xfrm>
            <a:off x="4600572" y="2779813"/>
            <a:ext cx="0" cy="3268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6CAAE5C-6CDD-1516-D1FB-B871EB616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15943"/>
              </p:ext>
            </p:extLst>
          </p:nvPr>
        </p:nvGraphicFramePr>
        <p:xfrm>
          <a:off x="2539998" y="1199082"/>
          <a:ext cx="4064000" cy="1417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632526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75684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Datasets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492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atamaran" panose="020B0604020202020204" charset="0"/>
                          <a:ea typeface="Chivo Black" panose="020B0604020202020204" charset="0"/>
                          <a:cs typeface="Catamaran" panose="020B0604020202020204" charset="0"/>
                        </a:rPr>
                        <a:t>Number of Rainy Days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403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atamaran" panose="020B0604020202020204" charset="0"/>
                          <a:ea typeface="Chivo Black" panose="020B0604020202020204" charset="0"/>
                          <a:cs typeface="Catamaran" panose="020B0604020202020204" charset="0"/>
                        </a:rPr>
                        <a:t>Dengue Cases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9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Catamaran" panose="020B0604020202020204" charset="0"/>
                          <a:ea typeface="Chivo Black" panose="020B0604020202020204" charset="0"/>
                          <a:cs typeface="Catamaran" panose="020B0604020202020204" charset="0"/>
                        </a:rPr>
                        <a:t>Yearly </a:t>
                      </a:r>
                      <a:r>
                        <a:rPr lang="en-US" sz="1400" dirty="0">
                          <a:latin typeface="Catamaran" panose="020B0604020202020204" charset="0"/>
                          <a:ea typeface="Chivo Black" panose="020B0604020202020204" charset="0"/>
                          <a:cs typeface="Catamaran" panose="020B0604020202020204" charset="0"/>
                        </a:rPr>
                        <a:t>(1966 -2021)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atamaran" panose="020B0604020202020204" charset="0"/>
                          <a:ea typeface="Chivo Black" panose="020B0604020202020204" charset="0"/>
                          <a:cs typeface="Catamaran" panose="020B0604020202020204" charset="0"/>
                        </a:rPr>
                        <a:t>Weekly </a:t>
                      </a:r>
                      <a:r>
                        <a:rPr lang="en-US" sz="1400" dirty="0">
                          <a:latin typeface="Catamaran" panose="020B0604020202020204" charset="0"/>
                          <a:ea typeface="Chivo Black" panose="020B0604020202020204" charset="0"/>
                          <a:cs typeface="Catamaran" panose="020B0604020202020204" charset="0"/>
                        </a:rPr>
                        <a:t>(2014-2018)</a:t>
                      </a:r>
                      <a:endParaRPr lang="en-SG" dirty="0">
                        <a:latin typeface="Catamaran" panose="020B0604020202020204" charset="0"/>
                        <a:ea typeface="Chivo Black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45312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8CAA3DA-AECB-A68B-8B3E-F13F018F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72557"/>
              </p:ext>
            </p:extLst>
          </p:nvPr>
        </p:nvGraphicFramePr>
        <p:xfrm>
          <a:off x="2539998" y="3106636"/>
          <a:ext cx="4064002" cy="1788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1263252611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23475684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latin typeface="Catamaran" panose="020B0604020202020204" charset="0"/>
                          <a:cs typeface="Catamaran" panose="020B0604020202020204" charset="0"/>
                        </a:rPr>
                        <a:t>Analysis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492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atamaran" panose="020B0604020202020204" charset="0"/>
                          <a:cs typeface="Catamaran" panose="020B0604020202020204" charset="0"/>
                        </a:rPr>
                        <a:t>Monthly Trend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4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atamaran" panose="020B0604020202020204" charset="0"/>
                          <a:cs typeface="Catamaran" panose="020B0604020202020204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atamaran" panose="020B0604020202020204" charset="0"/>
                          <a:cs typeface="Catamaran" panose="020B0604020202020204" charset="0"/>
                        </a:rPr>
                        <a:t>Lagged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229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atamaran" panose="020B0604020202020204" charset="0"/>
                          <a:cs typeface="Catamaran" panose="020B0604020202020204" charset="0"/>
                        </a:rPr>
                        <a:t>Yearly Trend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9938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atamaran" panose="020B0604020202020204" charset="0"/>
                          <a:cs typeface="Catamaran" panose="020B0604020202020204" charset="0"/>
                        </a:rPr>
                        <a:t>Anomalies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73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EDCD909-FF9C-AE48-6B95-8FBFD8DBD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93"/>
          <a:stretch/>
        </p:blipFill>
        <p:spPr>
          <a:xfrm>
            <a:off x="-589085" y="1506939"/>
            <a:ext cx="10090054" cy="370836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36C4D11-35A2-9F0D-1C6A-4D4261BE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04222" y="56861"/>
            <a:ext cx="7796348" cy="1017390"/>
          </a:xfrm>
        </p:spPr>
        <p:txBody>
          <a:bodyPr/>
          <a:lstStyle/>
          <a:p>
            <a:pPr algn="l"/>
            <a:r>
              <a:rPr lang="en-SG" sz="2400" dirty="0"/>
              <a:t>MONTHLY TREND (2014-2018) </a:t>
            </a:r>
            <a:br>
              <a:rPr lang="en-SG" sz="2400" dirty="0"/>
            </a:br>
            <a:r>
              <a:rPr lang="en-SG" sz="2400" dirty="0">
                <a:latin typeface="Catamaran" panose="020B0604020202020204" charset="0"/>
                <a:cs typeface="Catamaran" panose="020B0604020202020204" charset="0"/>
              </a:rPr>
              <a:t>Number of rainy days depends on monsoon cycles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9F337-B025-8DBE-E9BE-E7CAEB79BA2C}"/>
              </a:ext>
            </a:extLst>
          </p:cNvPr>
          <p:cNvSpPr/>
          <p:nvPr/>
        </p:nvSpPr>
        <p:spPr>
          <a:xfrm>
            <a:off x="7220857" y="1506943"/>
            <a:ext cx="1233890" cy="3636557"/>
          </a:xfrm>
          <a:prstGeom prst="rect">
            <a:avLst/>
          </a:prstGeom>
          <a:solidFill>
            <a:srgbClr val="76515B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B1E5C89-BF14-4E69-9CE0-CC44AF320625}"/>
              </a:ext>
            </a:extLst>
          </p:cNvPr>
          <p:cNvSpPr txBox="1">
            <a:spLocks/>
          </p:cNvSpPr>
          <p:nvPr/>
        </p:nvSpPr>
        <p:spPr>
          <a:xfrm flipH="1">
            <a:off x="5303161" y="922925"/>
            <a:ext cx="4872081" cy="34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None/>
              <a:defRPr sz="20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14300" indent="0" algn="ctr"/>
            <a:r>
              <a:rPr lang="en-SG" sz="1800" b="1" dirty="0"/>
              <a:t>NE Monsoon season</a:t>
            </a:r>
          </a:p>
          <a:p>
            <a:pPr marL="114300" indent="0" algn="ctr"/>
            <a:r>
              <a:rPr lang="en-SG" sz="1800" dirty="0"/>
              <a:t>Wet phase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SG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B0EE2F-5C87-07EA-9B67-FE5A5F185725}"/>
              </a:ext>
            </a:extLst>
          </p:cNvPr>
          <p:cNvSpPr/>
          <p:nvPr/>
        </p:nvSpPr>
        <p:spPr>
          <a:xfrm>
            <a:off x="769080" y="1506939"/>
            <a:ext cx="1466119" cy="3636559"/>
          </a:xfrm>
          <a:prstGeom prst="rect">
            <a:avLst/>
          </a:prstGeom>
          <a:solidFill>
            <a:srgbClr val="76515B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20FD78A3-BACE-DA8E-2C06-EC16B320C820}"/>
              </a:ext>
            </a:extLst>
          </p:cNvPr>
          <p:cNvSpPr txBox="1">
            <a:spLocks/>
          </p:cNvSpPr>
          <p:nvPr/>
        </p:nvSpPr>
        <p:spPr>
          <a:xfrm flipH="1">
            <a:off x="-956940" y="895009"/>
            <a:ext cx="4872081" cy="34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None/>
              <a:defRPr sz="20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14300" indent="0" algn="ctr"/>
            <a:r>
              <a:rPr lang="en-SG" sz="1800" b="1" dirty="0"/>
              <a:t>NE Monsoon season</a:t>
            </a:r>
          </a:p>
          <a:p>
            <a:pPr marL="114300" indent="0" algn="ctr"/>
            <a:r>
              <a:rPr lang="en-SG" sz="1800" dirty="0"/>
              <a:t>Dry phase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SG" sz="18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CFDDDE06-3F1B-0727-69AB-8C5E3F40F843}"/>
              </a:ext>
            </a:extLst>
          </p:cNvPr>
          <p:cNvSpPr txBox="1">
            <a:spLocks/>
          </p:cNvSpPr>
          <p:nvPr/>
        </p:nvSpPr>
        <p:spPr>
          <a:xfrm flipH="1">
            <a:off x="2766525" y="1159386"/>
            <a:ext cx="4872081" cy="34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None/>
              <a:defRPr sz="20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14300" indent="0" algn="ctr"/>
            <a:r>
              <a:rPr lang="en-SG" sz="1800" b="1" dirty="0"/>
              <a:t>SW Monsoon season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ECABE5-6021-50C3-F52E-1F52AE9647F0}"/>
              </a:ext>
            </a:extLst>
          </p:cNvPr>
          <p:cNvSpPr/>
          <p:nvPr/>
        </p:nvSpPr>
        <p:spPr>
          <a:xfrm>
            <a:off x="4083411" y="1506939"/>
            <a:ext cx="2290896" cy="3636557"/>
          </a:xfrm>
          <a:prstGeom prst="rect">
            <a:avLst/>
          </a:prstGeom>
          <a:solidFill>
            <a:srgbClr val="76515B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1956290F-939D-98AC-FAA8-84EF1F53000C}"/>
              </a:ext>
            </a:extLst>
          </p:cNvPr>
          <p:cNvSpPr txBox="1">
            <a:spLocks/>
          </p:cNvSpPr>
          <p:nvPr/>
        </p:nvSpPr>
        <p:spPr>
          <a:xfrm flipH="1">
            <a:off x="2219505" y="1594028"/>
            <a:ext cx="1799955" cy="106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None/>
              <a:defRPr sz="20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14300" indent="0" algn="ctr"/>
            <a:r>
              <a:rPr lang="en-SG" sz="1800" dirty="0"/>
              <a:t>Inter-Monsoon season</a:t>
            </a:r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BC90767A-ECD3-0407-E65F-3212632CCDCF}"/>
              </a:ext>
            </a:extLst>
          </p:cNvPr>
          <p:cNvSpPr txBox="1">
            <a:spLocks/>
          </p:cNvSpPr>
          <p:nvPr/>
        </p:nvSpPr>
        <p:spPr>
          <a:xfrm flipH="1">
            <a:off x="5838651" y="1594019"/>
            <a:ext cx="1799955" cy="106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None/>
              <a:defRPr sz="20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14300" indent="0" algn="ctr"/>
            <a:r>
              <a:rPr lang="en-SG" sz="1800" dirty="0"/>
              <a:t>Inter-Monsoon season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904019-CAB6-4A52-B370-06264DB99D5D}"/>
              </a:ext>
            </a:extLst>
          </p:cNvPr>
          <p:cNvSpPr/>
          <p:nvPr/>
        </p:nvSpPr>
        <p:spPr>
          <a:xfrm>
            <a:off x="7220857" y="1981391"/>
            <a:ext cx="589207" cy="59035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A1C3BB-05EB-DC8B-D65B-56D23206C553}"/>
              </a:ext>
            </a:extLst>
          </p:cNvPr>
          <p:cNvSpPr/>
          <p:nvPr/>
        </p:nvSpPr>
        <p:spPr>
          <a:xfrm>
            <a:off x="1356383" y="3557577"/>
            <a:ext cx="589207" cy="59035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D756C-C119-D774-63F6-F79FBF0EC03E}"/>
              </a:ext>
            </a:extLst>
          </p:cNvPr>
          <p:cNvSpPr txBox="1"/>
          <p:nvPr/>
        </p:nvSpPr>
        <p:spPr>
          <a:xfrm>
            <a:off x="7324810" y="262806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Max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F2817-CC07-6118-8616-A01E61E00679}"/>
              </a:ext>
            </a:extLst>
          </p:cNvPr>
          <p:cNvSpPr txBox="1"/>
          <p:nvPr/>
        </p:nvSpPr>
        <p:spPr>
          <a:xfrm>
            <a:off x="1356383" y="419664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5335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8" grpId="0" animBg="1"/>
      <p:bldP spid="19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34D48A9C-0D6B-0C5B-47D1-6779334E0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79"/>
          <a:stretch/>
        </p:blipFill>
        <p:spPr>
          <a:xfrm>
            <a:off x="-589085" y="1619814"/>
            <a:ext cx="10090054" cy="359549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A2F713-0373-631C-2EF1-C6B6DD38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04222" y="56861"/>
            <a:ext cx="7796348" cy="632834"/>
          </a:xfrm>
        </p:spPr>
        <p:txBody>
          <a:bodyPr/>
          <a:lstStyle/>
          <a:p>
            <a:pPr algn="l"/>
            <a:r>
              <a:rPr lang="en-SG" sz="2400" dirty="0"/>
              <a:t>MONTHLY TREND (2014-2018) </a:t>
            </a:r>
            <a:br>
              <a:rPr lang="en-SG" sz="2400" dirty="0"/>
            </a:br>
            <a:r>
              <a:rPr lang="en-SG" sz="2400" dirty="0">
                <a:latin typeface="Catamaran" panose="020B0604020202020204" charset="0"/>
                <a:cs typeface="Catamaran" panose="020B0604020202020204" charset="0"/>
              </a:rPr>
              <a:t>Cyclic trend of dengue cases seemed to “lag behind”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90909D-39BB-C142-9AAC-3C38233A237A}"/>
              </a:ext>
            </a:extLst>
          </p:cNvPr>
          <p:cNvCxnSpPr>
            <a:cxnSpLocks/>
          </p:cNvCxnSpPr>
          <p:nvPr/>
        </p:nvCxnSpPr>
        <p:spPr>
          <a:xfrm flipH="1">
            <a:off x="4913086" y="1312037"/>
            <a:ext cx="544285" cy="2884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B0AA88-DD46-173B-8A7F-F89B8DBE04DD}"/>
              </a:ext>
            </a:extLst>
          </p:cNvPr>
          <p:cNvSpPr txBox="1"/>
          <p:nvPr/>
        </p:nvSpPr>
        <p:spPr>
          <a:xfrm>
            <a:off x="5457370" y="1142058"/>
            <a:ext cx="268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Wide error bar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5FAD0F-13EB-B401-9A04-F7D2983F1D43}"/>
              </a:ext>
            </a:extLst>
          </p:cNvPr>
          <p:cNvSpPr txBox="1"/>
          <p:nvPr/>
        </p:nvSpPr>
        <p:spPr>
          <a:xfrm>
            <a:off x="704472" y="2425188"/>
            <a:ext cx="7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Max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FD90E-378B-8A68-6BB3-8FC957B99A00}"/>
              </a:ext>
            </a:extLst>
          </p:cNvPr>
          <p:cNvSpPr/>
          <p:nvPr/>
        </p:nvSpPr>
        <p:spPr>
          <a:xfrm>
            <a:off x="704472" y="2732965"/>
            <a:ext cx="589207" cy="5903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E6F6FE-2BEA-A368-2AF9-D18B4B43ED64}"/>
              </a:ext>
            </a:extLst>
          </p:cNvPr>
          <p:cNvSpPr/>
          <p:nvPr/>
        </p:nvSpPr>
        <p:spPr>
          <a:xfrm>
            <a:off x="7187334" y="3471642"/>
            <a:ext cx="589207" cy="5903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9AB18-C462-A72F-EF15-13E0021FA5FD}"/>
              </a:ext>
            </a:extLst>
          </p:cNvPr>
          <p:cNvSpPr txBox="1"/>
          <p:nvPr/>
        </p:nvSpPr>
        <p:spPr>
          <a:xfrm>
            <a:off x="7187334" y="3263084"/>
            <a:ext cx="7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Min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FB3951-D4DC-337E-BF9A-09F1A5B5EAD0}"/>
              </a:ext>
            </a:extLst>
          </p:cNvPr>
          <p:cNvSpPr/>
          <p:nvPr/>
        </p:nvSpPr>
        <p:spPr>
          <a:xfrm>
            <a:off x="2699154" y="3531882"/>
            <a:ext cx="589207" cy="5903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96CFDC-4E72-B534-2C23-F9B3360F7EE1}"/>
              </a:ext>
            </a:extLst>
          </p:cNvPr>
          <p:cNvSpPr txBox="1"/>
          <p:nvPr/>
        </p:nvSpPr>
        <p:spPr>
          <a:xfrm>
            <a:off x="2699154" y="3323324"/>
            <a:ext cx="7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43439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AB9E2D3-37C9-ED6E-B17D-5C7F4911A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20"/>
          <a:stretch/>
        </p:blipFill>
        <p:spPr>
          <a:xfrm>
            <a:off x="-589085" y="1600508"/>
            <a:ext cx="10090054" cy="3614796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F748917B-02B0-33D7-4054-CC3F3CC5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04222" y="56860"/>
            <a:ext cx="8282578" cy="857539"/>
          </a:xfrm>
        </p:spPr>
        <p:txBody>
          <a:bodyPr/>
          <a:lstStyle/>
          <a:p>
            <a:pPr algn="l"/>
            <a:r>
              <a:rPr lang="en-SG" sz="2400" dirty="0"/>
              <a:t>MONTHLY TREND (2014-2018) </a:t>
            </a:r>
            <a:br>
              <a:rPr lang="en-SG" sz="2400" dirty="0"/>
            </a:br>
            <a:r>
              <a:rPr lang="en-SG" sz="2400" b="1" dirty="0">
                <a:latin typeface="Catamaran" panose="020B0604020202020204" charset="0"/>
                <a:cs typeface="Catamaran" panose="020B0604020202020204" charset="0"/>
              </a:rPr>
              <a:t>Lagged Analysis: </a:t>
            </a:r>
            <a:r>
              <a:rPr lang="en-SG" sz="2400" dirty="0">
                <a:latin typeface="Catamaran" panose="020B0604020202020204" charset="0"/>
                <a:cs typeface="Catamaran" panose="020B0604020202020204" charset="0"/>
              </a:rPr>
              <a:t>Optimal ‘match’ at 2 months lagged period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A2199A-8B61-F3EE-8866-6301E72BB7CA}"/>
              </a:ext>
            </a:extLst>
          </p:cNvPr>
          <p:cNvSpPr/>
          <p:nvPr/>
        </p:nvSpPr>
        <p:spPr>
          <a:xfrm>
            <a:off x="993531" y="1600200"/>
            <a:ext cx="1837592" cy="325315"/>
          </a:xfrm>
          <a:prstGeom prst="rect">
            <a:avLst/>
          </a:prstGeom>
          <a:solidFill>
            <a:srgbClr val="CFE2F3"/>
          </a:solidFill>
          <a:ln>
            <a:solidFill>
              <a:srgbClr val="CF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3B37C-EF99-98A4-309A-7D0207BC2724}"/>
              </a:ext>
            </a:extLst>
          </p:cNvPr>
          <p:cNvCxnSpPr>
            <a:cxnSpLocks/>
          </p:cNvCxnSpPr>
          <p:nvPr/>
        </p:nvCxnSpPr>
        <p:spPr>
          <a:xfrm flipH="1">
            <a:off x="993531" y="1443922"/>
            <a:ext cx="131884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AA46E4-31A3-15F6-9E45-CF26FDEF40C9}"/>
              </a:ext>
            </a:extLst>
          </p:cNvPr>
          <p:cNvSpPr txBox="1"/>
          <p:nvPr/>
        </p:nvSpPr>
        <p:spPr>
          <a:xfrm>
            <a:off x="955465" y="1070676"/>
            <a:ext cx="7487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Shifted dengue data forward by 2 months </a:t>
            </a:r>
            <a:r>
              <a:rPr lang="en-SG" dirty="0">
                <a:latin typeface="Catamaran" panose="020B0604020202020204" charset="0"/>
                <a:cs typeface="Catamaran" panose="020B0604020202020204" charset="0"/>
              </a:rPr>
              <a:t>- Mosquitoes take time to breed and transmit diseases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E2688-9E5E-3736-534B-8B2B7B19A6B7}"/>
              </a:ext>
            </a:extLst>
          </p:cNvPr>
          <p:cNvSpPr/>
          <p:nvPr/>
        </p:nvSpPr>
        <p:spPr>
          <a:xfrm>
            <a:off x="1358350" y="3407906"/>
            <a:ext cx="1259120" cy="8097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8038B3D-2535-C057-FA56-7A146458B5AE}"/>
              </a:ext>
            </a:extLst>
          </p:cNvPr>
          <p:cNvSpPr/>
          <p:nvPr/>
        </p:nvSpPr>
        <p:spPr>
          <a:xfrm>
            <a:off x="7184292" y="1894968"/>
            <a:ext cx="601358" cy="17512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577A8E-48FE-D76D-EBF5-C3A30A4EA2F3}"/>
              </a:ext>
            </a:extLst>
          </p:cNvPr>
          <p:cNvSpPr txBox="1"/>
          <p:nvPr/>
        </p:nvSpPr>
        <p:spPr>
          <a:xfrm>
            <a:off x="1652954" y="3108744"/>
            <a:ext cx="7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Min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63ECBA-0429-4CC9-79CE-7FA8A3421861}"/>
              </a:ext>
            </a:extLst>
          </p:cNvPr>
          <p:cNvSpPr txBox="1"/>
          <p:nvPr/>
        </p:nvSpPr>
        <p:spPr>
          <a:xfrm>
            <a:off x="7184292" y="1580843"/>
            <a:ext cx="7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75978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7B3BC6-D2F6-A9A5-F937-426820DE4E9A}"/>
              </a:ext>
            </a:extLst>
          </p:cNvPr>
          <p:cNvSpPr txBox="1">
            <a:spLocks/>
          </p:cNvSpPr>
          <p:nvPr/>
        </p:nvSpPr>
        <p:spPr>
          <a:xfrm flipH="1">
            <a:off x="404222" y="56860"/>
            <a:ext cx="8282578" cy="12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ivo Black"/>
              <a:buNone/>
              <a:defRPr sz="1800" b="0" i="0" u="none" strike="noStrike" cap="none">
                <a:solidFill>
                  <a:schemeClr val="accent2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algn="l"/>
            <a:r>
              <a:rPr lang="en-SG" sz="2400" dirty="0"/>
              <a:t>YEARLY TREND (1982-2022 ) </a:t>
            </a:r>
            <a:br>
              <a:rPr lang="en-SG" sz="2400" dirty="0"/>
            </a:br>
            <a:r>
              <a:rPr lang="en-SG" sz="2400" dirty="0">
                <a:latin typeface="Catamaran" panose="020B0604020202020204" charset="0"/>
                <a:cs typeface="Catamaran" panose="020B0604020202020204" charset="0"/>
              </a:rPr>
              <a:t>Rather irregular fluctuations</a:t>
            </a:r>
          </a:p>
          <a:p>
            <a:pPr algn="l"/>
            <a:r>
              <a:rPr lang="en-SG" sz="2400" dirty="0">
                <a:latin typeface="Catamaran" panose="020B0604020202020204" charset="0"/>
                <a:cs typeface="Catamaran" panose="020B0604020202020204" charset="0"/>
              </a:rPr>
              <a:t>Extremities attributed to La Nina and El Nino effects</a:t>
            </a:r>
          </a:p>
          <a:p>
            <a:pPr algn="l"/>
            <a:r>
              <a:rPr lang="en-SG" sz="2400" dirty="0">
                <a:latin typeface="Catamaran" panose="020B0604020202020204" charset="0"/>
                <a:cs typeface="Catamaran" panose="020B0604020202020204" charset="0"/>
              </a:rPr>
              <a:t>Greater fluctuations in recent years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BF2849-6758-F5DA-8735-80542A944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34"/>
          <a:stretch/>
        </p:blipFill>
        <p:spPr>
          <a:xfrm>
            <a:off x="0" y="1701800"/>
            <a:ext cx="9144000" cy="35306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22BB437F-531F-93E4-8C97-05E6996691DF}"/>
              </a:ext>
            </a:extLst>
          </p:cNvPr>
          <p:cNvSpPr/>
          <p:nvPr/>
        </p:nvSpPr>
        <p:spPr>
          <a:xfrm>
            <a:off x="8160975" y="2332888"/>
            <a:ext cx="589207" cy="59035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8FFED5-4E17-27B0-5C1F-C215421084C9}"/>
              </a:ext>
            </a:extLst>
          </p:cNvPr>
          <p:cNvSpPr txBox="1"/>
          <p:nvPr/>
        </p:nvSpPr>
        <p:spPr>
          <a:xfrm>
            <a:off x="5481983" y="1663059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2007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BC569F1-16AA-EAFB-7428-27F4CBD72C5D}"/>
              </a:ext>
            </a:extLst>
          </p:cNvPr>
          <p:cNvSpPr/>
          <p:nvPr/>
        </p:nvSpPr>
        <p:spPr>
          <a:xfrm>
            <a:off x="5468575" y="1970836"/>
            <a:ext cx="589207" cy="59035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7F8326-0068-AE9A-0376-61B61167F69C}"/>
              </a:ext>
            </a:extLst>
          </p:cNvPr>
          <p:cNvSpPr txBox="1"/>
          <p:nvPr/>
        </p:nvSpPr>
        <p:spPr>
          <a:xfrm>
            <a:off x="8160857" y="2025111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2007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BFE6A7-9391-2380-0522-D4C36E4C2CDD}"/>
              </a:ext>
            </a:extLst>
          </p:cNvPr>
          <p:cNvSpPr/>
          <p:nvPr/>
        </p:nvSpPr>
        <p:spPr>
          <a:xfrm>
            <a:off x="3538175" y="4290730"/>
            <a:ext cx="589207" cy="59035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2AF275-946D-0D93-ED0D-07150CAB5A30}"/>
              </a:ext>
            </a:extLst>
          </p:cNvPr>
          <p:cNvSpPr/>
          <p:nvPr/>
        </p:nvSpPr>
        <p:spPr>
          <a:xfrm>
            <a:off x="7000150" y="4028236"/>
            <a:ext cx="589207" cy="59035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E22124-3BB9-5B37-C623-1A2E818F18AE}"/>
              </a:ext>
            </a:extLst>
          </p:cNvPr>
          <p:cNvSpPr txBox="1"/>
          <p:nvPr/>
        </p:nvSpPr>
        <p:spPr>
          <a:xfrm>
            <a:off x="4047497" y="413684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atamaran" panose="020B0604020202020204" charset="0"/>
                <a:cs typeface="Catamaran" panose="020B0604020202020204" charset="0"/>
              </a:rPr>
              <a:t>1997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845863-391B-8F97-FA68-10E047E7F8AE}"/>
              </a:ext>
            </a:extLst>
          </p:cNvPr>
          <p:cNvSpPr txBox="1"/>
          <p:nvPr/>
        </p:nvSpPr>
        <p:spPr>
          <a:xfrm>
            <a:off x="5468575" y="1356597"/>
            <a:ext cx="3935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tamaran" panose="020B0604020202020204" charset="0"/>
                <a:cs typeface="Catamaran" panose="020B0604020202020204" charset="0"/>
              </a:rPr>
              <a:t>La Nina: brings more rain over equatorial SEA</a:t>
            </a:r>
            <a:endParaRPr lang="en-SG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88604-1E12-3F8F-B3DC-0FF8A3D1EF05}"/>
              </a:ext>
            </a:extLst>
          </p:cNvPr>
          <p:cNvSpPr txBox="1"/>
          <p:nvPr/>
        </p:nvSpPr>
        <p:spPr>
          <a:xfrm>
            <a:off x="4134957" y="4463832"/>
            <a:ext cx="3051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tamaran" panose="020B0604020202020204" charset="0"/>
                <a:cs typeface="Catamaran" panose="020B0604020202020204" charset="0"/>
              </a:rPr>
              <a:t>El Nino: brings about drier climate</a:t>
            </a:r>
            <a:endParaRPr lang="en-SG" b="1" dirty="0"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Mosquito Day by Slidesgo">
  <a:themeElements>
    <a:clrScheme name="Simple Light">
      <a:dk1>
        <a:srgbClr val="443440"/>
      </a:dk1>
      <a:lt1>
        <a:srgbClr val="FFFFFF"/>
      </a:lt1>
      <a:dk2>
        <a:srgbClr val="5C4F58"/>
      </a:dk2>
      <a:lt2>
        <a:srgbClr val="5D3742"/>
      </a:lt2>
      <a:accent1>
        <a:srgbClr val="8C8184"/>
      </a:accent1>
      <a:accent2>
        <a:srgbClr val="76515B"/>
      </a:accent2>
      <a:accent3>
        <a:srgbClr val="7F434E"/>
      </a:accent3>
      <a:accent4>
        <a:srgbClr val="B84A54"/>
      </a:accent4>
      <a:accent5>
        <a:srgbClr val="CFE2F3"/>
      </a:accent5>
      <a:accent6>
        <a:srgbClr val="4A2C3C"/>
      </a:accent6>
      <a:hlink>
        <a:srgbClr val="443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825</Words>
  <Application>Microsoft Office PowerPoint</Application>
  <PresentationFormat>On-screen Show (16:9)</PresentationFormat>
  <Paragraphs>97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Catamaran</vt:lpstr>
      <vt:lpstr>Chivo Black</vt:lpstr>
      <vt:lpstr>Arial</vt:lpstr>
      <vt:lpstr>World Mosquito Day by Slidesgo</vt:lpstr>
      <vt:lpstr>Dengue vs Rainfall Analysis</vt:lpstr>
      <vt:lpstr>Context</vt:lpstr>
      <vt:lpstr>Top  endemic infectious disease 4x Death Toll from 2021 to 2022 (19 cases) Rainfall patterns as a driver  </vt:lpstr>
      <vt:lpstr>PowerPoint Presentation</vt:lpstr>
      <vt:lpstr>PowerPoint Presentation</vt:lpstr>
      <vt:lpstr>MONTHLY TREND (2014-2018)  Number of rainy days depends on monsoon cycles</vt:lpstr>
      <vt:lpstr>MONTHLY TREND (2014-2018)  Cyclic trend of dengue cases seemed to “lag behind” </vt:lpstr>
      <vt:lpstr>MONTHLY TREND (2014-2018)  Lagged Analysis: Optimal ‘match’ at 2 months lagged period</vt:lpstr>
      <vt:lpstr>PowerPoint Presentation</vt:lpstr>
      <vt:lpstr>PowerPoint Presentation</vt:lpstr>
      <vt:lpstr>PowerPoint Presentation</vt:lpstr>
      <vt:lpstr>PowerPoint Presentation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Dengue vs Rainfall Analysis</dc:title>
  <cp:lastModifiedBy>Jin Jin</cp:lastModifiedBy>
  <cp:revision>33</cp:revision>
  <dcterms:modified xsi:type="dcterms:W3CDTF">2023-05-29T01:41:53Z</dcterms:modified>
</cp:coreProperties>
</file>