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D0D7-E320-92D4-3536-3594DCA3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Web Framework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CF1F5-655F-D2C6-AA0E-BA66E2980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0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E988-E7D8-C49D-8499-F01FF4A2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structure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EE8C-5CF1-F971-5D7D-66917A33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start the development server , run the command :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‘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python manage.py runserver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’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to start the app run this command :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‘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python manage.py startapp appname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BE0F-A22C-BB4C-B769-A70A96CB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6408"/>
            <a:ext cx="9905999" cy="490479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create a folder name appname in your project folder, there will be :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Appname/</a:t>
            </a:r>
          </a:p>
          <a:p>
            <a:pPr lvl="2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__init__.py</a:t>
            </a:r>
          </a:p>
          <a:p>
            <a:pPr lvl="2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admin.py</a:t>
            </a:r>
          </a:p>
          <a:p>
            <a:pPr lvl="2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apps.py</a:t>
            </a:r>
          </a:p>
          <a:p>
            <a:pPr lvl="2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  <a:p>
            <a:pPr lvl="2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tests.py</a:t>
            </a:r>
          </a:p>
          <a:p>
            <a:pPr lvl="2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views.py</a:t>
            </a:r>
          </a:p>
          <a:p>
            <a:pPr lvl="2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Migrations</a:t>
            </a:r>
          </a:p>
          <a:p>
            <a:pPr lvl="3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__init__.py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1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3A17-60A1-F856-6369-1B484B86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638" y="183149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Demo…</a:t>
            </a:r>
            <a:endParaRPr lang="en-IN" sz="40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9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7BF-1ECA-6873-CDD0-B5F8B9B9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673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:)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2311-8B8D-0466-CB58-C6051D6D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Django ?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2549-101A-6205-AB63-3FD693A0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high-level python web framework used for building fully functioning web applications.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encourages rapid development and clean pragmatic design.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MVC-style open source collection of libraries.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0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2311-8B8D-0466-CB58-C6051D6D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Django ?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2549-101A-6205-AB63-3FD693A0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lets you divide code modules into logical groups to make it flexible to change i.e. MVC style design (MVT).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provides 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 generated web admin to ease the website administration.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provides pre-packaged API for common user tasks.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provides template system to define HTML template for your web pages .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2311-8B8D-0466-CB58-C6051D6D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MVC ?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2549-101A-6205-AB63-3FD693A0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is a software design pattern for developing web applications.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– Model   ( responsible for managing and maintaining data 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 – View     ( takes care what data to show the user 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 – Control ( controls the interaction between model and view 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7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2311-8B8D-0466-CB58-C6051D6D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as an MVc – MVT Pattern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2549-101A-6205-AB63-3FD693A0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is slightly different from MVT as Django itself take care of the controller part.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leaves the template which is a HTML file mixed with Django Template  Language (DTL).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5760F-132A-65BD-DE62-46BC32E0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50" t="45870" r="23370" b="21957"/>
          <a:stretch/>
        </p:blipFill>
        <p:spPr>
          <a:xfrm>
            <a:off x="2488759" y="2369488"/>
            <a:ext cx="6679846" cy="193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E76D4-F207-FD2A-D8D0-BAEBFC204B74}"/>
              </a:ext>
            </a:extLst>
          </p:cNvPr>
          <p:cNvSpPr txBox="1"/>
          <p:nvPr/>
        </p:nvSpPr>
        <p:spPr>
          <a:xfrm>
            <a:off x="2170706" y="1144989"/>
            <a:ext cx="711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 OF MVT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8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49F-0B44-542D-53AC-B8A0F8B1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Project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B7E1-6927-EA9C-17DB-3C74371B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you need Django installed in your env, if not installed then run this command on cmd:     ‘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pip install django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navigate to the folder where the project is to be created and run this command :     ‘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django-admin startproject projectname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3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E936-BD61-29BD-8F25-FF57C8F6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77078"/>
            <a:ext cx="9905999" cy="491412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create a folder named as projectname with this following structure :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Projectname/</a:t>
            </a:r>
          </a:p>
          <a:p>
            <a:pPr lvl="6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Manage.py</a:t>
            </a:r>
            <a:endParaRPr lang="en-IN" sz="18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/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Projectname/</a:t>
            </a:r>
          </a:p>
          <a:p>
            <a:pPr lvl="7"/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__init__.py</a:t>
            </a:r>
          </a:p>
          <a:p>
            <a:pPr lvl="7"/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settings.py</a:t>
            </a:r>
          </a:p>
          <a:p>
            <a:pPr lvl="7"/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urls.py</a:t>
            </a:r>
          </a:p>
          <a:p>
            <a:pPr lvl="7"/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wsgi.py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EB389-2C29-98F1-54DF-538DCF78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233" y="1785257"/>
            <a:ext cx="2147613" cy="3097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79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94E-1D8F-D519-9ADE-D258BD91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4CD142-9966-7008-998B-427FD0C7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Manage.py is a command line utility that lets you interact with the django project.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__init__.py means this folder should be treated as a package.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Settings.py contains the settings or configurations of the project 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Urls.py contains the links of your project and the functions to call.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Wsgi.py is an entry point for wsgi-compatible web services.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68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</TotalTime>
  <Words>459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Agency FB</vt:lpstr>
      <vt:lpstr>Arial</vt:lpstr>
      <vt:lpstr>Tw Cen MT</vt:lpstr>
      <vt:lpstr>Circuit</vt:lpstr>
      <vt:lpstr>Django Web Framework</vt:lpstr>
      <vt:lpstr>What is Django ? </vt:lpstr>
      <vt:lpstr>Why use Django ?</vt:lpstr>
      <vt:lpstr>What is MVC ?</vt:lpstr>
      <vt:lpstr>Django as an MVc – MVT Pattern</vt:lpstr>
      <vt:lpstr>PowerPoint Presentation</vt:lpstr>
      <vt:lpstr>Create a Project</vt:lpstr>
      <vt:lpstr>PowerPoint Presentation</vt:lpstr>
      <vt:lpstr>Project structure</vt:lpstr>
      <vt:lpstr>Development structure</vt:lpstr>
      <vt:lpstr>PowerPoint Presentation</vt:lpstr>
      <vt:lpstr>Demo…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Web Framework</dc:title>
  <dc:creator>Debasish Mohapatra</dc:creator>
  <cp:lastModifiedBy>Debasish Mohapatra</cp:lastModifiedBy>
  <cp:revision>1</cp:revision>
  <dcterms:created xsi:type="dcterms:W3CDTF">2023-12-07T04:59:30Z</dcterms:created>
  <dcterms:modified xsi:type="dcterms:W3CDTF">2023-12-07T08:12:07Z</dcterms:modified>
</cp:coreProperties>
</file>