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7"/>
  </p:notesMasterIdLst>
  <p:sldIdLst>
    <p:sldId id="569" r:id="rId2"/>
    <p:sldId id="5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347" r:id="rId85"/>
    <p:sldId id="348" r:id="rId86"/>
    <p:sldId id="349" r:id="rId87"/>
    <p:sldId id="350" r:id="rId88"/>
    <p:sldId id="351" r:id="rId89"/>
    <p:sldId id="352" r:id="rId90"/>
    <p:sldId id="353" r:id="rId91"/>
    <p:sldId id="354" r:id="rId92"/>
    <p:sldId id="355" r:id="rId93"/>
    <p:sldId id="356" r:id="rId94"/>
    <p:sldId id="357" r:id="rId95"/>
    <p:sldId id="358" r:id="rId96"/>
    <p:sldId id="359" r:id="rId97"/>
    <p:sldId id="360" r:id="rId98"/>
    <p:sldId id="361" r:id="rId99"/>
    <p:sldId id="362" r:id="rId100"/>
    <p:sldId id="363" r:id="rId101"/>
    <p:sldId id="364" r:id="rId102"/>
    <p:sldId id="365" r:id="rId103"/>
    <p:sldId id="366" r:id="rId104"/>
    <p:sldId id="367" r:id="rId105"/>
    <p:sldId id="368" r:id="rId106"/>
    <p:sldId id="369" r:id="rId107"/>
    <p:sldId id="370" r:id="rId108"/>
    <p:sldId id="371" r:id="rId109"/>
    <p:sldId id="372" r:id="rId110"/>
    <p:sldId id="373" r:id="rId111"/>
    <p:sldId id="374" r:id="rId112"/>
    <p:sldId id="375" r:id="rId113"/>
    <p:sldId id="376" r:id="rId114"/>
    <p:sldId id="377" r:id="rId115"/>
    <p:sldId id="378" r:id="rId116"/>
    <p:sldId id="379" r:id="rId117"/>
    <p:sldId id="380" r:id="rId118"/>
    <p:sldId id="381" r:id="rId119"/>
    <p:sldId id="382" r:id="rId120"/>
    <p:sldId id="383" r:id="rId121"/>
    <p:sldId id="384" r:id="rId122"/>
    <p:sldId id="385" r:id="rId123"/>
    <p:sldId id="386" r:id="rId124"/>
    <p:sldId id="387" r:id="rId125"/>
    <p:sldId id="388" r:id="rId126"/>
    <p:sldId id="389" r:id="rId127"/>
    <p:sldId id="390" r:id="rId128"/>
    <p:sldId id="391" r:id="rId129"/>
    <p:sldId id="392" r:id="rId130"/>
    <p:sldId id="393" r:id="rId131"/>
    <p:sldId id="394" r:id="rId132"/>
    <p:sldId id="395" r:id="rId133"/>
    <p:sldId id="396" r:id="rId134"/>
    <p:sldId id="397" r:id="rId135"/>
    <p:sldId id="398" r:id="rId136"/>
    <p:sldId id="399" r:id="rId137"/>
    <p:sldId id="400" r:id="rId138"/>
    <p:sldId id="401" r:id="rId139"/>
    <p:sldId id="402" r:id="rId140"/>
    <p:sldId id="403" r:id="rId141"/>
    <p:sldId id="404" r:id="rId142"/>
    <p:sldId id="405" r:id="rId143"/>
    <p:sldId id="406" r:id="rId144"/>
    <p:sldId id="407" r:id="rId145"/>
    <p:sldId id="408" r:id="rId146"/>
    <p:sldId id="409" r:id="rId147"/>
    <p:sldId id="410" r:id="rId148"/>
    <p:sldId id="411" r:id="rId149"/>
    <p:sldId id="412" r:id="rId150"/>
    <p:sldId id="413" r:id="rId151"/>
    <p:sldId id="414" r:id="rId152"/>
    <p:sldId id="415" r:id="rId153"/>
    <p:sldId id="416" r:id="rId154"/>
    <p:sldId id="417" r:id="rId155"/>
    <p:sldId id="418" r:id="rId156"/>
    <p:sldId id="419" r:id="rId157"/>
    <p:sldId id="420" r:id="rId158"/>
    <p:sldId id="421" r:id="rId159"/>
    <p:sldId id="422" r:id="rId160"/>
    <p:sldId id="423" r:id="rId161"/>
    <p:sldId id="424" r:id="rId162"/>
    <p:sldId id="425" r:id="rId163"/>
    <p:sldId id="426" r:id="rId164"/>
    <p:sldId id="427" r:id="rId165"/>
    <p:sldId id="428" r:id="rId166"/>
    <p:sldId id="429" r:id="rId167"/>
    <p:sldId id="430" r:id="rId168"/>
    <p:sldId id="431" r:id="rId169"/>
    <p:sldId id="432" r:id="rId170"/>
    <p:sldId id="433" r:id="rId171"/>
    <p:sldId id="434" r:id="rId172"/>
    <p:sldId id="435" r:id="rId173"/>
    <p:sldId id="436" r:id="rId174"/>
    <p:sldId id="437" r:id="rId175"/>
    <p:sldId id="438" r:id="rId176"/>
    <p:sldId id="439" r:id="rId177"/>
    <p:sldId id="440" r:id="rId178"/>
    <p:sldId id="441" r:id="rId179"/>
    <p:sldId id="442" r:id="rId180"/>
    <p:sldId id="443" r:id="rId181"/>
    <p:sldId id="444" r:id="rId182"/>
    <p:sldId id="445" r:id="rId183"/>
    <p:sldId id="446" r:id="rId184"/>
    <p:sldId id="447" r:id="rId185"/>
    <p:sldId id="448" r:id="rId186"/>
    <p:sldId id="449" r:id="rId187"/>
    <p:sldId id="450" r:id="rId188"/>
    <p:sldId id="451" r:id="rId189"/>
    <p:sldId id="452" r:id="rId190"/>
    <p:sldId id="453" r:id="rId191"/>
    <p:sldId id="454" r:id="rId192"/>
    <p:sldId id="455" r:id="rId193"/>
    <p:sldId id="456" r:id="rId194"/>
    <p:sldId id="457" r:id="rId195"/>
    <p:sldId id="458" r:id="rId196"/>
    <p:sldId id="459" r:id="rId197"/>
    <p:sldId id="460" r:id="rId198"/>
    <p:sldId id="461" r:id="rId199"/>
    <p:sldId id="462" r:id="rId200"/>
    <p:sldId id="463" r:id="rId201"/>
    <p:sldId id="464" r:id="rId202"/>
    <p:sldId id="465" r:id="rId203"/>
    <p:sldId id="466" r:id="rId204"/>
    <p:sldId id="467" r:id="rId205"/>
    <p:sldId id="468" r:id="rId206"/>
    <p:sldId id="469" r:id="rId207"/>
    <p:sldId id="470" r:id="rId208"/>
    <p:sldId id="471" r:id="rId209"/>
    <p:sldId id="472" r:id="rId210"/>
    <p:sldId id="473" r:id="rId211"/>
    <p:sldId id="474" r:id="rId212"/>
    <p:sldId id="475" r:id="rId213"/>
    <p:sldId id="476" r:id="rId214"/>
    <p:sldId id="477" r:id="rId215"/>
    <p:sldId id="478" r:id="rId216"/>
    <p:sldId id="479" r:id="rId217"/>
    <p:sldId id="480" r:id="rId218"/>
    <p:sldId id="481" r:id="rId219"/>
    <p:sldId id="482" r:id="rId220"/>
    <p:sldId id="483" r:id="rId221"/>
    <p:sldId id="484" r:id="rId222"/>
    <p:sldId id="485" r:id="rId223"/>
    <p:sldId id="486" r:id="rId224"/>
    <p:sldId id="487" r:id="rId225"/>
    <p:sldId id="488" r:id="rId226"/>
    <p:sldId id="489" r:id="rId227"/>
    <p:sldId id="490" r:id="rId228"/>
    <p:sldId id="491" r:id="rId229"/>
    <p:sldId id="492" r:id="rId230"/>
    <p:sldId id="493" r:id="rId231"/>
    <p:sldId id="494" r:id="rId232"/>
    <p:sldId id="495" r:id="rId233"/>
    <p:sldId id="496" r:id="rId234"/>
    <p:sldId id="497" r:id="rId235"/>
    <p:sldId id="498" r:id="rId236"/>
    <p:sldId id="499" r:id="rId237"/>
    <p:sldId id="500" r:id="rId238"/>
    <p:sldId id="501" r:id="rId239"/>
    <p:sldId id="502" r:id="rId240"/>
    <p:sldId id="503" r:id="rId241"/>
    <p:sldId id="504" r:id="rId242"/>
    <p:sldId id="505" r:id="rId243"/>
    <p:sldId id="506" r:id="rId244"/>
    <p:sldId id="507" r:id="rId245"/>
    <p:sldId id="508" r:id="rId246"/>
    <p:sldId id="509" r:id="rId247"/>
    <p:sldId id="510" r:id="rId248"/>
    <p:sldId id="511" r:id="rId249"/>
    <p:sldId id="512" r:id="rId250"/>
    <p:sldId id="513" r:id="rId251"/>
    <p:sldId id="514" r:id="rId252"/>
    <p:sldId id="515" r:id="rId253"/>
    <p:sldId id="516" r:id="rId254"/>
    <p:sldId id="517" r:id="rId255"/>
    <p:sldId id="518" r:id="rId256"/>
    <p:sldId id="519" r:id="rId257"/>
    <p:sldId id="520" r:id="rId258"/>
    <p:sldId id="521" r:id="rId259"/>
    <p:sldId id="522" r:id="rId260"/>
    <p:sldId id="523" r:id="rId261"/>
    <p:sldId id="524" r:id="rId262"/>
    <p:sldId id="525" r:id="rId263"/>
    <p:sldId id="526" r:id="rId264"/>
    <p:sldId id="527" r:id="rId265"/>
    <p:sldId id="528" r:id="rId266"/>
    <p:sldId id="529" r:id="rId267"/>
    <p:sldId id="530" r:id="rId268"/>
    <p:sldId id="531" r:id="rId269"/>
    <p:sldId id="532" r:id="rId270"/>
    <p:sldId id="533" r:id="rId271"/>
    <p:sldId id="534" r:id="rId272"/>
    <p:sldId id="535" r:id="rId273"/>
    <p:sldId id="536" r:id="rId274"/>
    <p:sldId id="537" r:id="rId275"/>
    <p:sldId id="538" r:id="rId276"/>
    <p:sldId id="539" r:id="rId277"/>
    <p:sldId id="540" r:id="rId278"/>
    <p:sldId id="541" r:id="rId279"/>
    <p:sldId id="542" r:id="rId280"/>
    <p:sldId id="543" r:id="rId281"/>
    <p:sldId id="544" r:id="rId282"/>
    <p:sldId id="545" r:id="rId283"/>
    <p:sldId id="546" r:id="rId284"/>
    <p:sldId id="547" r:id="rId285"/>
    <p:sldId id="548" r:id="rId286"/>
    <p:sldId id="549" r:id="rId287"/>
    <p:sldId id="550" r:id="rId288"/>
    <p:sldId id="551" r:id="rId289"/>
    <p:sldId id="552" r:id="rId290"/>
    <p:sldId id="553" r:id="rId291"/>
    <p:sldId id="554" r:id="rId292"/>
    <p:sldId id="555" r:id="rId293"/>
    <p:sldId id="556" r:id="rId294"/>
    <p:sldId id="557" r:id="rId295"/>
    <p:sldId id="558" r:id="rId296"/>
    <p:sldId id="559" r:id="rId297"/>
    <p:sldId id="560" r:id="rId298"/>
    <p:sldId id="561" r:id="rId299"/>
    <p:sldId id="562" r:id="rId300"/>
    <p:sldId id="563" r:id="rId301"/>
    <p:sldId id="564" r:id="rId302"/>
    <p:sldId id="565" r:id="rId303"/>
    <p:sldId id="566" r:id="rId304"/>
    <p:sldId id="570" r:id="rId305"/>
    <p:sldId id="571" r:id="rId3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042"/>
    <a:srgbClr val="767171"/>
    <a:srgbClr val="4B47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397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262"/>
    </p:cViewPr>
  </p:sorterViewPr>
  <p:notesViewPr>
    <p:cSldViewPr snapToGrid="0">
      <p:cViewPr varScale="1">
        <p:scale>
          <a:sx n="97" d="100"/>
          <a:sy n="97" d="100"/>
        </p:scale>
        <p:origin x="368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notesMaster" Target="notesMasters/notesMaster1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presProps" Target="pres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theme" Target="theme/theme1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tableStyles" Target="tableStyle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69F7B-59B7-8148-B423-7F9F141AF8A8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E343F-C261-DC49-8D50-E02FCA46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ntdow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A49B603D-0DE0-6643-B77B-846A5F705A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E556CF7-35AA-475C-9908-11A5E88B17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167" y="5705857"/>
            <a:ext cx="1321275" cy="5127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2DC4A4F-2380-4CBF-BA42-4DD172069F7C}"/>
              </a:ext>
            </a:extLst>
          </p:cNvPr>
          <p:cNvSpPr txBox="1"/>
          <p:nvPr userDrawn="1"/>
        </p:nvSpPr>
        <p:spPr>
          <a:xfrm>
            <a:off x="6400803" y="4198441"/>
            <a:ext cx="514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0930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Workshop Begins @ 3.00PM (AEST)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02246F-4991-4552-B24E-FCD33C4FA671}"/>
              </a:ext>
            </a:extLst>
          </p:cNvPr>
          <p:cNvSpPr txBox="1"/>
          <p:nvPr userDrawn="1"/>
        </p:nvSpPr>
        <p:spPr>
          <a:xfrm>
            <a:off x="6775938" y="1823586"/>
            <a:ext cx="49735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rgbClr val="093042"/>
                </a:solidFill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DSC Solution Challenge </a:t>
            </a:r>
            <a:br>
              <a:rPr lang="en-US" sz="4400" b="0" i="0" dirty="0">
                <a:solidFill>
                  <a:srgbClr val="093042"/>
                </a:solidFill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</a:br>
            <a:r>
              <a:rPr lang="en-US" sz="4400" b="0" i="0" dirty="0">
                <a:solidFill>
                  <a:srgbClr val="093042"/>
                </a:solidFill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Info Session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189758-A675-D642-960E-227289F0A7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036" y="440262"/>
            <a:ext cx="1380054" cy="1383324"/>
          </a:xfrm>
          <a:prstGeom prst="rect">
            <a:avLst/>
          </a:prstGeom>
        </p:spPr>
      </p:pic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FD950D5-3DE3-BE42-B311-C3CA45FFE94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53" y="1619079"/>
            <a:ext cx="2133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5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538CD-A3CE-4CD2-B843-5268DF60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4783-A4BA-4641-A444-FA8ECDCE80C4}" type="datetimeFigureOut">
              <a:rPr lang="en-US" smtClean="0"/>
              <a:t>1/31/21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CFF90-641C-493E-90E1-D60AE3AD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AB053-9B9B-4816-82AD-6E8A4B47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70CC-322C-494E-8413-81C1BAA7C0B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A49D433-A431-F74B-8AFB-017D27E8A2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7134"/>
            <a:ext cx="12192000" cy="282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5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A18C3-0B69-426A-8545-FF03BC2D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EAA1E-CE66-4CC6-B46B-5705E5DDE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D1D80-5D6D-474A-8B4E-8FF3BE652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C4783-A4BA-4641-A444-FA8ECDCE80C4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EBA41-3360-4F26-BC19-C9A98DC05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30097-C02B-46AD-B432-15BB70746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670CC-322C-494E-8413-81C1BAA7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ickst@microsoft.com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D4B2B8-0BE2-4FF2-9585-4235ABB7F5CA}"/>
              </a:ext>
            </a:extLst>
          </p:cNvPr>
          <p:cNvSpPr txBox="1"/>
          <p:nvPr/>
        </p:nvSpPr>
        <p:spPr>
          <a:xfrm>
            <a:off x="66675" y="3263"/>
            <a:ext cx="1196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Countdown Slide Deck Instructions</a:t>
            </a:r>
          </a:p>
          <a:p>
            <a:r>
              <a:rPr lang="en-US" sz="1600" dirty="0"/>
              <a:t>This deck is built using a PowerPoint Slide Master for the background image, and an individual slide set to transition at one second </a:t>
            </a:r>
            <a:br>
              <a:rPr lang="en-US" sz="1600" dirty="0"/>
            </a:br>
            <a:r>
              <a:rPr lang="en-US" sz="1600" dirty="0"/>
              <a:t>for each 1-second countdown.  Using a Slide Master lets you customize the underlying master slide without modifying 300 individual slides.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41E560-ED98-49C0-A33B-31176EF2B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97" y="1309861"/>
            <a:ext cx="2405320" cy="137979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975B946-CAB3-42D9-B38E-3D51CC063752}"/>
              </a:ext>
            </a:extLst>
          </p:cNvPr>
          <p:cNvGrpSpPr/>
          <p:nvPr/>
        </p:nvGrpSpPr>
        <p:grpSpPr>
          <a:xfrm>
            <a:off x="4440173" y="1309861"/>
            <a:ext cx="2405320" cy="1379796"/>
            <a:chOff x="4262180" y="692869"/>
            <a:chExt cx="2405320" cy="137979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4EC19E-F22E-4BB3-8175-908FEF2FD9CF}"/>
                </a:ext>
              </a:extLst>
            </p:cNvPr>
            <p:cNvSpPr/>
            <p:nvPr/>
          </p:nvSpPr>
          <p:spPr>
            <a:xfrm>
              <a:off x="4262180" y="692869"/>
              <a:ext cx="2405320" cy="13797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264284-BFB9-4105-A432-28330C27E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0577" y="833456"/>
              <a:ext cx="583098" cy="40403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A935B5-9745-4F0F-B204-8CF16375D296}"/>
              </a:ext>
            </a:extLst>
          </p:cNvPr>
          <p:cNvGrpSpPr/>
          <p:nvPr/>
        </p:nvGrpSpPr>
        <p:grpSpPr>
          <a:xfrm>
            <a:off x="4708331" y="1727448"/>
            <a:ext cx="2405320" cy="1379796"/>
            <a:chOff x="2905125" y="5192454"/>
            <a:chExt cx="2405320" cy="137979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BC9EDD-2107-4C4B-8108-640A3F72BCCF}"/>
                </a:ext>
              </a:extLst>
            </p:cNvPr>
            <p:cNvSpPr/>
            <p:nvPr/>
          </p:nvSpPr>
          <p:spPr>
            <a:xfrm>
              <a:off x="2905125" y="5192454"/>
              <a:ext cx="2405320" cy="13797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81145C5-B1FC-46B5-AB11-AD522CF68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4472" y="5308417"/>
              <a:ext cx="602148" cy="41723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A22767F-3FAC-4E1D-B062-F61CA0430E12}"/>
              </a:ext>
            </a:extLst>
          </p:cNvPr>
          <p:cNvSpPr txBox="1"/>
          <p:nvPr/>
        </p:nvSpPr>
        <p:spPr>
          <a:xfrm>
            <a:off x="1464097" y="832900"/>
            <a:ext cx="240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Slide Master holds your slide background, text, content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7F6A19-B344-45DC-AB79-8201D48A99C6}"/>
              </a:ext>
            </a:extLst>
          </p:cNvPr>
          <p:cNvSpPr txBox="1"/>
          <p:nvPr/>
        </p:nvSpPr>
        <p:spPr>
          <a:xfrm>
            <a:off x="4440173" y="844156"/>
            <a:ext cx="240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Individual slides with text boxes counting down from 5:00 to 0:00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03498C-242C-480B-9100-3225E753689C}"/>
              </a:ext>
            </a:extLst>
          </p:cNvPr>
          <p:cNvSpPr txBox="1"/>
          <p:nvPr/>
        </p:nvSpPr>
        <p:spPr>
          <a:xfrm>
            <a:off x="3981450" y="1696219"/>
            <a:ext cx="18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F4F507-8667-44F3-8B47-88D336F18C8A}"/>
              </a:ext>
            </a:extLst>
          </p:cNvPr>
          <p:cNvSpPr txBox="1"/>
          <p:nvPr/>
        </p:nvSpPr>
        <p:spPr>
          <a:xfrm>
            <a:off x="7291078" y="1661991"/>
            <a:ext cx="18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5321BA2-6E1B-411C-BCF7-FF7B7FF1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124" y="1309861"/>
            <a:ext cx="2405320" cy="137979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083EB23-1283-407D-AC2F-E9BE1DAF8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0250" y="1397561"/>
            <a:ext cx="571500" cy="39599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ECCC0D7-6B85-4B0A-A861-94F54485ED83}"/>
              </a:ext>
            </a:extLst>
          </p:cNvPr>
          <p:cNvSpPr txBox="1"/>
          <p:nvPr/>
        </p:nvSpPr>
        <p:spPr>
          <a:xfrm>
            <a:off x="7771378" y="848196"/>
            <a:ext cx="269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300 slides with your personalized slide background, advancing each second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353997-BCDD-4FA9-8056-FC23E0154D25}"/>
              </a:ext>
            </a:extLst>
          </p:cNvPr>
          <p:cNvSpPr txBox="1"/>
          <p:nvPr/>
        </p:nvSpPr>
        <p:spPr>
          <a:xfrm>
            <a:off x="253815" y="3298518"/>
            <a:ext cx="378696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Segoe UI" panose="020B0502040204020203" pitchFamily="34" charset="0"/>
              </a:rPr>
              <a:t>To Modify the Slide Master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1400" dirty="0">
                <a:cs typeface="Segoe UI Light" panose="020B0502040204020203" pitchFamily="34" charset="0"/>
              </a:rPr>
              <a:t>On the </a:t>
            </a:r>
            <a:r>
              <a:rPr lang="en-US" sz="1400" b="1" dirty="0">
                <a:cs typeface="Segoe UI Light" panose="020B0502040204020203" pitchFamily="34" charset="0"/>
              </a:rPr>
              <a:t>View</a:t>
            </a:r>
            <a:r>
              <a:rPr lang="en-US" sz="1400" dirty="0">
                <a:cs typeface="Segoe UI Light" panose="020B0502040204020203" pitchFamily="34" charset="0"/>
              </a:rPr>
              <a:t> tab, select </a:t>
            </a:r>
            <a:r>
              <a:rPr lang="en-US" sz="1400" b="1" dirty="0">
                <a:cs typeface="Segoe UI Light" panose="020B0502040204020203" pitchFamily="34" charset="0"/>
              </a:rPr>
              <a:t>Slide Master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1400" dirty="0">
                <a:cs typeface="Segoe UI Light" panose="020B0502040204020203" pitchFamily="34" charset="0"/>
              </a:rPr>
              <a:t>Select all the objects on the slide in </a:t>
            </a:r>
            <a:r>
              <a:rPr lang="en-US" sz="1400" i="1" dirty="0">
                <a:cs typeface="Segoe UI Light" panose="020B0502040204020203" pitchFamily="34" charset="0"/>
              </a:rPr>
              <a:t>your</a:t>
            </a:r>
            <a:r>
              <a:rPr lang="en-US" sz="1400" dirty="0">
                <a:cs typeface="Segoe UI Light" panose="020B0502040204020203" pitchFamily="34" charset="0"/>
              </a:rPr>
              <a:t> deck and </a:t>
            </a:r>
            <a:r>
              <a:rPr lang="en-US" sz="1400" b="1" dirty="0">
                <a:cs typeface="Segoe UI Light" panose="020B0502040204020203" pitchFamily="34" charset="0"/>
              </a:rPr>
              <a:t>paste</a:t>
            </a:r>
            <a:r>
              <a:rPr lang="en-US" sz="1400" dirty="0">
                <a:cs typeface="Segoe UI Light" panose="020B0502040204020203" pitchFamily="34" charset="0"/>
              </a:rPr>
              <a:t> into the Slide Master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1400" dirty="0">
                <a:cs typeface="Segoe UI Light" panose="020B0502040204020203" pitchFamily="34" charset="0"/>
              </a:rPr>
              <a:t>If your source deck uses a slide master, you’ll need to got to </a:t>
            </a:r>
            <a:r>
              <a:rPr lang="en-US" sz="1400" b="1" dirty="0">
                <a:cs typeface="Segoe UI Light" panose="020B0502040204020203" pitchFamily="34" charset="0"/>
              </a:rPr>
              <a:t>View</a:t>
            </a:r>
            <a:r>
              <a:rPr lang="en-US" sz="1400" dirty="0">
                <a:cs typeface="Segoe UI Light" panose="020B0502040204020203" pitchFamily="34" charset="0"/>
              </a:rPr>
              <a:t> &gt; </a:t>
            </a:r>
            <a:r>
              <a:rPr lang="en-US" sz="1400" b="1" dirty="0">
                <a:cs typeface="Segoe UI Light" panose="020B0502040204020203" pitchFamily="34" charset="0"/>
              </a:rPr>
              <a:t>Slide Master in </a:t>
            </a:r>
            <a:r>
              <a:rPr lang="en-US" sz="1400" dirty="0">
                <a:cs typeface="Segoe UI Light" panose="020B0502040204020203" pitchFamily="34" charset="0"/>
              </a:rPr>
              <a:t>the source deck and copy any background images, text placeholders, and object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1400" dirty="0">
                <a:cs typeface="Segoe UI Light" panose="020B0502040204020203" pitchFamily="34" charset="0"/>
              </a:rPr>
              <a:t>Remember to </a:t>
            </a:r>
            <a:r>
              <a:rPr lang="en-US" sz="1400" b="1" dirty="0">
                <a:cs typeface="Segoe UI Light" panose="020B0502040204020203" pitchFamily="34" charset="0"/>
              </a:rPr>
              <a:t>Keep Source Formatting </a:t>
            </a:r>
            <a:r>
              <a:rPr lang="en-US" sz="1400" dirty="0">
                <a:cs typeface="Segoe UI Light" panose="020B0502040204020203" pitchFamily="34" charset="0"/>
              </a:rPr>
              <a:t>when you paste from your source deck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955FBD-0FEB-4414-9C74-04B3065BFDC9}"/>
              </a:ext>
            </a:extLst>
          </p:cNvPr>
          <p:cNvSpPr txBox="1"/>
          <p:nvPr/>
        </p:nvSpPr>
        <p:spPr>
          <a:xfrm>
            <a:off x="4229100" y="3298518"/>
            <a:ext cx="366044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Segoe UI" panose="020B0502040204020203" pitchFamily="34" charset="0"/>
              </a:rPr>
              <a:t>To Run the Countdown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1400" dirty="0">
                <a:cs typeface="Segoe UI Light" panose="020B0502040204020203" pitchFamily="34" charset="0"/>
              </a:rPr>
              <a:t>Run the slideshow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1400" dirty="0">
                <a:cs typeface="Segoe UI Light" panose="020B0502040204020203" pitchFamily="34" charset="0"/>
              </a:rPr>
              <a:t>The first slide is set to transition </a:t>
            </a:r>
            <a:r>
              <a:rPr lang="en-US" sz="1400" b="1" dirty="0">
                <a:cs typeface="Segoe UI Light" panose="020B0502040204020203" pitchFamily="34" charset="0"/>
              </a:rPr>
              <a:t>On Mouse Click </a:t>
            </a:r>
            <a:r>
              <a:rPr lang="en-US" sz="1400" dirty="0">
                <a:cs typeface="Segoe UI Light" panose="020B0502040204020203" pitchFamily="34" charset="0"/>
              </a:rPr>
              <a:t>and </a:t>
            </a:r>
            <a:r>
              <a:rPr lang="en-US" sz="1400" b="1" dirty="0">
                <a:cs typeface="Segoe UI Light" panose="020B0502040204020203" pitchFamily="34" charset="0"/>
              </a:rPr>
              <a:t>doesn’t </a:t>
            </a:r>
            <a:r>
              <a:rPr lang="en-US" sz="1400" dirty="0">
                <a:cs typeface="Segoe UI Light" panose="020B0502040204020203" pitchFamily="34" charset="0"/>
              </a:rPr>
              <a:t>have a countdown box.  Start the show (on the first slide), wait until t-minus 5 minutes, then advance the slide.  PowerPoint will advance to Slide 3.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1400" dirty="0">
                <a:cs typeface="Segoe UI Light" panose="020B0502040204020203" pitchFamily="34" charset="0"/>
              </a:rPr>
              <a:t>The last slide is also set to transition On Mouse Click, so when the countdown ends, the slideshow will pause there until you advance or exit the slide show.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6C1515-E3D6-4208-A2C0-B0F2B4E8F1E5}"/>
              </a:ext>
            </a:extLst>
          </p:cNvPr>
          <p:cNvSpPr txBox="1"/>
          <p:nvPr/>
        </p:nvSpPr>
        <p:spPr>
          <a:xfrm>
            <a:off x="8167497" y="3298518"/>
            <a:ext cx="36604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Segoe UI" panose="020B0502040204020203" pitchFamily="34" charset="0"/>
              </a:rPr>
              <a:t>Tip – Skip to the Correct Time</a:t>
            </a:r>
          </a:p>
          <a:p>
            <a:r>
              <a:rPr lang="en-US" sz="1400" dirty="0">
                <a:cs typeface="Segoe UI Light" panose="020B0502040204020203" pitchFamily="34" charset="0"/>
              </a:rPr>
              <a:t>During a PowerPoint show, if you type a number and press enter, PowerPoint will skip to that slide, e.g. typing “1 5 [enter]” will advance to slide 15. Type the number below and press enter while the slideshow is running to advance to that time in the countdown.  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14945B34-51B2-4FDC-A5CE-94BF82964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363694"/>
              </p:ext>
            </p:extLst>
          </p:nvPr>
        </p:nvGraphicFramePr>
        <p:xfrm>
          <a:off x="8265758" y="4929734"/>
          <a:ext cx="3463925" cy="1230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2785">
                  <a:extLst>
                    <a:ext uri="{9D8B030D-6E8A-4147-A177-3AD203B41FA5}">
                      <a16:colId xmlns:a16="http://schemas.microsoft.com/office/drawing/2014/main" val="3706790425"/>
                    </a:ext>
                  </a:extLst>
                </a:gridCol>
                <a:gridCol w="692785">
                  <a:extLst>
                    <a:ext uri="{9D8B030D-6E8A-4147-A177-3AD203B41FA5}">
                      <a16:colId xmlns:a16="http://schemas.microsoft.com/office/drawing/2014/main" val="421845432"/>
                    </a:ext>
                  </a:extLst>
                </a:gridCol>
                <a:gridCol w="692785">
                  <a:extLst>
                    <a:ext uri="{9D8B030D-6E8A-4147-A177-3AD203B41FA5}">
                      <a16:colId xmlns:a16="http://schemas.microsoft.com/office/drawing/2014/main" val="1452542751"/>
                    </a:ext>
                  </a:extLst>
                </a:gridCol>
                <a:gridCol w="692785">
                  <a:extLst>
                    <a:ext uri="{9D8B030D-6E8A-4147-A177-3AD203B41FA5}">
                      <a16:colId xmlns:a16="http://schemas.microsoft.com/office/drawing/2014/main" val="2420948192"/>
                    </a:ext>
                  </a:extLst>
                </a:gridCol>
                <a:gridCol w="692785">
                  <a:extLst>
                    <a:ext uri="{9D8B030D-6E8A-4147-A177-3AD203B41FA5}">
                      <a16:colId xmlns:a16="http://schemas.microsoft.com/office/drawing/2014/main" val="675045101"/>
                    </a:ext>
                  </a:extLst>
                </a:gridCol>
              </a:tblGrid>
              <a:tr h="205111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Time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Slide #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u="sng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Time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Slide #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9451933"/>
                  </a:ext>
                </a:extLst>
              </a:tr>
              <a:tr h="2051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5:00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2:30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153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5893475"/>
                  </a:ext>
                </a:extLst>
              </a:tr>
              <a:tr h="2051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4:30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2:00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183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5408872"/>
                  </a:ext>
                </a:extLst>
              </a:tr>
              <a:tr h="2051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4:00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63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1:30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213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1573784"/>
                  </a:ext>
                </a:extLst>
              </a:tr>
              <a:tr h="2051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3:30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93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1:00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243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6780684"/>
                  </a:ext>
                </a:extLst>
              </a:tr>
              <a:tr h="2051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3:00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123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0:30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273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084546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AB5B5C4-1701-44A1-B14A-E59B44BB9A34}"/>
              </a:ext>
            </a:extLst>
          </p:cNvPr>
          <p:cNvSpPr txBox="1"/>
          <p:nvPr/>
        </p:nvSpPr>
        <p:spPr>
          <a:xfrm>
            <a:off x="8077868" y="6160400"/>
            <a:ext cx="383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cs typeface="Segoe UI Light" panose="020B0502040204020203" pitchFamily="34" charset="0"/>
              </a:rPr>
              <a:t>(This assumes you haven’t added or deleted any slides to the 304 in this deck!  Adjust accordingly if you have.)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8D288B-24B3-44FF-BCC3-E77D242030A8}"/>
              </a:ext>
            </a:extLst>
          </p:cNvPr>
          <p:cNvSpPr txBox="1"/>
          <p:nvPr/>
        </p:nvSpPr>
        <p:spPr>
          <a:xfrm>
            <a:off x="253815" y="5868012"/>
            <a:ext cx="7725790" cy="86177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Other Tips: </a:t>
            </a:r>
            <a:r>
              <a:rPr lang="en-US" sz="1000" dirty="0"/>
              <a:t>You can of course achieve this effect with a timer app running on top of the slideshow, like the Win10 </a:t>
            </a:r>
            <a:r>
              <a:rPr lang="en-US" sz="1000" i="1" dirty="0"/>
              <a:t>Alarms &amp; Clock App</a:t>
            </a:r>
            <a:r>
              <a:rPr lang="en-US" sz="1000" dirty="0"/>
              <a:t>.  It’s a best practice to keep this deck separate from your main deck (so you don’t have hundreds of extra slides.)  Advanced users can use a Hyperlink or Action Button to link between decks; Slide Sections to separate their content slides and countdown slides; and/or PowerPoint Zoom to navigate between sections. If you’re screen sharing in an online meeting, there will be some minor latency in the per-second screen updates, but the overall countdown will be accurate.  </a:t>
            </a:r>
            <a:r>
              <a:rPr lang="en-US" sz="1000" dirty="0">
                <a:hlinkClick r:id="rId6"/>
              </a:rPr>
              <a:t>Email Nick Stillings</a:t>
            </a:r>
            <a:r>
              <a:rPr lang="en-US" sz="1000" dirty="0"/>
              <a:t> with questions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C0C3498-555A-4221-95EA-B7C547094A94}"/>
              </a:ext>
            </a:extLst>
          </p:cNvPr>
          <p:cNvGrpSpPr/>
          <p:nvPr/>
        </p:nvGrpSpPr>
        <p:grpSpPr>
          <a:xfrm>
            <a:off x="10963275" y="0"/>
            <a:ext cx="1409700" cy="1070996"/>
            <a:chOff x="11001375" y="-15191"/>
            <a:chExt cx="1360551" cy="1070996"/>
          </a:xfrm>
        </p:grpSpPr>
        <p:sp>
          <p:nvSpPr>
            <p:cNvPr id="41" name="Right Triangle 40">
              <a:extLst>
                <a:ext uri="{FF2B5EF4-FFF2-40B4-BE49-F238E27FC236}">
                  <a16:creationId xmlns:a16="http://schemas.microsoft.com/office/drawing/2014/main" id="{D1A619DA-FFDD-42D9-8A02-5ED71E884EE0}"/>
                </a:ext>
              </a:extLst>
            </p:cNvPr>
            <p:cNvSpPr/>
            <p:nvPr/>
          </p:nvSpPr>
          <p:spPr>
            <a:xfrm rot="10800000">
              <a:off x="11001375" y="-15191"/>
              <a:ext cx="1190625" cy="1070996"/>
            </a:xfrm>
            <a:prstGeom prst="rt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D6C2F0D-E057-48EC-9277-BE655D0FA72A}"/>
                </a:ext>
              </a:extLst>
            </p:cNvPr>
            <p:cNvSpPr txBox="1"/>
            <p:nvPr/>
          </p:nvSpPr>
          <p:spPr>
            <a:xfrm rot="2513378">
              <a:off x="11144250" y="170651"/>
              <a:ext cx="1217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HIDDEN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A736581-A8C5-483A-8183-AD085B2DBAD0}"/>
              </a:ext>
            </a:extLst>
          </p:cNvPr>
          <p:cNvSpPr txBox="1"/>
          <p:nvPr/>
        </p:nvSpPr>
        <p:spPr>
          <a:xfrm>
            <a:off x="10703002" y="1765210"/>
            <a:ext cx="1386145" cy="1277273"/>
          </a:xfrm>
          <a:prstGeom prst="rect">
            <a:avLst/>
          </a:prstGeom>
          <a:solidFill>
            <a:srgbClr val="76717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Bonus Tip!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To make a countdown video, delete slide 1, then go to </a:t>
            </a:r>
            <a:r>
              <a:rPr lang="en-US" sz="1100" b="1" dirty="0">
                <a:solidFill>
                  <a:schemeClr val="bg1"/>
                </a:solidFill>
                <a:latin typeface="+mj-lt"/>
              </a:rPr>
              <a:t>File</a:t>
            </a:r>
            <a:r>
              <a:rPr lang="en-US" sz="1100" dirty="0">
                <a:solidFill>
                  <a:schemeClr val="bg1"/>
                </a:solidFill>
                <a:latin typeface="+mj-lt"/>
              </a:rPr>
              <a:t> &gt; </a:t>
            </a:r>
            <a:r>
              <a:rPr lang="en-US" sz="1100" b="1" dirty="0">
                <a:solidFill>
                  <a:schemeClr val="bg1"/>
                </a:solidFill>
                <a:latin typeface="+mj-lt"/>
              </a:rPr>
              <a:t>Save As  </a:t>
            </a:r>
            <a:r>
              <a:rPr lang="en-US" sz="1100" dirty="0">
                <a:solidFill>
                  <a:schemeClr val="bg1"/>
                </a:solidFill>
                <a:latin typeface="+mj-lt"/>
              </a:rPr>
              <a:t>and choose .</a:t>
            </a:r>
            <a:r>
              <a:rPr lang="en-US" sz="1100" b="1" dirty="0">
                <a:solidFill>
                  <a:schemeClr val="bg1"/>
                </a:solidFill>
                <a:latin typeface="+mj-lt"/>
              </a:rPr>
              <a:t>MP4</a:t>
            </a:r>
            <a:r>
              <a:rPr lang="en-US" sz="1100" dirty="0">
                <a:solidFill>
                  <a:schemeClr val="bg1"/>
                </a:solidFill>
                <a:latin typeface="+mj-lt"/>
              </a:rPr>
              <a:t> as the file type</a:t>
            </a:r>
            <a:r>
              <a:rPr lang="en-US" sz="1100" dirty="0">
                <a:solidFill>
                  <a:schemeClr val="bg1"/>
                </a:solidFill>
              </a:rPr>
              <a:t>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3B4BDB-E577-41B4-877E-CBC5C6DA1A5F}"/>
              </a:ext>
            </a:extLst>
          </p:cNvPr>
          <p:cNvCxnSpPr/>
          <p:nvPr/>
        </p:nvCxnSpPr>
        <p:spPr>
          <a:xfrm>
            <a:off x="1384917" y="3249288"/>
            <a:ext cx="9578358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692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4:53</a:t>
            </a:r>
          </a:p>
        </p:txBody>
      </p:sp>
    </p:spTree>
    <p:extLst>
      <p:ext uri="{BB962C8B-B14F-4D97-AF65-F5344CB8AC3E}">
        <p14:creationId xmlns:p14="http://schemas.microsoft.com/office/powerpoint/2010/main" val="340005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3:23</a:t>
            </a:r>
          </a:p>
        </p:txBody>
      </p:sp>
    </p:spTree>
    <p:extLst>
      <p:ext uri="{BB962C8B-B14F-4D97-AF65-F5344CB8AC3E}">
        <p14:creationId xmlns:p14="http://schemas.microsoft.com/office/powerpoint/2010/main" val="42151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3:22</a:t>
            </a:r>
          </a:p>
        </p:txBody>
      </p:sp>
    </p:spTree>
    <p:extLst>
      <p:ext uri="{BB962C8B-B14F-4D97-AF65-F5344CB8AC3E}">
        <p14:creationId xmlns:p14="http://schemas.microsoft.com/office/powerpoint/2010/main" val="8905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3:21</a:t>
            </a:r>
          </a:p>
        </p:txBody>
      </p:sp>
    </p:spTree>
    <p:extLst>
      <p:ext uri="{BB962C8B-B14F-4D97-AF65-F5344CB8AC3E}">
        <p14:creationId xmlns:p14="http://schemas.microsoft.com/office/powerpoint/2010/main" val="28052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3:20</a:t>
            </a:r>
          </a:p>
        </p:txBody>
      </p:sp>
    </p:spTree>
    <p:extLst>
      <p:ext uri="{BB962C8B-B14F-4D97-AF65-F5344CB8AC3E}">
        <p14:creationId xmlns:p14="http://schemas.microsoft.com/office/powerpoint/2010/main" val="83901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3:19</a:t>
            </a:r>
          </a:p>
        </p:txBody>
      </p:sp>
    </p:spTree>
    <p:extLst>
      <p:ext uri="{BB962C8B-B14F-4D97-AF65-F5344CB8AC3E}">
        <p14:creationId xmlns:p14="http://schemas.microsoft.com/office/powerpoint/2010/main" val="120054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3:18</a:t>
            </a:r>
          </a:p>
        </p:txBody>
      </p:sp>
    </p:spTree>
    <p:extLst>
      <p:ext uri="{BB962C8B-B14F-4D97-AF65-F5344CB8AC3E}">
        <p14:creationId xmlns:p14="http://schemas.microsoft.com/office/powerpoint/2010/main" val="242655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3:17</a:t>
            </a:r>
          </a:p>
        </p:txBody>
      </p:sp>
    </p:spTree>
    <p:extLst>
      <p:ext uri="{BB962C8B-B14F-4D97-AF65-F5344CB8AC3E}">
        <p14:creationId xmlns:p14="http://schemas.microsoft.com/office/powerpoint/2010/main" val="402566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3:16</a:t>
            </a:r>
          </a:p>
        </p:txBody>
      </p:sp>
    </p:spTree>
    <p:extLst>
      <p:ext uri="{BB962C8B-B14F-4D97-AF65-F5344CB8AC3E}">
        <p14:creationId xmlns:p14="http://schemas.microsoft.com/office/powerpoint/2010/main" val="8300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3:15</a:t>
            </a:r>
          </a:p>
        </p:txBody>
      </p:sp>
    </p:spTree>
    <p:extLst>
      <p:ext uri="{BB962C8B-B14F-4D97-AF65-F5344CB8AC3E}">
        <p14:creationId xmlns:p14="http://schemas.microsoft.com/office/powerpoint/2010/main" val="367514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3:14</a:t>
            </a:r>
          </a:p>
        </p:txBody>
      </p:sp>
    </p:spTree>
    <p:extLst>
      <p:ext uri="{BB962C8B-B14F-4D97-AF65-F5344CB8AC3E}">
        <p14:creationId xmlns:p14="http://schemas.microsoft.com/office/powerpoint/2010/main" val="344912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4:52</a:t>
            </a:r>
          </a:p>
        </p:txBody>
      </p:sp>
    </p:spTree>
    <p:extLst>
      <p:ext uri="{BB962C8B-B14F-4D97-AF65-F5344CB8AC3E}">
        <p14:creationId xmlns:p14="http://schemas.microsoft.com/office/powerpoint/2010/main" val="95129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3:13</a:t>
            </a:r>
          </a:p>
        </p:txBody>
      </p:sp>
    </p:spTree>
    <p:extLst>
      <p:ext uri="{BB962C8B-B14F-4D97-AF65-F5344CB8AC3E}">
        <p14:creationId xmlns:p14="http://schemas.microsoft.com/office/powerpoint/2010/main" val="120918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3:12</a:t>
            </a:r>
          </a:p>
        </p:txBody>
      </p:sp>
    </p:spTree>
    <p:extLst>
      <p:ext uri="{BB962C8B-B14F-4D97-AF65-F5344CB8AC3E}">
        <p14:creationId xmlns:p14="http://schemas.microsoft.com/office/powerpoint/2010/main" val="78237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3:11</a:t>
            </a:r>
          </a:p>
        </p:txBody>
      </p:sp>
    </p:spTree>
    <p:extLst>
      <p:ext uri="{BB962C8B-B14F-4D97-AF65-F5344CB8AC3E}">
        <p14:creationId xmlns:p14="http://schemas.microsoft.com/office/powerpoint/2010/main" val="157659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3:10</a:t>
            </a:r>
          </a:p>
        </p:txBody>
      </p:sp>
    </p:spTree>
    <p:extLst>
      <p:ext uri="{BB962C8B-B14F-4D97-AF65-F5344CB8AC3E}">
        <p14:creationId xmlns:p14="http://schemas.microsoft.com/office/powerpoint/2010/main" val="200879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3:09</a:t>
            </a:r>
          </a:p>
        </p:txBody>
      </p:sp>
    </p:spTree>
    <p:extLst>
      <p:ext uri="{BB962C8B-B14F-4D97-AF65-F5344CB8AC3E}">
        <p14:creationId xmlns:p14="http://schemas.microsoft.com/office/powerpoint/2010/main" val="104281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3:08</a:t>
            </a:r>
          </a:p>
        </p:txBody>
      </p:sp>
    </p:spTree>
    <p:extLst>
      <p:ext uri="{BB962C8B-B14F-4D97-AF65-F5344CB8AC3E}">
        <p14:creationId xmlns:p14="http://schemas.microsoft.com/office/powerpoint/2010/main" val="143455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3:07</a:t>
            </a:r>
          </a:p>
        </p:txBody>
      </p:sp>
    </p:spTree>
    <p:extLst>
      <p:ext uri="{BB962C8B-B14F-4D97-AF65-F5344CB8AC3E}">
        <p14:creationId xmlns:p14="http://schemas.microsoft.com/office/powerpoint/2010/main" val="114945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3:06</a:t>
            </a:r>
          </a:p>
        </p:txBody>
      </p:sp>
    </p:spTree>
    <p:extLst>
      <p:ext uri="{BB962C8B-B14F-4D97-AF65-F5344CB8AC3E}">
        <p14:creationId xmlns:p14="http://schemas.microsoft.com/office/powerpoint/2010/main" val="379458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3:05</a:t>
            </a:r>
          </a:p>
        </p:txBody>
      </p:sp>
    </p:spTree>
    <p:extLst>
      <p:ext uri="{BB962C8B-B14F-4D97-AF65-F5344CB8AC3E}">
        <p14:creationId xmlns:p14="http://schemas.microsoft.com/office/powerpoint/2010/main" val="250502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3:04</a:t>
            </a:r>
          </a:p>
        </p:txBody>
      </p:sp>
    </p:spTree>
    <p:extLst>
      <p:ext uri="{BB962C8B-B14F-4D97-AF65-F5344CB8AC3E}">
        <p14:creationId xmlns:p14="http://schemas.microsoft.com/office/powerpoint/2010/main" val="133020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4:51</a:t>
            </a:r>
          </a:p>
        </p:txBody>
      </p:sp>
    </p:spTree>
    <p:extLst>
      <p:ext uri="{BB962C8B-B14F-4D97-AF65-F5344CB8AC3E}">
        <p14:creationId xmlns:p14="http://schemas.microsoft.com/office/powerpoint/2010/main" val="178171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3:03</a:t>
            </a:r>
          </a:p>
        </p:txBody>
      </p:sp>
    </p:spTree>
    <p:extLst>
      <p:ext uri="{BB962C8B-B14F-4D97-AF65-F5344CB8AC3E}">
        <p14:creationId xmlns:p14="http://schemas.microsoft.com/office/powerpoint/2010/main" val="378245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3:02</a:t>
            </a:r>
          </a:p>
        </p:txBody>
      </p:sp>
    </p:spTree>
    <p:extLst>
      <p:ext uri="{BB962C8B-B14F-4D97-AF65-F5344CB8AC3E}">
        <p14:creationId xmlns:p14="http://schemas.microsoft.com/office/powerpoint/2010/main" val="58704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3:01</a:t>
            </a:r>
          </a:p>
        </p:txBody>
      </p:sp>
    </p:spTree>
    <p:extLst>
      <p:ext uri="{BB962C8B-B14F-4D97-AF65-F5344CB8AC3E}">
        <p14:creationId xmlns:p14="http://schemas.microsoft.com/office/powerpoint/2010/main" val="61339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3:00</a:t>
            </a:r>
          </a:p>
        </p:txBody>
      </p:sp>
    </p:spTree>
    <p:extLst>
      <p:ext uri="{BB962C8B-B14F-4D97-AF65-F5344CB8AC3E}">
        <p14:creationId xmlns:p14="http://schemas.microsoft.com/office/powerpoint/2010/main" val="214384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2:59</a:t>
            </a:r>
          </a:p>
        </p:txBody>
      </p:sp>
    </p:spTree>
    <p:extLst>
      <p:ext uri="{BB962C8B-B14F-4D97-AF65-F5344CB8AC3E}">
        <p14:creationId xmlns:p14="http://schemas.microsoft.com/office/powerpoint/2010/main" val="316559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2:58</a:t>
            </a:r>
          </a:p>
        </p:txBody>
      </p:sp>
    </p:spTree>
    <p:extLst>
      <p:ext uri="{BB962C8B-B14F-4D97-AF65-F5344CB8AC3E}">
        <p14:creationId xmlns:p14="http://schemas.microsoft.com/office/powerpoint/2010/main" val="107659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2:57</a:t>
            </a:r>
          </a:p>
        </p:txBody>
      </p:sp>
    </p:spTree>
    <p:extLst>
      <p:ext uri="{BB962C8B-B14F-4D97-AF65-F5344CB8AC3E}">
        <p14:creationId xmlns:p14="http://schemas.microsoft.com/office/powerpoint/2010/main" val="85033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2:56</a:t>
            </a:r>
          </a:p>
        </p:txBody>
      </p:sp>
    </p:spTree>
    <p:extLst>
      <p:ext uri="{BB962C8B-B14F-4D97-AF65-F5344CB8AC3E}">
        <p14:creationId xmlns:p14="http://schemas.microsoft.com/office/powerpoint/2010/main" val="6168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2:55</a:t>
            </a:r>
          </a:p>
        </p:txBody>
      </p:sp>
    </p:spTree>
    <p:extLst>
      <p:ext uri="{BB962C8B-B14F-4D97-AF65-F5344CB8AC3E}">
        <p14:creationId xmlns:p14="http://schemas.microsoft.com/office/powerpoint/2010/main" val="95831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2:54</a:t>
            </a:r>
          </a:p>
        </p:txBody>
      </p:sp>
    </p:spTree>
    <p:extLst>
      <p:ext uri="{BB962C8B-B14F-4D97-AF65-F5344CB8AC3E}">
        <p14:creationId xmlns:p14="http://schemas.microsoft.com/office/powerpoint/2010/main" val="69375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4:50</a:t>
            </a:r>
          </a:p>
        </p:txBody>
      </p:sp>
    </p:spTree>
    <p:extLst>
      <p:ext uri="{BB962C8B-B14F-4D97-AF65-F5344CB8AC3E}">
        <p14:creationId xmlns:p14="http://schemas.microsoft.com/office/powerpoint/2010/main" val="71252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2:53</a:t>
            </a:r>
          </a:p>
        </p:txBody>
      </p:sp>
    </p:spTree>
    <p:extLst>
      <p:ext uri="{BB962C8B-B14F-4D97-AF65-F5344CB8AC3E}">
        <p14:creationId xmlns:p14="http://schemas.microsoft.com/office/powerpoint/2010/main" val="22783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2:52</a:t>
            </a:r>
          </a:p>
        </p:txBody>
      </p:sp>
    </p:spTree>
    <p:extLst>
      <p:ext uri="{BB962C8B-B14F-4D97-AF65-F5344CB8AC3E}">
        <p14:creationId xmlns:p14="http://schemas.microsoft.com/office/powerpoint/2010/main" val="65790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2:51</a:t>
            </a:r>
          </a:p>
        </p:txBody>
      </p:sp>
    </p:spTree>
    <p:extLst>
      <p:ext uri="{BB962C8B-B14F-4D97-AF65-F5344CB8AC3E}">
        <p14:creationId xmlns:p14="http://schemas.microsoft.com/office/powerpoint/2010/main" val="55660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2:50</a:t>
            </a:r>
          </a:p>
        </p:txBody>
      </p:sp>
    </p:spTree>
    <p:extLst>
      <p:ext uri="{BB962C8B-B14F-4D97-AF65-F5344CB8AC3E}">
        <p14:creationId xmlns:p14="http://schemas.microsoft.com/office/powerpoint/2010/main" val="276216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2:49</a:t>
            </a:r>
          </a:p>
        </p:txBody>
      </p:sp>
    </p:spTree>
    <p:extLst>
      <p:ext uri="{BB962C8B-B14F-4D97-AF65-F5344CB8AC3E}">
        <p14:creationId xmlns:p14="http://schemas.microsoft.com/office/powerpoint/2010/main" val="401508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2:48</a:t>
            </a:r>
          </a:p>
        </p:txBody>
      </p:sp>
    </p:spTree>
    <p:extLst>
      <p:ext uri="{BB962C8B-B14F-4D97-AF65-F5344CB8AC3E}">
        <p14:creationId xmlns:p14="http://schemas.microsoft.com/office/powerpoint/2010/main" val="123107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2:47</a:t>
            </a:r>
          </a:p>
        </p:txBody>
      </p:sp>
    </p:spTree>
    <p:extLst>
      <p:ext uri="{BB962C8B-B14F-4D97-AF65-F5344CB8AC3E}">
        <p14:creationId xmlns:p14="http://schemas.microsoft.com/office/powerpoint/2010/main" val="74983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2:46</a:t>
            </a:r>
          </a:p>
        </p:txBody>
      </p:sp>
    </p:spTree>
    <p:extLst>
      <p:ext uri="{BB962C8B-B14F-4D97-AF65-F5344CB8AC3E}">
        <p14:creationId xmlns:p14="http://schemas.microsoft.com/office/powerpoint/2010/main" val="386193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2:45</a:t>
            </a:r>
          </a:p>
        </p:txBody>
      </p:sp>
    </p:spTree>
    <p:extLst>
      <p:ext uri="{BB962C8B-B14F-4D97-AF65-F5344CB8AC3E}">
        <p14:creationId xmlns:p14="http://schemas.microsoft.com/office/powerpoint/2010/main" val="23881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2:44</a:t>
            </a:r>
          </a:p>
        </p:txBody>
      </p:sp>
    </p:spTree>
    <p:extLst>
      <p:ext uri="{BB962C8B-B14F-4D97-AF65-F5344CB8AC3E}">
        <p14:creationId xmlns:p14="http://schemas.microsoft.com/office/powerpoint/2010/main" val="407428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4:49</a:t>
            </a:r>
          </a:p>
        </p:txBody>
      </p:sp>
    </p:spTree>
    <p:extLst>
      <p:ext uri="{BB962C8B-B14F-4D97-AF65-F5344CB8AC3E}">
        <p14:creationId xmlns:p14="http://schemas.microsoft.com/office/powerpoint/2010/main" val="97100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2:43</a:t>
            </a:r>
          </a:p>
        </p:txBody>
      </p:sp>
    </p:spTree>
    <p:extLst>
      <p:ext uri="{BB962C8B-B14F-4D97-AF65-F5344CB8AC3E}">
        <p14:creationId xmlns:p14="http://schemas.microsoft.com/office/powerpoint/2010/main" val="310521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2:42</a:t>
            </a:r>
          </a:p>
        </p:txBody>
      </p:sp>
    </p:spTree>
    <p:extLst>
      <p:ext uri="{BB962C8B-B14F-4D97-AF65-F5344CB8AC3E}">
        <p14:creationId xmlns:p14="http://schemas.microsoft.com/office/powerpoint/2010/main" val="364243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2:41</a:t>
            </a:r>
          </a:p>
        </p:txBody>
      </p:sp>
    </p:spTree>
    <p:extLst>
      <p:ext uri="{BB962C8B-B14F-4D97-AF65-F5344CB8AC3E}">
        <p14:creationId xmlns:p14="http://schemas.microsoft.com/office/powerpoint/2010/main" val="14722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2:40</a:t>
            </a:r>
          </a:p>
        </p:txBody>
      </p:sp>
    </p:spTree>
    <p:extLst>
      <p:ext uri="{BB962C8B-B14F-4D97-AF65-F5344CB8AC3E}">
        <p14:creationId xmlns:p14="http://schemas.microsoft.com/office/powerpoint/2010/main" val="205623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2:39</a:t>
            </a:r>
          </a:p>
        </p:txBody>
      </p:sp>
    </p:spTree>
    <p:extLst>
      <p:ext uri="{BB962C8B-B14F-4D97-AF65-F5344CB8AC3E}">
        <p14:creationId xmlns:p14="http://schemas.microsoft.com/office/powerpoint/2010/main" val="132215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2:38</a:t>
            </a:r>
          </a:p>
        </p:txBody>
      </p:sp>
    </p:spTree>
    <p:extLst>
      <p:ext uri="{BB962C8B-B14F-4D97-AF65-F5344CB8AC3E}">
        <p14:creationId xmlns:p14="http://schemas.microsoft.com/office/powerpoint/2010/main" val="51558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2:37</a:t>
            </a:r>
          </a:p>
        </p:txBody>
      </p:sp>
    </p:spTree>
    <p:extLst>
      <p:ext uri="{BB962C8B-B14F-4D97-AF65-F5344CB8AC3E}">
        <p14:creationId xmlns:p14="http://schemas.microsoft.com/office/powerpoint/2010/main" val="392804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2:36</a:t>
            </a:r>
          </a:p>
        </p:txBody>
      </p:sp>
    </p:spTree>
    <p:extLst>
      <p:ext uri="{BB962C8B-B14F-4D97-AF65-F5344CB8AC3E}">
        <p14:creationId xmlns:p14="http://schemas.microsoft.com/office/powerpoint/2010/main" val="60238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2:35</a:t>
            </a:r>
          </a:p>
        </p:txBody>
      </p:sp>
    </p:spTree>
    <p:extLst>
      <p:ext uri="{BB962C8B-B14F-4D97-AF65-F5344CB8AC3E}">
        <p14:creationId xmlns:p14="http://schemas.microsoft.com/office/powerpoint/2010/main" val="228765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2:34</a:t>
            </a:r>
          </a:p>
        </p:txBody>
      </p:sp>
    </p:spTree>
    <p:extLst>
      <p:ext uri="{BB962C8B-B14F-4D97-AF65-F5344CB8AC3E}">
        <p14:creationId xmlns:p14="http://schemas.microsoft.com/office/powerpoint/2010/main" val="134406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4:48</a:t>
            </a:r>
          </a:p>
        </p:txBody>
      </p:sp>
    </p:spTree>
    <p:extLst>
      <p:ext uri="{BB962C8B-B14F-4D97-AF65-F5344CB8AC3E}">
        <p14:creationId xmlns:p14="http://schemas.microsoft.com/office/powerpoint/2010/main" val="419123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2:33</a:t>
            </a:r>
          </a:p>
        </p:txBody>
      </p:sp>
    </p:spTree>
    <p:extLst>
      <p:ext uri="{BB962C8B-B14F-4D97-AF65-F5344CB8AC3E}">
        <p14:creationId xmlns:p14="http://schemas.microsoft.com/office/powerpoint/2010/main" val="57458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2:32</a:t>
            </a:r>
          </a:p>
        </p:txBody>
      </p:sp>
    </p:spTree>
    <p:extLst>
      <p:ext uri="{BB962C8B-B14F-4D97-AF65-F5344CB8AC3E}">
        <p14:creationId xmlns:p14="http://schemas.microsoft.com/office/powerpoint/2010/main" val="373935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2:31</a:t>
            </a:r>
          </a:p>
        </p:txBody>
      </p:sp>
    </p:spTree>
    <p:extLst>
      <p:ext uri="{BB962C8B-B14F-4D97-AF65-F5344CB8AC3E}">
        <p14:creationId xmlns:p14="http://schemas.microsoft.com/office/powerpoint/2010/main" val="245145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2:30</a:t>
            </a:r>
          </a:p>
        </p:txBody>
      </p:sp>
    </p:spTree>
    <p:extLst>
      <p:ext uri="{BB962C8B-B14F-4D97-AF65-F5344CB8AC3E}">
        <p14:creationId xmlns:p14="http://schemas.microsoft.com/office/powerpoint/2010/main" val="277534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2:29</a:t>
            </a:r>
          </a:p>
        </p:txBody>
      </p:sp>
    </p:spTree>
    <p:extLst>
      <p:ext uri="{BB962C8B-B14F-4D97-AF65-F5344CB8AC3E}">
        <p14:creationId xmlns:p14="http://schemas.microsoft.com/office/powerpoint/2010/main" val="372240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2:28</a:t>
            </a:r>
          </a:p>
        </p:txBody>
      </p:sp>
    </p:spTree>
    <p:extLst>
      <p:ext uri="{BB962C8B-B14F-4D97-AF65-F5344CB8AC3E}">
        <p14:creationId xmlns:p14="http://schemas.microsoft.com/office/powerpoint/2010/main" val="33137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2:27</a:t>
            </a:r>
          </a:p>
        </p:txBody>
      </p:sp>
    </p:spTree>
    <p:extLst>
      <p:ext uri="{BB962C8B-B14F-4D97-AF65-F5344CB8AC3E}">
        <p14:creationId xmlns:p14="http://schemas.microsoft.com/office/powerpoint/2010/main" val="34466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2:26</a:t>
            </a:r>
          </a:p>
        </p:txBody>
      </p:sp>
    </p:spTree>
    <p:extLst>
      <p:ext uri="{BB962C8B-B14F-4D97-AF65-F5344CB8AC3E}">
        <p14:creationId xmlns:p14="http://schemas.microsoft.com/office/powerpoint/2010/main" val="73942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2:25</a:t>
            </a:r>
          </a:p>
        </p:txBody>
      </p:sp>
    </p:spTree>
    <p:extLst>
      <p:ext uri="{BB962C8B-B14F-4D97-AF65-F5344CB8AC3E}">
        <p14:creationId xmlns:p14="http://schemas.microsoft.com/office/powerpoint/2010/main" val="266140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2:24</a:t>
            </a:r>
          </a:p>
        </p:txBody>
      </p:sp>
    </p:spTree>
    <p:extLst>
      <p:ext uri="{BB962C8B-B14F-4D97-AF65-F5344CB8AC3E}">
        <p14:creationId xmlns:p14="http://schemas.microsoft.com/office/powerpoint/2010/main" val="146978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4:47</a:t>
            </a:r>
          </a:p>
        </p:txBody>
      </p:sp>
    </p:spTree>
    <p:extLst>
      <p:ext uri="{BB962C8B-B14F-4D97-AF65-F5344CB8AC3E}">
        <p14:creationId xmlns:p14="http://schemas.microsoft.com/office/powerpoint/2010/main" val="222411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2:23</a:t>
            </a:r>
          </a:p>
        </p:txBody>
      </p:sp>
    </p:spTree>
    <p:extLst>
      <p:ext uri="{BB962C8B-B14F-4D97-AF65-F5344CB8AC3E}">
        <p14:creationId xmlns:p14="http://schemas.microsoft.com/office/powerpoint/2010/main" val="117136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2:22</a:t>
            </a:r>
          </a:p>
        </p:txBody>
      </p:sp>
    </p:spTree>
    <p:extLst>
      <p:ext uri="{BB962C8B-B14F-4D97-AF65-F5344CB8AC3E}">
        <p14:creationId xmlns:p14="http://schemas.microsoft.com/office/powerpoint/2010/main" val="134477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2:21</a:t>
            </a:r>
          </a:p>
        </p:txBody>
      </p:sp>
    </p:spTree>
    <p:extLst>
      <p:ext uri="{BB962C8B-B14F-4D97-AF65-F5344CB8AC3E}">
        <p14:creationId xmlns:p14="http://schemas.microsoft.com/office/powerpoint/2010/main" val="419372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2:20</a:t>
            </a:r>
          </a:p>
        </p:txBody>
      </p:sp>
    </p:spTree>
    <p:extLst>
      <p:ext uri="{BB962C8B-B14F-4D97-AF65-F5344CB8AC3E}">
        <p14:creationId xmlns:p14="http://schemas.microsoft.com/office/powerpoint/2010/main" val="388112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2:19</a:t>
            </a:r>
          </a:p>
        </p:txBody>
      </p:sp>
    </p:spTree>
    <p:extLst>
      <p:ext uri="{BB962C8B-B14F-4D97-AF65-F5344CB8AC3E}">
        <p14:creationId xmlns:p14="http://schemas.microsoft.com/office/powerpoint/2010/main" val="277858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2:18</a:t>
            </a:r>
          </a:p>
        </p:txBody>
      </p:sp>
    </p:spTree>
    <p:extLst>
      <p:ext uri="{BB962C8B-B14F-4D97-AF65-F5344CB8AC3E}">
        <p14:creationId xmlns:p14="http://schemas.microsoft.com/office/powerpoint/2010/main" val="383466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2:17</a:t>
            </a:r>
          </a:p>
        </p:txBody>
      </p:sp>
    </p:spTree>
    <p:extLst>
      <p:ext uri="{BB962C8B-B14F-4D97-AF65-F5344CB8AC3E}">
        <p14:creationId xmlns:p14="http://schemas.microsoft.com/office/powerpoint/2010/main" val="198248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2:16</a:t>
            </a:r>
          </a:p>
        </p:txBody>
      </p:sp>
    </p:spTree>
    <p:extLst>
      <p:ext uri="{BB962C8B-B14F-4D97-AF65-F5344CB8AC3E}">
        <p14:creationId xmlns:p14="http://schemas.microsoft.com/office/powerpoint/2010/main" val="117123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2:15</a:t>
            </a:r>
          </a:p>
        </p:txBody>
      </p:sp>
    </p:spTree>
    <p:extLst>
      <p:ext uri="{BB962C8B-B14F-4D97-AF65-F5344CB8AC3E}">
        <p14:creationId xmlns:p14="http://schemas.microsoft.com/office/powerpoint/2010/main" val="420090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2:14</a:t>
            </a:r>
          </a:p>
        </p:txBody>
      </p:sp>
    </p:spTree>
    <p:extLst>
      <p:ext uri="{BB962C8B-B14F-4D97-AF65-F5344CB8AC3E}">
        <p14:creationId xmlns:p14="http://schemas.microsoft.com/office/powerpoint/2010/main" val="190713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4:46</a:t>
            </a:r>
          </a:p>
        </p:txBody>
      </p:sp>
    </p:spTree>
    <p:extLst>
      <p:ext uri="{BB962C8B-B14F-4D97-AF65-F5344CB8AC3E}">
        <p14:creationId xmlns:p14="http://schemas.microsoft.com/office/powerpoint/2010/main" val="382976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2:13</a:t>
            </a:r>
          </a:p>
        </p:txBody>
      </p:sp>
    </p:spTree>
    <p:extLst>
      <p:ext uri="{BB962C8B-B14F-4D97-AF65-F5344CB8AC3E}">
        <p14:creationId xmlns:p14="http://schemas.microsoft.com/office/powerpoint/2010/main" val="327751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2:12</a:t>
            </a:r>
          </a:p>
        </p:txBody>
      </p:sp>
    </p:spTree>
    <p:extLst>
      <p:ext uri="{BB962C8B-B14F-4D97-AF65-F5344CB8AC3E}">
        <p14:creationId xmlns:p14="http://schemas.microsoft.com/office/powerpoint/2010/main" val="231740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2:11</a:t>
            </a:r>
          </a:p>
        </p:txBody>
      </p:sp>
    </p:spTree>
    <p:extLst>
      <p:ext uri="{BB962C8B-B14F-4D97-AF65-F5344CB8AC3E}">
        <p14:creationId xmlns:p14="http://schemas.microsoft.com/office/powerpoint/2010/main" val="12533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2:10</a:t>
            </a:r>
          </a:p>
        </p:txBody>
      </p:sp>
    </p:spTree>
    <p:extLst>
      <p:ext uri="{BB962C8B-B14F-4D97-AF65-F5344CB8AC3E}">
        <p14:creationId xmlns:p14="http://schemas.microsoft.com/office/powerpoint/2010/main" val="36576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2:09</a:t>
            </a:r>
          </a:p>
        </p:txBody>
      </p:sp>
    </p:spTree>
    <p:extLst>
      <p:ext uri="{BB962C8B-B14F-4D97-AF65-F5344CB8AC3E}">
        <p14:creationId xmlns:p14="http://schemas.microsoft.com/office/powerpoint/2010/main" val="369620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2:08</a:t>
            </a:r>
          </a:p>
        </p:txBody>
      </p:sp>
    </p:spTree>
    <p:extLst>
      <p:ext uri="{BB962C8B-B14F-4D97-AF65-F5344CB8AC3E}">
        <p14:creationId xmlns:p14="http://schemas.microsoft.com/office/powerpoint/2010/main" val="288292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2:07</a:t>
            </a:r>
          </a:p>
        </p:txBody>
      </p:sp>
    </p:spTree>
    <p:extLst>
      <p:ext uri="{BB962C8B-B14F-4D97-AF65-F5344CB8AC3E}">
        <p14:creationId xmlns:p14="http://schemas.microsoft.com/office/powerpoint/2010/main" val="870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2:06</a:t>
            </a:r>
          </a:p>
        </p:txBody>
      </p:sp>
    </p:spTree>
    <p:extLst>
      <p:ext uri="{BB962C8B-B14F-4D97-AF65-F5344CB8AC3E}">
        <p14:creationId xmlns:p14="http://schemas.microsoft.com/office/powerpoint/2010/main" val="307760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2:05</a:t>
            </a:r>
          </a:p>
        </p:txBody>
      </p:sp>
    </p:spTree>
    <p:extLst>
      <p:ext uri="{BB962C8B-B14F-4D97-AF65-F5344CB8AC3E}">
        <p14:creationId xmlns:p14="http://schemas.microsoft.com/office/powerpoint/2010/main" val="58665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2:04</a:t>
            </a:r>
          </a:p>
        </p:txBody>
      </p:sp>
    </p:spTree>
    <p:extLst>
      <p:ext uri="{BB962C8B-B14F-4D97-AF65-F5344CB8AC3E}">
        <p14:creationId xmlns:p14="http://schemas.microsoft.com/office/powerpoint/2010/main" val="156451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4:45</a:t>
            </a:r>
          </a:p>
        </p:txBody>
      </p:sp>
    </p:spTree>
    <p:extLst>
      <p:ext uri="{BB962C8B-B14F-4D97-AF65-F5344CB8AC3E}">
        <p14:creationId xmlns:p14="http://schemas.microsoft.com/office/powerpoint/2010/main" val="162480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2:03</a:t>
            </a:r>
          </a:p>
        </p:txBody>
      </p:sp>
    </p:spTree>
    <p:extLst>
      <p:ext uri="{BB962C8B-B14F-4D97-AF65-F5344CB8AC3E}">
        <p14:creationId xmlns:p14="http://schemas.microsoft.com/office/powerpoint/2010/main" val="391754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2:02</a:t>
            </a:r>
          </a:p>
        </p:txBody>
      </p:sp>
    </p:spTree>
    <p:extLst>
      <p:ext uri="{BB962C8B-B14F-4D97-AF65-F5344CB8AC3E}">
        <p14:creationId xmlns:p14="http://schemas.microsoft.com/office/powerpoint/2010/main" val="107531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2:01</a:t>
            </a:r>
          </a:p>
        </p:txBody>
      </p:sp>
    </p:spTree>
    <p:extLst>
      <p:ext uri="{BB962C8B-B14F-4D97-AF65-F5344CB8AC3E}">
        <p14:creationId xmlns:p14="http://schemas.microsoft.com/office/powerpoint/2010/main" val="11957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2:00</a:t>
            </a:r>
          </a:p>
        </p:txBody>
      </p:sp>
    </p:spTree>
    <p:extLst>
      <p:ext uri="{BB962C8B-B14F-4D97-AF65-F5344CB8AC3E}">
        <p14:creationId xmlns:p14="http://schemas.microsoft.com/office/powerpoint/2010/main" val="339168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1:59</a:t>
            </a:r>
          </a:p>
        </p:txBody>
      </p:sp>
    </p:spTree>
    <p:extLst>
      <p:ext uri="{BB962C8B-B14F-4D97-AF65-F5344CB8AC3E}">
        <p14:creationId xmlns:p14="http://schemas.microsoft.com/office/powerpoint/2010/main" val="158985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1:58</a:t>
            </a:r>
          </a:p>
        </p:txBody>
      </p:sp>
    </p:spTree>
    <p:extLst>
      <p:ext uri="{BB962C8B-B14F-4D97-AF65-F5344CB8AC3E}">
        <p14:creationId xmlns:p14="http://schemas.microsoft.com/office/powerpoint/2010/main" val="6127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1:57</a:t>
            </a:r>
          </a:p>
        </p:txBody>
      </p:sp>
    </p:spTree>
    <p:extLst>
      <p:ext uri="{BB962C8B-B14F-4D97-AF65-F5344CB8AC3E}">
        <p14:creationId xmlns:p14="http://schemas.microsoft.com/office/powerpoint/2010/main" val="46717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1:56</a:t>
            </a:r>
          </a:p>
        </p:txBody>
      </p:sp>
    </p:spTree>
    <p:extLst>
      <p:ext uri="{BB962C8B-B14F-4D97-AF65-F5344CB8AC3E}">
        <p14:creationId xmlns:p14="http://schemas.microsoft.com/office/powerpoint/2010/main" val="406816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1:55</a:t>
            </a:r>
          </a:p>
        </p:txBody>
      </p:sp>
    </p:spTree>
    <p:extLst>
      <p:ext uri="{BB962C8B-B14F-4D97-AF65-F5344CB8AC3E}">
        <p14:creationId xmlns:p14="http://schemas.microsoft.com/office/powerpoint/2010/main" val="63953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1:54</a:t>
            </a:r>
          </a:p>
        </p:txBody>
      </p:sp>
    </p:spTree>
    <p:extLst>
      <p:ext uri="{BB962C8B-B14F-4D97-AF65-F5344CB8AC3E}">
        <p14:creationId xmlns:p14="http://schemas.microsoft.com/office/powerpoint/2010/main" val="116737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4:44</a:t>
            </a:r>
          </a:p>
        </p:txBody>
      </p:sp>
    </p:spTree>
    <p:extLst>
      <p:ext uri="{BB962C8B-B14F-4D97-AF65-F5344CB8AC3E}">
        <p14:creationId xmlns:p14="http://schemas.microsoft.com/office/powerpoint/2010/main" val="401886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1:53</a:t>
            </a:r>
          </a:p>
        </p:txBody>
      </p:sp>
    </p:spTree>
    <p:extLst>
      <p:ext uri="{BB962C8B-B14F-4D97-AF65-F5344CB8AC3E}">
        <p14:creationId xmlns:p14="http://schemas.microsoft.com/office/powerpoint/2010/main" val="362153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1:52</a:t>
            </a:r>
          </a:p>
        </p:txBody>
      </p:sp>
    </p:spTree>
    <p:extLst>
      <p:ext uri="{BB962C8B-B14F-4D97-AF65-F5344CB8AC3E}">
        <p14:creationId xmlns:p14="http://schemas.microsoft.com/office/powerpoint/2010/main" val="29245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1:51</a:t>
            </a:r>
          </a:p>
        </p:txBody>
      </p:sp>
    </p:spTree>
    <p:extLst>
      <p:ext uri="{BB962C8B-B14F-4D97-AF65-F5344CB8AC3E}">
        <p14:creationId xmlns:p14="http://schemas.microsoft.com/office/powerpoint/2010/main" val="4309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1:50</a:t>
            </a:r>
          </a:p>
        </p:txBody>
      </p:sp>
    </p:spTree>
    <p:extLst>
      <p:ext uri="{BB962C8B-B14F-4D97-AF65-F5344CB8AC3E}">
        <p14:creationId xmlns:p14="http://schemas.microsoft.com/office/powerpoint/2010/main" val="32075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1:49</a:t>
            </a:r>
          </a:p>
        </p:txBody>
      </p:sp>
    </p:spTree>
    <p:extLst>
      <p:ext uri="{BB962C8B-B14F-4D97-AF65-F5344CB8AC3E}">
        <p14:creationId xmlns:p14="http://schemas.microsoft.com/office/powerpoint/2010/main" val="252420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1:48</a:t>
            </a:r>
          </a:p>
        </p:txBody>
      </p:sp>
    </p:spTree>
    <p:extLst>
      <p:ext uri="{BB962C8B-B14F-4D97-AF65-F5344CB8AC3E}">
        <p14:creationId xmlns:p14="http://schemas.microsoft.com/office/powerpoint/2010/main" val="226909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1:47</a:t>
            </a:r>
          </a:p>
        </p:txBody>
      </p:sp>
    </p:spTree>
    <p:extLst>
      <p:ext uri="{BB962C8B-B14F-4D97-AF65-F5344CB8AC3E}">
        <p14:creationId xmlns:p14="http://schemas.microsoft.com/office/powerpoint/2010/main" val="308593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1:46</a:t>
            </a:r>
          </a:p>
        </p:txBody>
      </p:sp>
    </p:spTree>
    <p:extLst>
      <p:ext uri="{BB962C8B-B14F-4D97-AF65-F5344CB8AC3E}">
        <p14:creationId xmlns:p14="http://schemas.microsoft.com/office/powerpoint/2010/main" val="229361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1:45</a:t>
            </a:r>
          </a:p>
        </p:txBody>
      </p:sp>
    </p:spTree>
    <p:extLst>
      <p:ext uri="{BB962C8B-B14F-4D97-AF65-F5344CB8AC3E}">
        <p14:creationId xmlns:p14="http://schemas.microsoft.com/office/powerpoint/2010/main" val="409483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1:44</a:t>
            </a:r>
          </a:p>
        </p:txBody>
      </p:sp>
    </p:spTree>
    <p:extLst>
      <p:ext uri="{BB962C8B-B14F-4D97-AF65-F5344CB8AC3E}">
        <p14:creationId xmlns:p14="http://schemas.microsoft.com/office/powerpoint/2010/main" val="127058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33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4:43</a:t>
            </a:r>
          </a:p>
        </p:txBody>
      </p:sp>
    </p:spTree>
    <p:extLst>
      <p:ext uri="{BB962C8B-B14F-4D97-AF65-F5344CB8AC3E}">
        <p14:creationId xmlns:p14="http://schemas.microsoft.com/office/powerpoint/2010/main" val="260382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1:43</a:t>
            </a:r>
          </a:p>
        </p:txBody>
      </p:sp>
    </p:spTree>
    <p:extLst>
      <p:ext uri="{BB962C8B-B14F-4D97-AF65-F5344CB8AC3E}">
        <p14:creationId xmlns:p14="http://schemas.microsoft.com/office/powerpoint/2010/main" val="62960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1:42</a:t>
            </a:r>
          </a:p>
        </p:txBody>
      </p:sp>
    </p:spTree>
    <p:extLst>
      <p:ext uri="{BB962C8B-B14F-4D97-AF65-F5344CB8AC3E}">
        <p14:creationId xmlns:p14="http://schemas.microsoft.com/office/powerpoint/2010/main" val="367923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1:41</a:t>
            </a:r>
          </a:p>
        </p:txBody>
      </p:sp>
    </p:spTree>
    <p:extLst>
      <p:ext uri="{BB962C8B-B14F-4D97-AF65-F5344CB8AC3E}">
        <p14:creationId xmlns:p14="http://schemas.microsoft.com/office/powerpoint/2010/main" val="316072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1:40</a:t>
            </a:r>
          </a:p>
        </p:txBody>
      </p:sp>
    </p:spTree>
    <p:extLst>
      <p:ext uri="{BB962C8B-B14F-4D97-AF65-F5344CB8AC3E}">
        <p14:creationId xmlns:p14="http://schemas.microsoft.com/office/powerpoint/2010/main" val="268624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1:39</a:t>
            </a:r>
          </a:p>
        </p:txBody>
      </p:sp>
    </p:spTree>
    <p:extLst>
      <p:ext uri="{BB962C8B-B14F-4D97-AF65-F5344CB8AC3E}">
        <p14:creationId xmlns:p14="http://schemas.microsoft.com/office/powerpoint/2010/main" val="169133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1:38</a:t>
            </a:r>
          </a:p>
        </p:txBody>
      </p:sp>
    </p:spTree>
    <p:extLst>
      <p:ext uri="{BB962C8B-B14F-4D97-AF65-F5344CB8AC3E}">
        <p14:creationId xmlns:p14="http://schemas.microsoft.com/office/powerpoint/2010/main" val="153948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1:37</a:t>
            </a:r>
          </a:p>
        </p:txBody>
      </p:sp>
    </p:spTree>
    <p:extLst>
      <p:ext uri="{BB962C8B-B14F-4D97-AF65-F5344CB8AC3E}">
        <p14:creationId xmlns:p14="http://schemas.microsoft.com/office/powerpoint/2010/main" val="406075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1:36</a:t>
            </a:r>
          </a:p>
        </p:txBody>
      </p:sp>
    </p:spTree>
    <p:extLst>
      <p:ext uri="{BB962C8B-B14F-4D97-AF65-F5344CB8AC3E}">
        <p14:creationId xmlns:p14="http://schemas.microsoft.com/office/powerpoint/2010/main" val="368235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1:35</a:t>
            </a:r>
          </a:p>
        </p:txBody>
      </p:sp>
    </p:spTree>
    <p:extLst>
      <p:ext uri="{BB962C8B-B14F-4D97-AF65-F5344CB8AC3E}">
        <p14:creationId xmlns:p14="http://schemas.microsoft.com/office/powerpoint/2010/main" val="222818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1:34</a:t>
            </a:r>
          </a:p>
        </p:txBody>
      </p:sp>
    </p:spTree>
    <p:extLst>
      <p:ext uri="{BB962C8B-B14F-4D97-AF65-F5344CB8AC3E}">
        <p14:creationId xmlns:p14="http://schemas.microsoft.com/office/powerpoint/2010/main" val="221926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4:42</a:t>
            </a:r>
          </a:p>
        </p:txBody>
      </p:sp>
    </p:spTree>
    <p:extLst>
      <p:ext uri="{BB962C8B-B14F-4D97-AF65-F5344CB8AC3E}">
        <p14:creationId xmlns:p14="http://schemas.microsoft.com/office/powerpoint/2010/main" val="187586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1:33</a:t>
            </a:r>
          </a:p>
        </p:txBody>
      </p:sp>
    </p:spTree>
    <p:extLst>
      <p:ext uri="{BB962C8B-B14F-4D97-AF65-F5344CB8AC3E}">
        <p14:creationId xmlns:p14="http://schemas.microsoft.com/office/powerpoint/2010/main" val="220490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1:32</a:t>
            </a:r>
          </a:p>
        </p:txBody>
      </p:sp>
    </p:spTree>
    <p:extLst>
      <p:ext uri="{BB962C8B-B14F-4D97-AF65-F5344CB8AC3E}">
        <p14:creationId xmlns:p14="http://schemas.microsoft.com/office/powerpoint/2010/main" val="365104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1:31</a:t>
            </a:r>
          </a:p>
        </p:txBody>
      </p:sp>
    </p:spTree>
    <p:extLst>
      <p:ext uri="{BB962C8B-B14F-4D97-AF65-F5344CB8AC3E}">
        <p14:creationId xmlns:p14="http://schemas.microsoft.com/office/powerpoint/2010/main" val="428658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1:30</a:t>
            </a:r>
          </a:p>
        </p:txBody>
      </p:sp>
    </p:spTree>
    <p:extLst>
      <p:ext uri="{BB962C8B-B14F-4D97-AF65-F5344CB8AC3E}">
        <p14:creationId xmlns:p14="http://schemas.microsoft.com/office/powerpoint/2010/main" val="149770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1:29</a:t>
            </a:r>
          </a:p>
        </p:txBody>
      </p:sp>
    </p:spTree>
    <p:extLst>
      <p:ext uri="{BB962C8B-B14F-4D97-AF65-F5344CB8AC3E}">
        <p14:creationId xmlns:p14="http://schemas.microsoft.com/office/powerpoint/2010/main" val="370166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1:28</a:t>
            </a:r>
          </a:p>
        </p:txBody>
      </p:sp>
    </p:spTree>
    <p:extLst>
      <p:ext uri="{BB962C8B-B14F-4D97-AF65-F5344CB8AC3E}">
        <p14:creationId xmlns:p14="http://schemas.microsoft.com/office/powerpoint/2010/main" val="38869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1:27</a:t>
            </a:r>
          </a:p>
        </p:txBody>
      </p:sp>
    </p:spTree>
    <p:extLst>
      <p:ext uri="{BB962C8B-B14F-4D97-AF65-F5344CB8AC3E}">
        <p14:creationId xmlns:p14="http://schemas.microsoft.com/office/powerpoint/2010/main" val="382860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1:26</a:t>
            </a:r>
          </a:p>
        </p:txBody>
      </p:sp>
    </p:spTree>
    <p:extLst>
      <p:ext uri="{BB962C8B-B14F-4D97-AF65-F5344CB8AC3E}">
        <p14:creationId xmlns:p14="http://schemas.microsoft.com/office/powerpoint/2010/main" val="273953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1:25</a:t>
            </a:r>
          </a:p>
        </p:txBody>
      </p:sp>
    </p:spTree>
    <p:extLst>
      <p:ext uri="{BB962C8B-B14F-4D97-AF65-F5344CB8AC3E}">
        <p14:creationId xmlns:p14="http://schemas.microsoft.com/office/powerpoint/2010/main" val="291645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1:24</a:t>
            </a:r>
          </a:p>
        </p:txBody>
      </p:sp>
    </p:spTree>
    <p:extLst>
      <p:ext uri="{BB962C8B-B14F-4D97-AF65-F5344CB8AC3E}">
        <p14:creationId xmlns:p14="http://schemas.microsoft.com/office/powerpoint/2010/main" val="203897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4:41</a:t>
            </a:r>
          </a:p>
        </p:txBody>
      </p:sp>
    </p:spTree>
    <p:extLst>
      <p:ext uri="{BB962C8B-B14F-4D97-AF65-F5344CB8AC3E}">
        <p14:creationId xmlns:p14="http://schemas.microsoft.com/office/powerpoint/2010/main" val="35199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1:23</a:t>
            </a:r>
          </a:p>
        </p:txBody>
      </p:sp>
    </p:spTree>
    <p:extLst>
      <p:ext uri="{BB962C8B-B14F-4D97-AF65-F5344CB8AC3E}">
        <p14:creationId xmlns:p14="http://schemas.microsoft.com/office/powerpoint/2010/main" val="278101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1:22</a:t>
            </a:r>
          </a:p>
        </p:txBody>
      </p:sp>
    </p:spTree>
    <p:extLst>
      <p:ext uri="{BB962C8B-B14F-4D97-AF65-F5344CB8AC3E}">
        <p14:creationId xmlns:p14="http://schemas.microsoft.com/office/powerpoint/2010/main" val="157371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1:21</a:t>
            </a:r>
          </a:p>
        </p:txBody>
      </p:sp>
    </p:spTree>
    <p:extLst>
      <p:ext uri="{BB962C8B-B14F-4D97-AF65-F5344CB8AC3E}">
        <p14:creationId xmlns:p14="http://schemas.microsoft.com/office/powerpoint/2010/main" val="145171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1:20</a:t>
            </a:r>
          </a:p>
        </p:txBody>
      </p:sp>
    </p:spTree>
    <p:extLst>
      <p:ext uri="{BB962C8B-B14F-4D97-AF65-F5344CB8AC3E}">
        <p14:creationId xmlns:p14="http://schemas.microsoft.com/office/powerpoint/2010/main" val="264986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1:19</a:t>
            </a:r>
          </a:p>
        </p:txBody>
      </p:sp>
    </p:spTree>
    <p:extLst>
      <p:ext uri="{BB962C8B-B14F-4D97-AF65-F5344CB8AC3E}">
        <p14:creationId xmlns:p14="http://schemas.microsoft.com/office/powerpoint/2010/main" val="286745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1:18</a:t>
            </a:r>
          </a:p>
        </p:txBody>
      </p:sp>
    </p:spTree>
    <p:extLst>
      <p:ext uri="{BB962C8B-B14F-4D97-AF65-F5344CB8AC3E}">
        <p14:creationId xmlns:p14="http://schemas.microsoft.com/office/powerpoint/2010/main" val="301086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1:17</a:t>
            </a:r>
          </a:p>
        </p:txBody>
      </p:sp>
    </p:spTree>
    <p:extLst>
      <p:ext uri="{BB962C8B-B14F-4D97-AF65-F5344CB8AC3E}">
        <p14:creationId xmlns:p14="http://schemas.microsoft.com/office/powerpoint/2010/main" val="390144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1:16</a:t>
            </a:r>
          </a:p>
        </p:txBody>
      </p:sp>
    </p:spTree>
    <p:extLst>
      <p:ext uri="{BB962C8B-B14F-4D97-AF65-F5344CB8AC3E}">
        <p14:creationId xmlns:p14="http://schemas.microsoft.com/office/powerpoint/2010/main" val="43172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1:15</a:t>
            </a:r>
          </a:p>
        </p:txBody>
      </p:sp>
    </p:spTree>
    <p:extLst>
      <p:ext uri="{BB962C8B-B14F-4D97-AF65-F5344CB8AC3E}">
        <p14:creationId xmlns:p14="http://schemas.microsoft.com/office/powerpoint/2010/main" val="426492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1:14</a:t>
            </a:r>
          </a:p>
        </p:txBody>
      </p:sp>
    </p:spTree>
    <p:extLst>
      <p:ext uri="{BB962C8B-B14F-4D97-AF65-F5344CB8AC3E}">
        <p14:creationId xmlns:p14="http://schemas.microsoft.com/office/powerpoint/2010/main" val="206123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4:40</a:t>
            </a:r>
          </a:p>
        </p:txBody>
      </p:sp>
    </p:spTree>
    <p:extLst>
      <p:ext uri="{BB962C8B-B14F-4D97-AF65-F5344CB8AC3E}">
        <p14:creationId xmlns:p14="http://schemas.microsoft.com/office/powerpoint/2010/main" val="194635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1:13</a:t>
            </a:r>
          </a:p>
        </p:txBody>
      </p:sp>
    </p:spTree>
    <p:extLst>
      <p:ext uri="{BB962C8B-B14F-4D97-AF65-F5344CB8AC3E}">
        <p14:creationId xmlns:p14="http://schemas.microsoft.com/office/powerpoint/2010/main" val="283807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1:12</a:t>
            </a:r>
          </a:p>
        </p:txBody>
      </p:sp>
    </p:spTree>
    <p:extLst>
      <p:ext uri="{BB962C8B-B14F-4D97-AF65-F5344CB8AC3E}">
        <p14:creationId xmlns:p14="http://schemas.microsoft.com/office/powerpoint/2010/main" val="145534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1:11</a:t>
            </a:r>
          </a:p>
        </p:txBody>
      </p:sp>
    </p:spTree>
    <p:extLst>
      <p:ext uri="{BB962C8B-B14F-4D97-AF65-F5344CB8AC3E}">
        <p14:creationId xmlns:p14="http://schemas.microsoft.com/office/powerpoint/2010/main" val="8404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1:10</a:t>
            </a:r>
          </a:p>
        </p:txBody>
      </p:sp>
    </p:spTree>
    <p:extLst>
      <p:ext uri="{BB962C8B-B14F-4D97-AF65-F5344CB8AC3E}">
        <p14:creationId xmlns:p14="http://schemas.microsoft.com/office/powerpoint/2010/main" val="60969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1:09</a:t>
            </a:r>
          </a:p>
        </p:txBody>
      </p:sp>
    </p:spTree>
    <p:extLst>
      <p:ext uri="{BB962C8B-B14F-4D97-AF65-F5344CB8AC3E}">
        <p14:creationId xmlns:p14="http://schemas.microsoft.com/office/powerpoint/2010/main" val="208353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1:08</a:t>
            </a:r>
          </a:p>
        </p:txBody>
      </p:sp>
    </p:spTree>
    <p:extLst>
      <p:ext uri="{BB962C8B-B14F-4D97-AF65-F5344CB8AC3E}">
        <p14:creationId xmlns:p14="http://schemas.microsoft.com/office/powerpoint/2010/main" val="132748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1:07</a:t>
            </a:r>
          </a:p>
        </p:txBody>
      </p:sp>
    </p:spTree>
    <p:extLst>
      <p:ext uri="{BB962C8B-B14F-4D97-AF65-F5344CB8AC3E}">
        <p14:creationId xmlns:p14="http://schemas.microsoft.com/office/powerpoint/2010/main" val="159514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1:06</a:t>
            </a:r>
          </a:p>
        </p:txBody>
      </p:sp>
    </p:spTree>
    <p:extLst>
      <p:ext uri="{BB962C8B-B14F-4D97-AF65-F5344CB8AC3E}">
        <p14:creationId xmlns:p14="http://schemas.microsoft.com/office/powerpoint/2010/main" val="281129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1:05</a:t>
            </a:r>
          </a:p>
        </p:txBody>
      </p:sp>
    </p:spTree>
    <p:extLst>
      <p:ext uri="{BB962C8B-B14F-4D97-AF65-F5344CB8AC3E}">
        <p14:creationId xmlns:p14="http://schemas.microsoft.com/office/powerpoint/2010/main" val="25370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1:04</a:t>
            </a:r>
          </a:p>
        </p:txBody>
      </p:sp>
    </p:spTree>
    <p:extLst>
      <p:ext uri="{BB962C8B-B14F-4D97-AF65-F5344CB8AC3E}">
        <p14:creationId xmlns:p14="http://schemas.microsoft.com/office/powerpoint/2010/main" val="356702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4:39</a:t>
            </a:r>
          </a:p>
        </p:txBody>
      </p:sp>
    </p:spTree>
    <p:extLst>
      <p:ext uri="{BB962C8B-B14F-4D97-AF65-F5344CB8AC3E}">
        <p14:creationId xmlns:p14="http://schemas.microsoft.com/office/powerpoint/2010/main" val="245381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1:03</a:t>
            </a:r>
          </a:p>
        </p:txBody>
      </p:sp>
    </p:spTree>
    <p:extLst>
      <p:ext uri="{BB962C8B-B14F-4D97-AF65-F5344CB8AC3E}">
        <p14:creationId xmlns:p14="http://schemas.microsoft.com/office/powerpoint/2010/main" val="309185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1:02</a:t>
            </a:r>
          </a:p>
        </p:txBody>
      </p:sp>
    </p:spTree>
    <p:extLst>
      <p:ext uri="{BB962C8B-B14F-4D97-AF65-F5344CB8AC3E}">
        <p14:creationId xmlns:p14="http://schemas.microsoft.com/office/powerpoint/2010/main" val="360486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1:01</a:t>
            </a:r>
          </a:p>
        </p:txBody>
      </p:sp>
    </p:spTree>
    <p:extLst>
      <p:ext uri="{BB962C8B-B14F-4D97-AF65-F5344CB8AC3E}">
        <p14:creationId xmlns:p14="http://schemas.microsoft.com/office/powerpoint/2010/main" val="293269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1:00</a:t>
            </a:r>
          </a:p>
        </p:txBody>
      </p:sp>
    </p:spTree>
    <p:extLst>
      <p:ext uri="{BB962C8B-B14F-4D97-AF65-F5344CB8AC3E}">
        <p14:creationId xmlns:p14="http://schemas.microsoft.com/office/powerpoint/2010/main" val="41849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0:59</a:t>
            </a:r>
          </a:p>
        </p:txBody>
      </p:sp>
    </p:spTree>
    <p:extLst>
      <p:ext uri="{BB962C8B-B14F-4D97-AF65-F5344CB8AC3E}">
        <p14:creationId xmlns:p14="http://schemas.microsoft.com/office/powerpoint/2010/main" val="117694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0:58</a:t>
            </a:r>
          </a:p>
        </p:txBody>
      </p:sp>
    </p:spTree>
    <p:extLst>
      <p:ext uri="{BB962C8B-B14F-4D97-AF65-F5344CB8AC3E}">
        <p14:creationId xmlns:p14="http://schemas.microsoft.com/office/powerpoint/2010/main" val="206972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0:57</a:t>
            </a:r>
          </a:p>
        </p:txBody>
      </p:sp>
    </p:spTree>
    <p:extLst>
      <p:ext uri="{BB962C8B-B14F-4D97-AF65-F5344CB8AC3E}">
        <p14:creationId xmlns:p14="http://schemas.microsoft.com/office/powerpoint/2010/main" val="199906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0:56</a:t>
            </a:r>
          </a:p>
        </p:txBody>
      </p:sp>
    </p:spTree>
    <p:extLst>
      <p:ext uri="{BB962C8B-B14F-4D97-AF65-F5344CB8AC3E}">
        <p14:creationId xmlns:p14="http://schemas.microsoft.com/office/powerpoint/2010/main" val="365044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0:55</a:t>
            </a:r>
          </a:p>
        </p:txBody>
      </p:sp>
    </p:spTree>
    <p:extLst>
      <p:ext uri="{BB962C8B-B14F-4D97-AF65-F5344CB8AC3E}">
        <p14:creationId xmlns:p14="http://schemas.microsoft.com/office/powerpoint/2010/main" val="84889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0:54</a:t>
            </a:r>
          </a:p>
        </p:txBody>
      </p:sp>
    </p:spTree>
    <p:extLst>
      <p:ext uri="{BB962C8B-B14F-4D97-AF65-F5344CB8AC3E}">
        <p14:creationId xmlns:p14="http://schemas.microsoft.com/office/powerpoint/2010/main" val="104501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4:38</a:t>
            </a:r>
          </a:p>
        </p:txBody>
      </p:sp>
    </p:spTree>
    <p:extLst>
      <p:ext uri="{BB962C8B-B14F-4D97-AF65-F5344CB8AC3E}">
        <p14:creationId xmlns:p14="http://schemas.microsoft.com/office/powerpoint/2010/main" val="298387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0:53</a:t>
            </a:r>
          </a:p>
        </p:txBody>
      </p:sp>
    </p:spTree>
    <p:extLst>
      <p:ext uri="{BB962C8B-B14F-4D97-AF65-F5344CB8AC3E}">
        <p14:creationId xmlns:p14="http://schemas.microsoft.com/office/powerpoint/2010/main" val="325832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0:52</a:t>
            </a:r>
          </a:p>
        </p:txBody>
      </p:sp>
    </p:spTree>
    <p:extLst>
      <p:ext uri="{BB962C8B-B14F-4D97-AF65-F5344CB8AC3E}">
        <p14:creationId xmlns:p14="http://schemas.microsoft.com/office/powerpoint/2010/main" val="381502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0:51</a:t>
            </a:r>
          </a:p>
        </p:txBody>
      </p:sp>
    </p:spTree>
    <p:extLst>
      <p:ext uri="{BB962C8B-B14F-4D97-AF65-F5344CB8AC3E}">
        <p14:creationId xmlns:p14="http://schemas.microsoft.com/office/powerpoint/2010/main" val="21779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0:50</a:t>
            </a:r>
          </a:p>
        </p:txBody>
      </p:sp>
    </p:spTree>
    <p:extLst>
      <p:ext uri="{BB962C8B-B14F-4D97-AF65-F5344CB8AC3E}">
        <p14:creationId xmlns:p14="http://schemas.microsoft.com/office/powerpoint/2010/main" val="123740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0:49</a:t>
            </a:r>
          </a:p>
        </p:txBody>
      </p:sp>
    </p:spTree>
    <p:extLst>
      <p:ext uri="{BB962C8B-B14F-4D97-AF65-F5344CB8AC3E}">
        <p14:creationId xmlns:p14="http://schemas.microsoft.com/office/powerpoint/2010/main" val="65890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0:48</a:t>
            </a:r>
          </a:p>
        </p:txBody>
      </p:sp>
    </p:spTree>
    <p:extLst>
      <p:ext uri="{BB962C8B-B14F-4D97-AF65-F5344CB8AC3E}">
        <p14:creationId xmlns:p14="http://schemas.microsoft.com/office/powerpoint/2010/main" val="314695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0:47</a:t>
            </a:r>
          </a:p>
        </p:txBody>
      </p:sp>
    </p:spTree>
    <p:extLst>
      <p:ext uri="{BB962C8B-B14F-4D97-AF65-F5344CB8AC3E}">
        <p14:creationId xmlns:p14="http://schemas.microsoft.com/office/powerpoint/2010/main" val="129953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0:46</a:t>
            </a:r>
          </a:p>
        </p:txBody>
      </p:sp>
    </p:spTree>
    <p:extLst>
      <p:ext uri="{BB962C8B-B14F-4D97-AF65-F5344CB8AC3E}">
        <p14:creationId xmlns:p14="http://schemas.microsoft.com/office/powerpoint/2010/main" val="285457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0:45</a:t>
            </a:r>
          </a:p>
        </p:txBody>
      </p:sp>
    </p:spTree>
    <p:extLst>
      <p:ext uri="{BB962C8B-B14F-4D97-AF65-F5344CB8AC3E}">
        <p14:creationId xmlns:p14="http://schemas.microsoft.com/office/powerpoint/2010/main" val="307271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0:44</a:t>
            </a:r>
          </a:p>
        </p:txBody>
      </p:sp>
    </p:spTree>
    <p:extLst>
      <p:ext uri="{BB962C8B-B14F-4D97-AF65-F5344CB8AC3E}">
        <p14:creationId xmlns:p14="http://schemas.microsoft.com/office/powerpoint/2010/main" val="134857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4:37</a:t>
            </a:r>
          </a:p>
        </p:txBody>
      </p:sp>
    </p:spTree>
    <p:extLst>
      <p:ext uri="{BB962C8B-B14F-4D97-AF65-F5344CB8AC3E}">
        <p14:creationId xmlns:p14="http://schemas.microsoft.com/office/powerpoint/2010/main" val="356470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0:43</a:t>
            </a:r>
          </a:p>
        </p:txBody>
      </p:sp>
    </p:spTree>
    <p:extLst>
      <p:ext uri="{BB962C8B-B14F-4D97-AF65-F5344CB8AC3E}">
        <p14:creationId xmlns:p14="http://schemas.microsoft.com/office/powerpoint/2010/main" val="362398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0:42</a:t>
            </a:r>
          </a:p>
        </p:txBody>
      </p:sp>
    </p:spTree>
    <p:extLst>
      <p:ext uri="{BB962C8B-B14F-4D97-AF65-F5344CB8AC3E}">
        <p14:creationId xmlns:p14="http://schemas.microsoft.com/office/powerpoint/2010/main" val="12508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0:41</a:t>
            </a:r>
          </a:p>
        </p:txBody>
      </p:sp>
    </p:spTree>
    <p:extLst>
      <p:ext uri="{BB962C8B-B14F-4D97-AF65-F5344CB8AC3E}">
        <p14:creationId xmlns:p14="http://schemas.microsoft.com/office/powerpoint/2010/main" val="102367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0:40</a:t>
            </a:r>
          </a:p>
        </p:txBody>
      </p:sp>
    </p:spTree>
    <p:extLst>
      <p:ext uri="{BB962C8B-B14F-4D97-AF65-F5344CB8AC3E}">
        <p14:creationId xmlns:p14="http://schemas.microsoft.com/office/powerpoint/2010/main" val="253876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0:39</a:t>
            </a:r>
          </a:p>
        </p:txBody>
      </p:sp>
    </p:spTree>
    <p:extLst>
      <p:ext uri="{BB962C8B-B14F-4D97-AF65-F5344CB8AC3E}">
        <p14:creationId xmlns:p14="http://schemas.microsoft.com/office/powerpoint/2010/main" val="213849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0:38</a:t>
            </a:r>
          </a:p>
        </p:txBody>
      </p:sp>
    </p:spTree>
    <p:extLst>
      <p:ext uri="{BB962C8B-B14F-4D97-AF65-F5344CB8AC3E}">
        <p14:creationId xmlns:p14="http://schemas.microsoft.com/office/powerpoint/2010/main" val="38909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0:37</a:t>
            </a:r>
          </a:p>
        </p:txBody>
      </p:sp>
    </p:spTree>
    <p:extLst>
      <p:ext uri="{BB962C8B-B14F-4D97-AF65-F5344CB8AC3E}">
        <p14:creationId xmlns:p14="http://schemas.microsoft.com/office/powerpoint/2010/main" val="327424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0:36</a:t>
            </a:r>
          </a:p>
        </p:txBody>
      </p:sp>
    </p:spTree>
    <p:extLst>
      <p:ext uri="{BB962C8B-B14F-4D97-AF65-F5344CB8AC3E}">
        <p14:creationId xmlns:p14="http://schemas.microsoft.com/office/powerpoint/2010/main" val="382784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0:35</a:t>
            </a:r>
          </a:p>
        </p:txBody>
      </p:sp>
    </p:spTree>
    <p:extLst>
      <p:ext uri="{BB962C8B-B14F-4D97-AF65-F5344CB8AC3E}">
        <p14:creationId xmlns:p14="http://schemas.microsoft.com/office/powerpoint/2010/main" val="80777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0:34</a:t>
            </a:r>
          </a:p>
        </p:txBody>
      </p:sp>
    </p:spTree>
    <p:extLst>
      <p:ext uri="{BB962C8B-B14F-4D97-AF65-F5344CB8AC3E}">
        <p14:creationId xmlns:p14="http://schemas.microsoft.com/office/powerpoint/2010/main" val="365151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4:36</a:t>
            </a:r>
          </a:p>
        </p:txBody>
      </p:sp>
    </p:spTree>
    <p:extLst>
      <p:ext uri="{BB962C8B-B14F-4D97-AF65-F5344CB8AC3E}">
        <p14:creationId xmlns:p14="http://schemas.microsoft.com/office/powerpoint/2010/main" val="374823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0:33</a:t>
            </a:r>
          </a:p>
        </p:txBody>
      </p:sp>
    </p:spTree>
    <p:extLst>
      <p:ext uri="{BB962C8B-B14F-4D97-AF65-F5344CB8AC3E}">
        <p14:creationId xmlns:p14="http://schemas.microsoft.com/office/powerpoint/2010/main" val="18110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0:32</a:t>
            </a:r>
          </a:p>
        </p:txBody>
      </p:sp>
    </p:spTree>
    <p:extLst>
      <p:ext uri="{BB962C8B-B14F-4D97-AF65-F5344CB8AC3E}">
        <p14:creationId xmlns:p14="http://schemas.microsoft.com/office/powerpoint/2010/main" val="178410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0:31</a:t>
            </a:r>
          </a:p>
        </p:txBody>
      </p:sp>
    </p:spTree>
    <p:extLst>
      <p:ext uri="{BB962C8B-B14F-4D97-AF65-F5344CB8AC3E}">
        <p14:creationId xmlns:p14="http://schemas.microsoft.com/office/powerpoint/2010/main" val="36988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0:30</a:t>
            </a:r>
          </a:p>
        </p:txBody>
      </p:sp>
    </p:spTree>
    <p:extLst>
      <p:ext uri="{BB962C8B-B14F-4D97-AF65-F5344CB8AC3E}">
        <p14:creationId xmlns:p14="http://schemas.microsoft.com/office/powerpoint/2010/main" val="240443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0:29</a:t>
            </a:r>
          </a:p>
        </p:txBody>
      </p:sp>
    </p:spTree>
    <p:extLst>
      <p:ext uri="{BB962C8B-B14F-4D97-AF65-F5344CB8AC3E}">
        <p14:creationId xmlns:p14="http://schemas.microsoft.com/office/powerpoint/2010/main" val="178289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0:28</a:t>
            </a:r>
          </a:p>
        </p:txBody>
      </p:sp>
    </p:spTree>
    <p:extLst>
      <p:ext uri="{BB962C8B-B14F-4D97-AF65-F5344CB8AC3E}">
        <p14:creationId xmlns:p14="http://schemas.microsoft.com/office/powerpoint/2010/main" val="34488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0:27</a:t>
            </a:r>
          </a:p>
        </p:txBody>
      </p:sp>
    </p:spTree>
    <p:extLst>
      <p:ext uri="{BB962C8B-B14F-4D97-AF65-F5344CB8AC3E}">
        <p14:creationId xmlns:p14="http://schemas.microsoft.com/office/powerpoint/2010/main" val="46343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0:26</a:t>
            </a:r>
          </a:p>
        </p:txBody>
      </p:sp>
    </p:spTree>
    <p:extLst>
      <p:ext uri="{BB962C8B-B14F-4D97-AF65-F5344CB8AC3E}">
        <p14:creationId xmlns:p14="http://schemas.microsoft.com/office/powerpoint/2010/main" val="148072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0:25</a:t>
            </a:r>
          </a:p>
        </p:txBody>
      </p:sp>
    </p:spTree>
    <p:extLst>
      <p:ext uri="{BB962C8B-B14F-4D97-AF65-F5344CB8AC3E}">
        <p14:creationId xmlns:p14="http://schemas.microsoft.com/office/powerpoint/2010/main" val="1062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0:24</a:t>
            </a:r>
          </a:p>
        </p:txBody>
      </p:sp>
    </p:spTree>
    <p:extLst>
      <p:ext uri="{BB962C8B-B14F-4D97-AF65-F5344CB8AC3E}">
        <p14:creationId xmlns:p14="http://schemas.microsoft.com/office/powerpoint/2010/main" val="263893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4:35</a:t>
            </a:r>
          </a:p>
        </p:txBody>
      </p:sp>
    </p:spTree>
    <p:extLst>
      <p:ext uri="{BB962C8B-B14F-4D97-AF65-F5344CB8AC3E}">
        <p14:creationId xmlns:p14="http://schemas.microsoft.com/office/powerpoint/2010/main" val="126372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0:23</a:t>
            </a:r>
          </a:p>
        </p:txBody>
      </p:sp>
    </p:spTree>
    <p:extLst>
      <p:ext uri="{BB962C8B-B14F-4D97-AF65-F5344CB8AC3E}">
        <p14:creationId xmlns:p14="http://schemas.microsoft.com/office/powerpoint/2010/main" val="366643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0:22</a:t>
            </a:r>
          </a:p>
        </p:txBody>
      </p:sp>
    </p:spTree>
    <p:extLst>
      <p:ext uri="{BB962C8B-B14F-4D97-AF65-F5344CB8AC3E}">
        <p14:creationId xmlns:p14="http://schemas.microsoft.com/office/powerpoint/2010/main" val="16406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0:21</a:t>
            </a:r>
          </a:p>
        </p:txBody>
      </p:sp>
    </p:spTree>
    <p:extLst>
      <p:ext uri="{BB962C8B-B14F-4D97-AF65-F5344CB8AC3E}">
        <p14:creationId xmlns:p14="http://schemas.microsoft.com/office/powerpoint/2010/main" val="2651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0:20</a:t>
            </a:r>
          </a:p>
        </p:txBody>
      </p:sp>
    </p:spTree>
    <p:extLst>
      <p:ext uri="{BB962C8B-B14F-4D97-AF65-F5344CB8AC3E}">
        <p14:creationId xmlns:p14="http://schemas.microsoft.com/office/powerpoint/2010/main" val="424620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0:19</a:t>
            </a:r>
          </a:p>
        </p:txBody>
      </p:sp>
    </p:spTree>
    <p:extLst>
      <p:ext uri="{BB962C8B-B14F-4D97-AF65-F5344CB8AC3E}">
        <p14:creationId xmlns:p14="http://schemas.microsoft.com/office/powerpoint/2010/main" val="7785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0:18</a:t>
            </a:r>
          </a:p>
        </p:txBody>
      </p:sp>
    </p:spTree>
    <p:extLst>
      <p:ext uri="{BB962C8B-B14F-4D97-AF65-F5344CB8AC3E}">
        <p14:creationId xmlns:p14="http://schemas.microsoft.com/office/powerpoint/2010/main" val="399915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0:17</a:t>
            </a:r>
          </a:p>
        </p:txBody>
      </p:sp>
    </p:spTree>
    <p:extLst>
      <p:ext uri="{BB962C8B-B14F-4D97-AF65-F5344CB8AC3E}">
        <p14:creationId xmlns:p14="http://schemas.microsoft.com/office/powerpoint/2010/main" val="265728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0:16</a:t>
            </a:r>
          </a:p>
        </p:txBody>
      </p:sp>
    </p:spTree>
    <p:extLst>
      <p:ext uri="{BB962C8B-B14F-4D97-AF65-F5344CB8AC3E}">
        <p14:creationId xmlns:p14="http://schemas.microsoft.com/office/powerpoint/2010/main" val="22697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0:15</a:t>
            </a:r>
          </a:p>
        </p:txBody>
      </p:sp>
    </p:spTree>
    <p:extLst>
      <p:ext uri="{BB962C8B-B14F-4D97-AF65-F5344CB8AC3E}">
        <p14:creationId xmlns:p14="http://schemas.microsoft.com/office/powerpoint/2010/main" val="122806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0:14</a:t>
            </a:r>
          </a:p>
        </p:txBody>
      </p:sp>
    </p:spTree>
    <p:extLst>
      <p:ext uri="{BB962C8B-B14F-4D97-AF65-F5344CB8AC3E}">
        <p14:creationId xmlns:p14="http://schemas.microsoft.com/office/powerpoint/2010/main" val="186986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4:34</a:t>
            </a:r>
          </a:p>
        </p:txBody>
      </p:sp>
    </p:spTree>
    <p:extLst>
      <p:ext uri="{BB962C8B-B14F-4D97-AF65-F5344CB8AC3E}">
        <p14:creationId xmlns:p14="http://schemas.microsoft.com/office/powerpoint/2010/main" val="220251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0:13</a:t>
            </a:r>
          </a:p>
        </p:txBody>
      </p:sp>
    </p:spTree>
    <p:extLst>
      <p:ext uri="{BB962C8B-B14F-4D97-AF65-F5344CB8AC3E}">
        <p14:creationId xmlns:p14="http://schemas.microsoft.com/office/powerpoint/2010/main" val="3629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0:12</a:t>
            </a:r>
          </a:p>
        </p:txBody>
      </p:sp>
    </p:spTree>
    <p:extLst>
      <p:ext uri="{BB962C8B-B14F-4D97-AF65-F5344CB8AC3E}">
        <p14:creationId xmlns:p14="http://schemas.microsoft.com/office/powerpoint/2010/main" val="199099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0:11</a:t>
            </a:r>
          </a:p>
        </p:txBody>
      </p:sp>
    </p:spTree>
    <p:extLst>
      <p:ext uri="{BB962C8B-B14F-4D97-AF65-F5344CB8AC3E}">
        <p14:creationId xmlns:p14="http://schemas.microsoft.com/office/powerpoint/2010/main" val="327637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0:10</a:t>
            </a:r>
          </a:p>
        </p:txBody>
      </p:sp>
    </p:spTree>
    <p:extLst>
      <p:ext uri="{BB962C8B-B14F-4D97-AF65-F5344CB8AC3E}">
        <p14:creationId xmlns:p14="http://schemas.microsoft.com/office/powerpoint/2010/main" val="68215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0:09</a:t>
            </a:r>
          </a:p>
        </p:txBody>
      </p:sp>
    </p:spTree>
    <p:extLst>
      <p:ext uri="{BB962C8B-B14F-4D97-AF65-F5344CB8AC3E}">
        <p14:creationId xmlns:p14="http://schemas.microsoft.com/office/powerpoint/2010/main" val="341427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0:08</a:t>
            </a:r>
          </a:p>
        </p:txBody>
      </p:sp>
    </p:spTree>
    <p:extLst>
      <p:ext uri="{BB962C8B-B14F-4D97-AF65-F5344CB8AC3E}">
        <p14:creationId xmlns:p14="http://schemas.microsoft.com/office/powerpoint/2010/main" val="291184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0:07</a:t>
            </a:r>
          </a:p>
        </p:txBody>
      </p:sp>
    </p:spTree>
    <p:extLst>
      <p:ext uri="{BB962C8B-B14F-4D97-AF65-F5344CB8AC3E}">
        <p14:creationId xmlns:p14="http://schemas.microsoft.com/office/powerpoint/2010/main" val="138939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0:06</a:t>
            </a:r>
          </a:p>
        </p:txBody>
      </p:sp>
    </p:spTree>
    <p:extLst>
      <p:ext uri="{BB962C8B-B14F-4D97-AF65-F5344CB8AC3E}">
        <p14:creationId xmlns:p14="http://schemas.microsoft.com/office/powerpoint/2010/main" val="244584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0:05</a:t>
            </a:r>
          </a:p>
        </p:txBody>
      </p:sp>
    </p:spTree>
    <p:extLst>
      <p:ext uri="{BB962C8B-B14F-4D97-AF65-F5344CB8AC3E}">
        <p14:creationId xmlns:p14="http://schemas.microsoft.com/office/powerpoint/2010/main" val="332228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0:04</a:t>
            </a:r>
          </a:p>
        </p:txBody>
      </p:sp>
    </p:spTree>
    <p:extLst>
      <p:ext uri="{BB962C8B-B14F-4D97-AF65-F5344CB8AC3E}">
        <p14:creationId xmlns:p14="http://schemas.microsoft.com/office/powerpoint/2010/main" val="348071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5:00</a:t>
            </a:r>
          </a:p>
        </p:txBody>
      </p:sp>
    </p:spTree>
    <p:extLst>
      <p:ext uri="{BB962C8B-B14F-4D97-AF65-F5344CB8AC3E}">
        <p14:creationId xmlns:p14="http://schemas.microsoft.com/office/powerpoint/2010/main" val="26763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4:33</a:t>
            </a:r>
          </a:p>
        </p:txBody>
      </p:sp>
    </p:spTree>
    <p:extLst>
      <p:ext uri="{BB962C8B-B14F-4D97-AF65-F5344CB8AC3E}">
        <p14:creationId xmlns:p14="http://schemas.microsoft.com/office/powerpoint/2010/main" val="42253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0:03</a:t>
            </a:r>
          </a:p>
        </p:txBody>
      </p:sp>
    </p:spTree>
    <p:extLst>
      <p:ext uri="{BB962C8B-B14F-4D97-AF65-F5344CB8AC3E}">
        <p14:creationId xmlns:p14="http://schemas.microsoft.com/office/powerpoint/2010/main" val="7791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0:02</a:t>
            </a:r>
          </a:p>
        </p:txBody>
      </p:sp>
    </p:spTree>
    <p:extLst>
      <p:ext uri="{BB962C8B-B14F-4D97-AF65-F5344CB8AC3E}">
        <p14:creationId xmlns:p14="http://schemas.microsoft.com/office/powerpoint/2010/main" val="289159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0:01</a:t>
            </a:r>
          </a:p>
        </p:txBody>
      </p:sp>
    </p:spTree>
    <p:extLst>
      <p:ext uri="{BB962C8B-B14F-4D97-AF65-F5344CB8AC3E}">
        <p14:creationId xmlns:p14="http://schemas.microsoft.com/office/powerpoint/2010/main" val="146039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0:00</a:t>
            </a:r>
          </a:p>
        </p:txBody>
      </p:sp>
    </p:spTree>
    <p:extLst>
      <p:ext uri="{BB962C8B-B14F-4D97-AF65-F5344CB8AC3E}">
        <p14:creationId xmlns:p14="http://schemas.microsoft.com/office/powerpoint/2010/main" val="33963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F9C43E9-5FEC-47B5-B6F5-8389E14BA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167" y="5705857"/>
            <a:ext cx="1321275" cy="512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737D45-AB2D-471E-B36E-9D1C245CE715}"/>
              </a:ext>
            </a:extLst>
          </p:cNvPr>
          <p:cNvSpPr txBox="1"/>
          <p:nvPr/>
        </p:nvSpPr>
        <p:spPr>
          <a:xfrm>
            <a:off x="7104135" y="6063986"/>
            <a:ext cx="4597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Starting…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05F128-6287-4A7E-95F7-67EF338F2EFE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7FD3FD-4260-4BA1-A6BA-0F89C66D300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80B32-18C0-4132-B139-F48FC1836128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0:00</a:t>
            </a:r>
          </a:p>
        </p:txBody>
      </p:sp>
    </p:spTree>
    <p:extLst>
      <p:ext uri="{BB962C8B-B14F-4D97-AF65-F5344CB8AC3E}">
        <p14:creationId xmlns:p14="http://schemas.microsoft.com/office/powerpoint/2010/main" val="2915658814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F9C43E9-5FEC-47B5-B6F5-8389E14BA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167" y="5705857"/>
            <a:ext cx="1321275" cy="512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737D45-AB2D-471E-B36E-9D1C245CE715}"/>
              </a:ext>
            </a:extLst>
          </p:cNvPr>
          <p:cNvSpPr txBox="1"/>
          <p:nvPr/>
        </p:nvSpPr>
        <p:spPr>
          <a:xfrm>
            <a:off x="7251684" y="5987814"/>
            <a:ext cx="4597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Starting…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7FD3FD-4260-4BA1-A6BA-0F89C66D300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60958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4:32</a:t>
            </a:r>
          </a:p>
        </p:txBody>
      </p:sp>
    </p:spTree>
    <p:extLst>
      <p:ext uri="{BB962C8B-B14F-4D97-AF65-F5344CB8AC3E}">
        <p14:creationId xmlns:p14="http://schemas.microsoft.com/office/powerpoint/2010/main" val="174298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4:31</a:t>
            </a:r>
          </a:p>
        </p:txBody>
      </p:sp>
    </p:spTree>
    <p:extLst>
      <p:ext uri="{BB962C8B-B14F-4D97-AF65-F5344CB8AC3E}">
        <p14:creationId xmlns:p14="http://schemas.microsoft.com/office/powerpoint/2010/main" val="81755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4:30</a:t>
            </a:r>
          </a:p>
        </p:txBody>
      </p:sp>
    </p:spTree>
    <p:extLst>
      <p:ext uri="{BB962C8B-B14F-4D97-AF65-F5344CB8AC3E}">
        <p14:creationId xmlns:p14="http://schemas.microsoft.com/office/powerpoint/2010/main" val="347140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4:29</a:t>
            </a:r>
          </a:p>
        </p:txBody>
      </p:sp>
    </p:spTree>
    <p:extLst>
      <p:ext uri="{BB962C8B-B14F-4D97-AF65-F5344CB8AC3E}">
        <p14:creationId xmlns:p14="http://schemas.microsoft.com/office/powerpoint/2010/main" val="16795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4:28</a:t>
            </a:r>
          </a:p>
        </p:txBody>
      </p:sp>
    </p:spTree>
    <p:extLst>
      <p:ext uri="{BB962C8B-B14F-4D97-AF65-F5344CB8AC3E}">
        <p14:creationId xmlns:p14="http://schemas.microsoft.com/office/powerpoint/2010/main" val="362409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4:27</a:t>
            </a:r>
          </a:p>
        </p:txBody>
      </p:sp>
    </p:spTree>
    <p:extLst>
      <p:ext uri="{BB962C8B-B14F-4D97-AF65-F5344CB8AC3E}">
        <p14:creationId xmlns:p14="http://schemas.microsoft.com/office/powerpoint/2010/main" val="81966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4:26</a:t>
            </a:r>
          </a:p>
        </p:txBody>
      </p:sp>
    </p:spTree>
    <p:extLst>
      <p:ext uri="{BB962C8B-B14F-4D97-AF65-F5344CB8AC3E}">
        <p14:creationId xmlns:p14="http://schemas.microsoft.com/office/powerpoint/2010/main" val="84699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4:25</a:t>
            </a:r>
          </a:p>
        </p:txBody>
      </p:sp>
    </p:spTree>
    <p:extLst>
      <p:ext uri="{BB962C8B-B14F-4D97-AF65-F5344CB8AC3E}">
        <p14:creationId xmlns:p14="http://schemas.microsoft.com/office/powerpoint/2010/main" val="172421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4:24</a:t>
            </a:r>
          </a:p>
        </p:txBody>
      </p:sp>
    </p:spTree>
    <p:extLst>
      <p:ext uri="{BB962C8B-B14F-4D97-AF65-F5344CB8AC3E}">
        <p14:creationId xmlns:p14="http://schemas.microsoft.com/office/powerpoint/2010/main" val="260293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4:59</a:t>
            </a:r>
          </a:p>
        </p:txBody>
      </p:sp>
    </p:spTree>
    <p:extLst>
      <p:ext uri="{BB962C8B-B14F-4D97-AF65-F5344CB8AC3E}">
        <p14:creationId xmlns:p14="http://schemas.microsoft.com/office/powerpoint/2010/main" val="207797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4:23</a:t>
            </a:r>
          </a:p>
        </p:txBody>
      </p:sp>
    </p:spTree>
    <p:extLst>
      <p:ext uri="{BB962C8B-B14F-4D97-AF65-F5344CB8AC3E}">
        <p14:creationId xmlns:p14="http://schemas.microsoft.com/office/powerpoint/2010/main" val="331424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4:22</a:t>
            </a:r>
          </a:p>
        </p:txBody>
      </p:sp>
    </p:spTree>
    <p:extLst>
      <p:ext uri="{BB962C8B-B14F-4D97-AF65-F5344CB8AC3E}">
        <p14:creationId xmlns:p14="http://schemas.microsoft.com/office/powerpoint/2010/main" val="56868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4:21</a:t>
            </a:r>
          </a:p>
        </p:txBody>
      </p:sp>
    </p:spTree>
    <p:extLst>
      <p:ext uri="{BB962C8B-B14F-4D97-AF65-F5344CB8AC3E}">
        <p14:creationId xmlns:p14="http://schemas.microsoft.com/office/powerpoint/2010/main" val="333576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4:20</a:t>
            </a:r>
          </a:p>
        </p:txBody>
      </p:sp>
    </p:spTree>
    <p:extLst>
      <p:ext uri="{BB962C8B-B14F-4D97-AF65-F5344CB8AC3E}">
        <p14:creationId xmlns:p14="http://schemas.microsoft.com/office/powerpoint/2010/main" val="389020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4:19</a:t>
            </a:r>
          </a:p>
        </p:txBody>
      </p:sp>
    </p:spTree>
    <p:extLst>
      <p:ext uri="{BB962C8B-B14F-4D97-AF65-F5344CB8AC3E}">
        <p14:creationId xmlns:p14="http://schemas.microsoft.com/office/powerpoint/2010/main" val="87706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4:18</a:t>
            </a:r>
          </a:p>
        </p:txBody>
      </p:sp>
    </p:spTree>
    <p:extLst>
      <p:ext uri="{BB962C8B-B14F-4D97-AF65-F5344CB8AC3E}">
        <p14:creationId xmlns:p14="http://schemas.microsoft.com/office/powerpoint/2010/main" val="220978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4:17</a:t>
            </a:r>
          </a:p>
        </p:txBody>
      </p:sp>
    </p:spTree>
    <p:extLst>
      <p:ext uri="{BB962C8B-B14F-4D97-AF65-F5344CB8AC3E}">
        <p14:creationId xmlns:p14="http://schemas.microsoft.com/office/powerpoint/2010/main" val="184730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4:16</a:t>
            </a:r>
          </a:p>
        </p:txBody>
      </p:sp>
    </p:spTree>
    <p:extLst>
      <p:ext uri="{BB962C8B-B14F-4D97-AF65-F5344CB8AC3E}">
        <p14:creationId xmlns:p14="http://schemas.microsoft.com/office/powerpoint/2010/main" val="19577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4:15</a:t>
            </a:r>
          </a:p>
        </p:txBody>
      </p:sp>
    </p:spTree>
    <p:extLst>
      <p:ext uri="{BB962C8B-B14F-4D97-AF65-F5344CB8AC3E}">
        <p14:creationId xmlns:p14="http://schemas.microsoft.com/office/powerpoint/2010/main" val="143649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4:14</a:t>
            </a:r>
          </a:p>
        </p:txBody>
      </p:sp>
    </p:spTree>
    <p:extLst>
      <p:ext uri="{BB962C8B-B14F-4D97-AF65-F5344CB8AC3E}">
        <p14:creationId xmlns:p14="http://schemas.microsoft.com/office/powerpoint/2010/main" val="270942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4:58</a:t>
            </a:r>
          </a:p>
        </p:txBody>
      </p:sp>
    </p:spTree>
    <p:extLst>
      <p:ext uri="{BB962C8B-B14F-4D97-AF65-F5344CB8AC3E}">
        <p14:creationId xmlns:p14="http://schemas.microsoft.com/office/powerpoint/2010/main" val="242145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4:13</a:t>
            </a:r>
          </a:p>
        </p:txBody>
      </p:sp>
    </p:spTree>
    <p:extLst>
      <p:ext uri="{BB962C8B-B14F-4D97-AF65-F5344CB8AC3E}">
        <p14:creationId xmlns:p14="http://schemas.microsoft.com/office/powerpoint/2010/main" val="162709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4:12</a:t>
            </a:r>
          </a:p>
        </p:txBody>
      </p:sp>
    </p:spTree>
    <p:extLst>
      <p:ext uri="{BB962C8B-B14F-4D97-AF65-F5344CB8AC3E}">
        <p14:creationId xmlns:p14="http://schemas.microsoft.com/office/powerpoint/2010/main" val="187293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4:11</a:t>
            </a:r>
          </a:p>
        </p:txBody>
      </p:sp>
    </p:spTree>
    <p:extLst>
      <p:ext uri="{BB962C8B-B14F-4D97-AF65-F5344CB8AC3E}">
        <p14:creationId xmlns:p14="http://schemas.microsoft.com/office/powerpoint/2010/main" val="127567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4:10</a:t>
            </a:r>
          </a:p>
        </p:txBody>
      </p:sp>
    </p:spTree>
    <p:extLst>
      <p:ext uri="{BB962C8B-B14F-4D97-AF65-F5344CB8AC3E}">
        <p14:creationId xmlns:p14="http://schemas.microsoft.com/office/powerpoint/2010/main" val="248932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4:09</a:t>
            </a:r>
          </a:p>
        </p:txBody>
      </p:sp>
    </p:spTree>
    <p:extLst>
      <p:ext uri="{BB962C8B-B14F-4D97-AF65-F5344CB8AC3E}">
        <p14:creationId xmlns:p14="http://schemas.microsoft.com/office/powerpoint/2010/main" val="202181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4:08</a:t>
            </a:r>
          </a:p>
        </p:txBody>
      </p:sp>
    </p:spTree>
    <p:extLst>
      <p:ext uri="{BB962C8B-B14F-4D97-AF65-F5344CB8AC3E}">
        <p14:creationId xmlns:p14="http://schemas.microsoft.com/office/powerpoint/2010/main" val="410239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4:07</a:t>
            </a:r>
          </a:p>
        </p:txBody>
      </p:sp>
    </p:spTree>
    <p:extLst>
      <p:ext uri="{BB962C8B-B14F-4D97-AF65-F5344CB8AC3E}">
        <p14:creationId xmlns:p14="http://schemas.microsoft.com/office/powerpoint/2010/main" val="315911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4:06</a:t>
            </a:r>
          </a:p>
        </p:txBody>
      </p:sp>
    </p:spTree>
    <p:extLst>
      <p:ext uri="{BB962C8B-B14F-4D97-AF65-F5344CB8AC3E}">
        <p14:creationId xmlns:p14="http://schemas.microsoft.com/office/powerpoint/2010/main" val="365059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4:05</a:t>
            </a:r>
          </a:p>
        </p:txBody>
      </p:sp>
    </p:spTree>
    <p:extLst>
      <p:ext uri="{BB962C8B-B14F-4D97-AF65-F5344CB8AC3E}">
        <p14:creationId xmlns:p14="http://schemas.microsoft.com/office/powerpoint/2010/main" val="71296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4:04</a:t>
            </a:r>
          </a:p>
        </p:txBody>
      </p:sp>
    </p:spTree>
    <p:extLst>
      <p:ext uri="{BB962C8B-B14F-4D97-AF65-F5344CB8AC3E}">
        <p14:creationId xmlns:p14="http://schemas.microsoft.com/office/powerpoint/2010/main" val="124970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4:57</a:t>
            </a:r>
          </a:p>
        </p:txBody>
      </p:sp>
    </p:spTree>
    <p:extLst>
      <p:ext uri="{BB962C8B-B14F-4D97-AF65-F5344CB8AC3E}">
        <p14:creationId xmlns:p14="http://schemas.microsoft.com/office/powerpoint/2010/main" val="410162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4:03</a:t>
            </a:r>
          </a:p>
        </p:txBody>
      </p:sp>
    </p:spTree>
    <p:extLst>
      <p:ext uri="{BB962C8B-B14F-4D97-AF65-F5344CB8AC3E}">
        <p14:creationId xmlns:p14="http://schemas.microsoft.com/office/powerpoint/2010/main" val="34621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4:02</a:t>
            </a:r>
          </a:p>
        </p:txBody>
      </p:sp>
    </p:spTree>
    <p:extLst>
      <p:ext uri="{BB962C8B-B14F-4D97-AF65-F5344CB8AC3E}">
        <p14:creationId xmlns:p14="http://schemas.microsoft.com/office/powerpoint/2010/main" val="27398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4:01</a:t>
            </a:r>
          </a:p>
        </p:txBody>
      </p:sp>
    </p:spTree>
    <p:extLst>
      <p:ext uri="{BB962C8B-B14F-4D97-AF65-F5344CB8AC3E}">
        <p14:creationId xmlns:p14="http://schemas.microsoft.com/office/powerpoint/2010/main" val="39949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4:00</a:t>
            </a:r>
          </a:p>
        </p:txBody>
      </p:sp>
    </p:spTree>
    <p:extLst>
      <p:ext uri="{BB962C8B-B14F-4D97-AF65-F5344CB8AC3E}">
        <p14:creationId xmlns:p14="http://schemas.microsoft.com/office/powerpoint/2010/main" val="293288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3:59</a:t>
            </a:r>
          </a:p>
        </p:txBody>
      </p:sp>
    </p:spTree>
    <p:extLst>
      <p:ext uri="{BB962C8B-B14F-4D97-AF65-F5344CB8AC3E}">
        <p14:creationId xmlns:p14="http://schemas.microsoft.com/office/powerpoint/2010/main" val="93484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3:58</a:t>
            </a:r>
          </a:p>
        </p:txBody>
      </p:sp>
    </p:spTree>
    <p:extLst>
      <p:ext uri="{BB962C8B-B14F-4D97-AF65-F5344CB8AC3E}">
        <p14:creationId xmlns:p14="http://schemas.microsoft.com/office/powerpoint/2010/main" val="151920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3:57</a:t>
            </a:r>
          </a:p>
        </p:txBody>
      </p:sp>
    </p:spTree>
    <p:extLst>
      <p:ext uri="{BB962C8B-B14F-4D97-AF65-F5344CB8AC3E}">
        <p14:creationId xmlns:p14="http://schemas.microsoft.com/office/powerpoint/2010/main" val="20666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3:56</a:t>
            </a:r>
          </a:p>
        </p:txBody>
      </p:sp>
    </p:spTree>
    <p:extLst>
      <p:ext uri="{BB962C8B-B14F-4D97-AF65-F5344CB8AC3E}">
        <p14:creationId xmlns:p14="http://schemas.microsoft.com/office/powerpoint/2010/main" val="218637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3:55</a:t>
            </a:r>
          </a:p>
        </p:txBody>
      </p:sp>
    </p:spTree>
    <p:extLst>
      <p:ext uri="{BB962C8B-B14F-4D97-AF65-F5344CB8AC3E}">
        <p14:creationId xmlns:p14="http://schemas.microsoft.com/office/powerpoint/2010/main" val="381663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3:54</a:t>
            </a:r>
          </a:p>
        </p:txBody>
      </p:sp>
    </p:spTree>
    <p:extLst>
      <p:ext uri="{BB962C8B-B14F-4D97-AF65-F5344CB8AC3E}">
        <p14:creationId xmlns:p14="http://schemas.microsoft.com/office/powerpoint/2010/main" val="33245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4:56</a:t>
            </a:r>
          </a:p>
        </p:txBody>
      </p:sp>
    </p:spTree>
    <p:extLst>
      <p:ext uri="{BB962C8B-B14F-4D97-AF65-F5344CB8AC3E}">
        <p14:creationId xmlns:p14="http://schemas.microsoft.com/office/powerpoint/2010/main" val="223439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3:53</a:t>
            </a:r>
          </a:p>
        </p:txBody>
      </p:sp>
    </p:spTree>
    <p:extLst>
      <p:ext uri="{BB962C8B-B14F-4D97-AF65-F5344CB8AC3E}">
        <p14:creationId xmlns:p14="http://schemas.microsoft.com/office/powerpoint/2010/main" val="65114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3:52</a:t>
            </a:r>
          </a:p>
        </p:txBody>
      </p:sp>
    </p:spTree>
    <p:extLst>
      <p:ext uri="{BB962C8B-B14F-4D97-AF65-F5344CB8AC3E}">
        <p14:creationId xmlns:p14="http://schemas.microsoft.com/office/powerpoint/2010/main" val="399044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3:51</a:t>
            </a:r>
          </a:p>
        </p:txBody>
      </p:sp>
    </p:spTree>
    <p:extLst>
      <p:ext uri="{BB962C8B-B14F-4D97-AF65-F5344CB8AC3E}">
        <p14:creationId xmlns:p14="http://schemas.microsoft.com/office/powerpoint/2010/main" val="244378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3:50</a:t>
            </a:r>
          </a:p>
        </p:txBody>
      </p:sp>
    </p:spTree>
    <p:extLst>
      <p:ext uri="{BB962C8B-B14F-4D97-AF65-F5344CB8AC3E}">
        <p14:creationId xmlns:p14="http://schemas.microsoft.com/office/powerpoint/2010/main" val="91478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3:49</a:t>
            </a:r>
          </a:p>
        </p:txBody>
      </p:sp>
    </p:spTree>
    <p:extLst>
      <p:ext uri="{BB962C8B-B14F-4D97-AF65-F5344CB8AC3E}">
        <p14:creationId xmlns:p14="http://schemas.microsoft.com/office/powerpoint/2010/main" val="354167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3:48</a:t>
            </a:r>
          </a:p>
        </p:txBody>
      </p:sp>
    </p:spTree>
    <p:extLst>
      <p:ext uri="{BB962C8B-B14F-4D97-AF65-F5344CB8AC3E}">
        <p14:creationId xmlns:p14="http://schemas.microsoft.com/office/powerpoint/2010/main" val="338958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3:47</a:t>
            </a:r>
          </a:p>
        </p:txBody>
      </p:sp>
    </p:spTree>
    <p:extLst>
      <p:ext uri="{BB962C8B-B14F-4D97-AF65-F5344CB8AC3E}">
        <p14:creationId xmlns:p14="http://schemas.microsoft.com/office/powerpoint/2010/main" val="251771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3:46</a:t>
            </a:r>
          </a:p>
        </p:txBody>
      </p:sp>
    </p:spTree>
    <p:extLst>
      <p:ext uri="{BB962C8B-B14F-4D97-AF65-F5344CB8AC3E}">
        <p14:creationId xmlns:p14="http://schemas.microsoft.com/office/powerpoint/2010/main" val="229008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3:45</a:t>
            </a:r>
          </a:p>
        </p:txBody>
      </p:sp>
    </p:spTree>
    <p:extLst>
      <p:ext uri="{BB962C8B-B14F-4D97-AF65-F5344CB8AC3E}">
        <p14:creationId xmlns:p14="http://schemas.microsoft.com/office/powerpoint/2010/main" val="142937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3:44</a:t>
            </a:r>
          </a:p>
        </p:txBody>
      </p:sp>
    </p:spTree>
    <p:extLst>
      <p:ext uri="{BB962C8B-B14F-4D97-AF65-F5344CB8AC3E}">
        <p14:creationId xmlns:p14="http://schemas.microsoft.com/office/powerpoint/2010/main" val="294618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4:55</a:t>
            </a:r>
          </a:p>
        </p:txBody>
      </p:sp>
    </p:spTree>
    <p:extLst>
      <p:ext uri="{BB962C8B-B14F-4D97-AF65-F5344CB8AC3E}">
        <p14:creationId xmlns:p14="http://schemas.microsoft.com/office/powerpoint/2010/main" val="217090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3:43</a:t>
            </a:r>
          </a:p>
        </p:txBody>
      </p:sp>
    </p:spTree>
    <p:extLst>
      <p:ext uri="{BB962C8B-B14F-4D97-AF65-F5344CB8AC3E}">
        <p14:creationId xmlns:p14="http://schemas.microsoft.com/office/powerpoint/2010/main" val="106892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3:42</a:t>
            </a:r>
          </a:p>
        </p:txBody>
      </p:sp>
    </p:spTree>
    <p:extLst>
      <p:ext uri="{BB962C8B-B14F-4D97-AF65-F5344CB8AC3E}">
        <p14:creationId xmlns:p14="http://schemas.microsoft.com/office/powerpoint/2010/main" val="134275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3:41</a:t>
            </a:r>
          </a:p>
        </p:txBody>
      </p:sp>
    </p:spTree>
    <p:extLst>
      <p:ext uri="{BB962C8B-B14F-4D97-AF65-F5344CB8AC3E}">
        <p14:creationId xmlns:p14="http://schemas.microsoft.com/office/powerpoint/2010/main" val="102809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3:40</a:t>
            </a:r>
          </a:p>
        </p:txBody>
      </p:sp>
    </p:spTree>
    <p:extLst>
      <p:ext uri="{BB962C8B-B14F-4D97-AF65-F5344CB8AC3E}">
        <p14:creationId xmlns:p14="http://schemas.microsoft.com/office/powerpoint/2010/main" val="247433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3:39</a:t>
            </a:r>
          </a:p>
        </p:txBody>
      </p:sp>
    </p:spTree>
    <p:extLst>
      <p:ext uri="{BB962C8B-B14F-4D97-AF65-F5344CB8AC3E}">
        <p14:creationId xmlns:p14="http://schemas.microsoft.com/office/powerpoint/2010/main" val="132285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3:38</a:t>
            </a:r>
          </a:p>
        </p:txBody>
      </p:sp>
    </p:spTree>
    <p:extLst>
      <p:ext uri="{BB962C8B-B14F-4D97-AF65-F5344CB8AC3E}">
        <p14:creationId xmlns:p14="http://schemas.microsoft.com/office/powerpoint/2010/main" val="420082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3:37</a:t>
            </a:r>
          </a:p>
        </p:txBody>
      </p:sp>
    </p:spTree>
    <p:extLst>
      <p:ext uri="{BB962C8B-B14F-4D97-AF65-F5344CB8AC3E}">
        <p14:creationId xmlns:p14="http://schemas.microsoft.com/office/powerpoint/2010/main" val="115558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3:36</a:t>
            </a:r>
          </a:p>
        </p:txBody>
      </p:sp>
    </p:spTree>
    <p:extLst>
      <p:ext uri="{BB962C8B-B14F-4D97-AF65-F5344CB8AC3E}">
        <p14:creationId xmlns:p14="http://schemas.microsoft.com/office/powerpoint/2010/main" val="163356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3:35</a:t>
            </a:r>
          </a:p>
        </p:txBody>
      </p:sp>
    </p:spTree>
    <p:extLst>
      <p:ext uri="{BB962C8B-B14F-4D97-AF65-F5344CB8AC3E}">
        <p14:creationId xmlns:p14="http://schemas.microsoft.com/office/powerpoint/2010/main" val="160815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3:34</a:t>
            </a:r>
          </a:p>
        </p:txBody>
      </p:sp>
    </p:spTree>
    <p:extLst>
      <p:ext uri="{BB962C8B-B14F-4D97-AF65-F5344CB8AC3E}">
        <p14:creationId xmlns:p14="http://schemas.microsoft.com/office/powerpoint/2010/main" val="73428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4:54</a:t>
            </a:r>
          </a:p>
        </p:txBody>
      </p:sp>
    </p:spTree>
    <p:extLst>
      <p:ext uri="{BB962C8B-B14F-4D97-AF65-F5344CB8AC3E}">
        <p14:creationId xmlns:p14="http://schemas.microsoft.com/office/powerpoint/2010/main" val="190846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3:33</a:t>
            </a:r>
          </a:p>
        </p:txBody>
      </p:sp>
    </p:spTree>
    <p:extLst>
      <p:ext uri="{BB962C8B-B14F-4D97-AF65-F5344CB8AC3E}">
        <p14:creationId xmlns:p14="http://schemas.microsoft.com/office/powerpoint/2010/main" val="372002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3:32</a:t>
            </a:r>
          </a:p>
        </p:txBody>
      </p:sp>
    </p:spTree>
    <p:extLst>
      <p:ext uri="{BB962C8B-B14F-4D97-AF65-F5344CB8AC3E}">
        <p14:creationId xmlns:p14="http://schemas.microsoft.com/office/powerpoint/2010/main" val="62931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3:31</a:t>
            </a:r>
          </a:p>
        </p:txBody>
      </p:sp>
    </p:spTree>
    <p:extLst>
      <p:ext uri="{BB962C8B-B14F-4D97-AF65-F5344CB8AC3E}">
        <p14:creationId xmlns:p14="http://schemas.microsoft.com/office/powerpoint/2010/main" val="82423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3:30</a:t>
            </a:r>
          </a:p>
        </p:txBody>
      </p:sp>
    </p:spTree>
    <p:extLst>
      <p:ext uri="{BB962C8B-B14F-4D97-AF65-F5344CB8AC3E}">
        <p14:creationId xmlns:p14="http://schemas.microsoft.com/office/powerpoint/2010/main" val="310240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3:29</a:t>
            </a:r>
          </a:p>
        </p:txBody>
      </p:sp>
    </p:spTree>
    <p:extLst>
      <p:ext uri="{BB962C8B-B14F-4D97-AF65-F5344CB8AC3E}">
        <p14:creationId xmlns:p14="http://schemas.microsoft.com/office/powerpoint/2010/main" val="426368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3:28</a:t>
            </a:r>
          </a:p>
        </p:txBody>
      </p:sp>
    </p:spTree>
    <p:extLst>
      <p:ext uri="{BB962C8B-B14F-4D97-AF65-F5344CB8AC3E}">
        <p14:creationId xmlns:p14="http://schemas.microsoft.com/office/powerpoint/2010/main" val="302309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3:27</a:t>
            </a:r>
          </a:p>
        </p:txBody>
      </p:sp>
    </p:spTree>
    <p:extLst>
      <p:ext uri="{BB962C8B-B14F-4D97-AF65-F5344CB8AC3E}">
        <p14:creationId xmlns:p14="http://schemas.microsoft.com/office/powerpoint/2010/main" val="56246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3:26</a:t>
            </a:r>
          </a:p>
        </p:txBody>
      </p:sp>
    </p:spTree>
    <p:extLst>
      <p:ext uri="{BB962C8B-B14F-4D97-AF65-F5344CB8AC3E}">
        <p14:creationId xmlns:p14="http://schemas.microsoft.com/office/powerpoint/2010/main" val="204397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3:25</a:t>
            </a:r>
          </a:p>
        </p:txBody>
      </p:sp>
    </p:spTree>
    <p:extLst>
      <p:ext uri="{BB962C8B-B14F-4D97-AF65-F5344CB8AC3E}">
        <p14:creationId xmlns:p14="http://schemas.microsoft.com/office/powerpoint/2010/main" val="17654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3:24</a:t>
            </a:r>
          </a:p>
        </p:txBody>
      </p:sp>
    </p:spTree>
    <p:extLst>
      <p:ext uri="{BB962C8B-B14F-4D97-AF65-F5344CB8AC3E}">
        <p14:creationId xmlns:p14="http://schemas.microsoft.com/office/powerpoint/2010/main" val="253857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FB23E"/>
      </a:accent1>
      <a:accent2>
        <a:srgbClr val="7FB23E"/>
      </a:accent2>
      <a:accent3>
        <a:srgbClr val="E8B43D"/>
      </a:accent3>
      <a:accent4>
        <a:srgbClr val="1D6FA9"/>
      </a:accent4>
      <a:accent5>
        <a:srgbClr val="B74919"/>
      </a:accent5>
      <a:accent6>
        <a:srgbClr val="E8B43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{1106130F-A944-7B47-BDB5-802B5FF37372}tf10001124</Template>
  <TotalTime>235</TotalTime>
  <Words>1723</Words>
  <Application>Microsoft Macintosh PowerPoint</Application>
  <PresentationFormat>Widescreen</PresentationFormat>
  <Paragraphs>654</Paragraphs>
  <Slides>305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305</vt:i4>
      </vt:variant>
    </vt:vector>
  </HeadingPairs>
  <TitlesOfParts>
    <vt:vector size="312" baseType="lpstr">
      <vt:lpstr>Arial</vt:lpstr>
      <vt:lpstr>Calibri</vt:lpstr>
      <vt:lpstr>Calibri Light</vt:lpstr>
      <vt:lpstr>Droid Sans Mono Dotted for Powe</vt:lpstr>
      <vt:lpstr>Segoe Pro Semibold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Stillings</dc:creator>
  <cp:lastModifiedBy>Beau Williams</cp:lastModifiedBy>
  <cp:revision>21</cp:revision>
  <dcterms:created xsi:type="dcterms:W3CDTF">2020-03-27T15:08:06Z</dcterms:created>
  <dcterms:modified xsi:type="dcterms:W3CDTF">2021-01-31T02:36:37Z</dcterms:modified>
</cp:coreProperties>
</file>