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8" r:id="rId1"/>
  </p:sldMasterIdLst>
  <p:notesMasterIdLst>
    <p:notesMasterId r:id="rId12"/>
  </p:notesMasterIdLst>
  <p:sldIdLst>
    <p:sldId id="256" r:id="rId2"/>
    <p:sldId id="265" r:id="rId3"/>
    <p:sldId id="264" r:id="rId4"/>
    <p:sldId id="257" r:id="rId5"/>
    <p:sldId id="258" r:id="rId6"/>
    <p:sldId id="259" r:id="rId7"/>
    <p:sldId id="260" r:id="rId8"/>
    <p:sldId id="261" r:id="rId9"/>
    <p:sldId id="263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7"/>
    <p:restoredTop sz="94587"/>
  </p:normalViewPr>
  <p:slideViewPr>
    <p:cSldViewPr snapToGrid="0" snapToObjects="1">
      <p:cViewPr varScale="1">
        <p:scale>
          <a:sx n="81" d="100"/>
          <a:sy n="81" d="100"/>
        </p:scale>
        <p:origin x="74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FE9C590-B80C-F24A-A7B9-58BA1E3BC3DB}" type="doc">
      <dgm:prSet loTypeId="urn:microsoft.com/office/officeart/2005/8/layout/orgChart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73CE7C0-915E-4141-B70E-0C8AB6C3C753}">
      <dgm:prSet phldrT="[Text]"/>
      <dgm:spPr/>
      <dgm:t>
        <a:bodyPr/>
        <a:lstStyle/>
        <a:p>
          <a:r>
            <a:rPr lang="en-US" dirty="0"/>
            <a:t>Users</a:t>
          </a:r>
        </a:p>
      </dgm:t>
    </dgm:pt>
    <dgm:pt modelId="{3721565E-4B1A-C34E-970D-61F68979683C}" type="parTrans" cxnId="{46B9CF2D-B13F-1B40-8637-7B88A10BA206}">
      <dgm:prSet/>
      <dgm:spPr/>
      <dgm:t>
        <a:bodyPr/>
        <a:lstStyle/>
        <a:p>
          <a:endParaRPr lang="en-US"/>
        </a:p>
      </dgm:t>
    </dgm:pt>
    <dgm:pt modelId="{B9147563-4523-6042-9062-14C5737A9B50}" type="sibTrans" cxnId="{46B9CF2D-B13F-1B40-8637-7B88A10BA206}">
      <dgm:prSet/>
      <dgm:spPr/>
      <dgm:t>
        <a:bodyPr/>
        <a:lstStyle/>
        <a:p>
          <a:endParaRPr lang="en-US"/>
        </a:p>
      </dgm:t>
    </dgm:pt>
    <dgm:pt modelId="{1649B58A-B9C0-8B4B-BEDB-402AB7E85241}">
      <dgm:prSet phldrT="[Text]"/>
      <dgm:spPr/>
      <dgm:t>
        <a:bodyPr/>
        <a:lstStyle/>
        <a:p>
          <a:r>
            <a:rPr lang="en-US" dirty="0" err="1"/>
            <a:t>UsersID</a:t>
          </a:r>
          <a:endParaRPr lang="en-US" dirty="0"/>
        </a:p>
      </dgm:t>
    </dgm:pt>
    <dgm:pt modelId="{A774FB9F-EFEF-6C4C-A890-CCDD6D89C145}" type="parTrans" cxnId="{F0FD9C83-420C-5642-9E09-E89DBA63073C}">
      <dgm:prSet/>
      <dgm:spPr/>
      <dgm:t>
        <a:bodyPr/>
        <a:lstStyle/>
        <a:p>
          <a:endParaRPr lang="en-US"/>
        </a:p>
      </dgm:t>
    </dgm:pt>
    <dgm:pt modelId="{AB52C1A8-9499-4344-B12B-458CFEFD5B13}" type="sibTrans" cxnId="{F0FD9C83-420C-5642-9E09-E89DBA63073C}">
      <dgm:prSet/>
      <dgm:spPr/>
      <dgm:t>
        <a:bodyPr/>
        <a:lstStyle/>
        <a:p>
          <a:endParaRPr lang="en-US"/>
        </a:p>
      </dgm:t>
    </dgm:pt>
    <dgm:pt modelId="{FD6C184A-6A3D-C141-9064-51D1A38C3A21}">
      <dgm:prSet phldrT="[Text]"/>
      <dgm:spPr/>
      <dgm:t>
        <a:bodyPr/>
        <a:lstStyle/>
        <a:p>
          <a:r>
            <a:rPr lang="en-US" dirty="0" err="1"/>
            <a:t>FirstName</a:t>
          </a:r>
          <a:endParaRPr lang="en-US" dirty="0"/>
        </a:p>
      </dgm:t>
    </dgm:pt>
    <dgm:pt modelId="{44A05237-411E-D944-813F-D4FBDBB8A12B}" type="parTrans" cxnId="{8D7E825A-CEDB-D04B-BB44-E91152465573}">
      <dgm:prSet/>
      <dgm:spPr/>
      <dgm:t>
        <a:bodyPr/>
        <a:lstStyle/>
        <a:p>
          <a:endParaRPr lang="en-US"/>
        </a:p>
      </dgm:t>
    </dgm:pt>
    <dgm:pt modelId="{D8A89BD1-F601-1044-B0C4-F66EA979F79B}" type="sibTrans" cxnId="{8D7E825A-CEDB-D04B-BB44-E91152465573}">
      <dgm:prSet/>
      <dgm:spPr/>
      <dgm:t>
        <a:bodyPr/>
        <a:lstStyle/>
        <a:p>
          <a:endParaRPr lang="en-US"/>
        </a:p>
      </dgm:t>
    </dgm:pt>
    <dgm:pt modelId="{68B53C88-2B60-E549-BC2C-6EA13649410F}">
      <dgm:prSet phldrT="[Text]"/>
      <dgm:spPr/>
      <dgm:t>
        <a:bodyPr/>
        <a:lstStyle/>
        <a:p>
          <a:r>
            <a:rPr lang="en-US" dirty="0" err="1"/>
            <a:t>LastName</a:t>
          </a:r>
          <a:endParaRPr lang="en-US" dirty="0"/>
        </a:p>
      </dgm:t>
    </dgm:pt>
    <dgm:pt modelId="{30D0049E-FF7E-A144-9BD3-66314A760E55}" type="parTrans" cxnId="{4705256B-A424-CE45-B0FB-FA982E09CBEF}">
      <dgm:prSet/>
      <dgm:spPr/>
      <dgm:t>
        <a:bodyPr/>
        <a:lstStyle/>
        <a:p>
          <a:endParaRPr lang="en-US"/>
        </a:p>
      </dgm:t>
    </dgm:pt>
    <dgm:pt modelId="{ABEA88AD-615A-B748-A4FF-8B5F35C2079C}" type="sibTrans" cxnId="{4705256B-A424-CE45-B0FB-FA982E09CBEF}">
      <dgm:prSet/>
      <dgm:spPr/>
      <dgm:t>
        <a:bodyPr/>
        <a:lstStyle/>
        <a:p>
          <a:pPr rtl="0"/>
          <a:endParaRPr lang="en-US"/>
        </a:p>
      </dgm:t>
    </dgm:pt>
    <dgm:pt modelId="{A1F2ECE0-E77F-2D46-B157-91A6FB6F5909}">
      <dgm:prSet phldrT="[Text]"/>
      <dgm:spPr/>
      <dgm:t>
        <a:bodyPr/>
        <a:lstStyle/>
        <a:p>
          <a:r>
            <a:rPr lang="en-US" dirty="0"/>
            <a:t>Email</a:t>
          </a:r>
        </a:p>
      </dgm:t>
    </dgm:pt>
    <dgm:pt modelId="{DF9397D2-2C03-F541-9CBE-E73052C4BC88}" type="parTrans" cxnId="{6397A133-A20A-A946-808D-347B86BFCD68}">
      <dgm:prSet/>
      <dgm:spPr/>
      <dgm:t>
        <a:bodyPr/>
        <a:lstStyle/>
        <a:p>
          <a:endParaRPr lang="en-US"/>
        </a:p>
      </dgm:t>
    </dgm:pt>
    <dgm:pt modelId="{AAE309D7-D7F9-8E49-879C-9C8547F75A0A}" type="sibTrans" cxnId="{6397A133-A20A-A946-808D-347B86BFCD68}">
      <dgm:prSet/>
      <dgm:spPr/>
      <dgm:t>
        <a:bodyPr/>
        <a:lstStyle/>
        <a:p>
          <a:endParaRPr lang="en-US"/>
        </a:p>
      </dgm:t>
    </dgm:pt>
    <dgm:pt modelId="{28FC1CCA-4D4A-C44E-A5C7-368338E8C16B}">
      <dgm:prSet phldrT="[Text]"/>
      <dgm:spPr/>
      <dgm:t>
        <a:bodyPr/>
        <a:lstStyle/>
        <a:p>
          <a:r>
            <a:rPr lang="en-US" dirty="0"/>
            <a:t>Password</a:t>
          </a:r>
        </a:p>
      </dgm:t>
    </dgm:pt>
    <dgm:pt modelId="{AF8BA3EF-86E6-5D48-8019-876EB719B70B}" type="parTrans" cxnId="{F917AA38-6CB3-0E46-81DC-3615D70A465C}">
      <dgm:prSet/>
      <dgm:spPr/>
      <dgm:t>
        <a:bodyPr/>
        <a:lstStyle/>
        <a:p>
          <a:endParaRPr lang="en-US"/>
        </a:p>
      </dgm:t>
    </dgm:pt>
    <dgm:pt modelId="{D17A5BB4-116A-C64F-B25E-C40935C48FB1}" type="sibTrans" cxnId="{F917AA38-6CB3-0E46-81DC-3615D70A465C}">
      <dgm:prSet/>
      <dgm:spPr/>
      <dgm:t>
        <a:bodyPr/>
        <a:lstStyle/>
        <a:p>
          <a:endParaRPr lang="en-US"/>
        </a:p>
      </dgm:t>
    </dgm:pt>
    <dgm:pt modelId="{9D198F38-F710-4844-94AF-37D83BB548D8}">
      <dgm:prSet phldrT="[Text]"/>
      <dgm:spPr/>
      <dgm:t>
        <a:bodyPr/>
        <a:lstStyle/>
        <a:p>
          <a:r>
            <a:rPr lang="en-US" dirty="0"/>
            <a:t>Age</a:t>
          </a:r>
        </a:p>
      </dgm:t>
    </dgm:pt>
    <dgm:pt modelId="{4433760E-4728-BB4F-99AA-D33B5630B3E4}" type="parTrans" cxnId="{709A31B6-9987-4F45-88C8-D059FB89AB50}">
      <dgm:prSet/>
      <dgm:spPr/>
      <dgm:t>
        <a:bodyPr/>
        <a:lstStyle/>
        <a:p>
          <a:endParaRPr lang="en-US"/>
        </a:p>
      </dgm:t>
    </dgm:pt>
    <dgm:pt modelId="{74FC18A7-D197-484C-B2BD-B737FEA47211}" type="sibTrans" cxnId="{709A31B6-9987-4F45-88C8-D059FB89AB50}">
      <dgm:prSet/>
      <dgm:spPr/>
      <dgm:t>
        <a:bodyPr/>
        <a:lstStyle/>
        <a:p>
          <a:endParaRPr lang="en-US"/>
        </a:p>
      </dgm:t>
    </dgm:pt>
    <dgm:pt modelId="{A6FCC60C-C69B-F848-B96E-AF928A9708D4}" type="pres">
      <dgm:prSet presAssocID="{EFE9C590-B80C-F24A-A7B9-58BA1E3BC3D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2D28EF40-A0B5-594B-B19B-9A8E1FD57BCC}" type="pres">
      <dgm:prSet presAssocID="{B73CE7C0-915E-4141-B70E-0C8AB6C3C753}" presName="hierRoot1" presStyleCnt="0">
        <dgm:presLayoutVars>
          <dgm:hierBranch val="init"/>
        </dgm:presLayoutVars>
      </dgm:prSet>
      <dgm:spPr/>
    </dgm:pt>
    <dgm:pt modelId="{20BB3A09-6AC5-964E-96D7-2B312A456189}" type="pres">
      <dgm:prSet presAssocID="{B73CE7C0-915E-4141-B70E-0C8AB6C3C753}" presName="rootComposite1" presStyleCnt="0"/>
      <dgm:spPr/>
    </dgm:pt>
    <dgm:pt modelId="{009629AD-65A8-F142-BECB-CB36FB0C9E37}" type="pres">
      <dgm:prSet presAssocID="{B73CE7C0-915E-4141-B70E-0C8AB6C3C753}" presName="rootText1" presStyleLbl="node0" presStyleIdx="0" presStyleCnt="1">
        <dgm:presLayoutVars>
          <dgm:chPref val="3"/>
        </dgm:presLayoutVars>
      </dgm:prSet>
      <dgm:spPr/>
    </dgm:pt>
    <dgm:pt modelId="{9DDFA231-71A7-534A-849D-4C55ACCAF07C}" type="pres">
      <dgm:prSet presAssocID="{B73CE7C0-915E-4141-B70E-0C8AB6C3C753}" presName="rootConnector1" presStyleLbl="node1" presStyleIdx="0" presStyleCnt="0"/>
      <dgm:spPr/>
    </dgm:pt>
    <dgm:pt modelId="{D67D02EB-72E6-1F46-826C-286FC42EE6E9}" type="pres">
      <dgm:prSet presAssocID="{B73CE7C0-915E-4141-B70E-0C8AB6C3C753}" presName="hierChild2" presStyleCnt="0"/>
      <dgm:spPr/>
    </dgm:pt>
    <dgm:pt modelId="{9B186D12-2D3F-A340-B3F2-17E9BA9C8618}" type="pres">
      <dgm:prSet presAssocID="{A774FB9F-EFEF-6C4C-A890-CCDD6D89C145}" presName="Name37" presStyleLbl="parChTrans1D2" presStyleIdx="0" presStyleCnt="6"/>
      <dgm:spPr/>
    </dgm:pt>
    <dgm:pt modelId="{5636D0AC-2062-E44F-A194-09F520F28C05}" type="pres">
      <dgm:prSet presAssocID="{1649B58A-B9C0-8B4B-BEDB-402AB7E85241}" presName="hierRoot2" presStyleCnt="0">
        <dgm:presLayoutVars>
          <dgm:hierBranch val="init"/>
        </dgm:presLayoutVars>
      </dgm:prSet>
      <dgm:spPr/>
    </dgm:pt>
    <dgm:pt modelId="{726B4482-5CC1-FA49-B8FF-4F0CE70F2D44}" type="pres">
      <dgm:prSet presAssocID="{1649B58A-B9C0-8B4B-BEDB-402AB7E85241}" presName="rootComposite" presStyleCnt="0"/>
      <dgm:spPr/>
    </dgm:pt>
    <dgm:pt modelId="{8FED52F3-0F9A-CC42-AC0A-888FEAC667F2}" type="pres">
      <dgm:prSet presAssocID="{1649B58A-B9C0-8B4B-BEDB-402AB7E85241}" presName="rootText" presStyleLbl="node2" presStyleIdx="0" presStyleCnt="6">
        <dgm:presLayoutVars>
          <dgm:chPref val="3"/>
        </dgm:presLayoutVars>
      </dgm:prSet>
      <dgm:spPr/>
    </dgm:pt>
    <dgm:pt modelId="{F29C0486-3F49-8A45-A19E-E0061043200F}" type="pres">
      <dgm:prSet presAssocID="{1649B58A-B9C0-8B4B-BEDB-402AB7E85241}" presName="rootConnector" presStyleLbl="node2" presStyleIdx="0" presStyleCnt="6"/>
      <dgm:spPr/>
    </dgm:pt>
    <dgm:pt modelId="{D0A25835-7CA7-5D40-8A8C-AE5E1B5EB88A}" type="pres">
      <dgm:prSet presAssocID="{1649B58A-B9C0-8B4B-BEDB-402AB7E85241}" presName="hierChild4" presStyleCnt="0"/>
      <dgm:spPr/>
    </dgm:pt>
    <dgm:pt modelId="{422FFB24-24D3-774F-BA2C-C41F11A4ED4A}" type="pres">
      <dgm:prSet presAssocID="{1649B58A-B9C0-8B4B-BEDB-402AB7E85241}" presName="hierChild5" presStyleCnt="0"/>
      <dgm:spPr/>
    </dgm:pt>
    <dgm:pt modelId="{65873078-72ED-5045-8223-3EA4DD6D057D}" type="pres">
      <dgm:prSet presAssocID="{44A05237-411E-D944-813F-D4FBDBB8A12B}" presName="Name37" presStyleLbl="parChTrans1D2" presStyleIdx="1" presStyleCnt="6"/>
      <dgm:spPr/>
    </dgm:pt>
    <dgm:pt modelId="{0BE661E4-E15C-F943-9997-8AEBCA178F6E}" type="pres">
      <dgm:prSet presAssocID="{FD6C184A-6A3D-C141-9064-51D1A38C3A21}" presName="hierRoot2" presStyleCnt="0">
        <dgm:presLayoutVars>
          <dgm:hierBranch val="init"/>
        </dgm:presLayoutVars>
      </dgm:prSet>
      <dgm:spPr/>
    </dgm:pt>
    <dgm:pt modelId="{A7147D85-98AD-5548-BE5E-9B627D6DF7FE}" type="pres">
      <dgm:prSet presAssocID="{FD6C184A-6A3D-C141-9064-51D1A38C3A21}" presName="rootComposite" presStyleCnt="0"/>
      <dgm:spPr/>
    </dgm:pt>
    <dgm:pt modelId="{6961B196-9E91-7645-BD89-3B2A5848B72A}" type="pres">
      <dgm:prSet presAssocID="{FD6C184A-6A3D-C141-9064-51D1A38C3A21}" presName="rootText" presStyleLbl="node2" presStyleIdx="1" presStyleCnt="6">
        <dgm:presLayoutVars>
          <dgm:chPref val="3"/>
        </dgm:presLayoutVars>
      </dgm:prSet>
      <dgm:spPr/>
    </dgm:pt>
    <dgm:pt modelId="{AD546AF1-EAD5-C645-BAD5-EBFAEFA21207}" type="pres">
      <dgm:prSet presAssocID="{FD6C184A-6A3D-C141-9064-51D1A38C3A21}" presName="rootConnector" presStyleLbl="node2" presStyleIdx="1" presStyleCnt="6"/>
      <dgm:spPr/>
    </dgm:pt>
    <dgm:pt modelId="{F82D4F6C-7220-EC4C-8D6F-E2C7755ACEC1}" type="pres">
      <dgm:prSet presAssocID="{FD6C184A-6A3D-C141-9064-51D1A38C3A21}" presName="hierChild4" presStyleCnt="0"/>
      <dgm:spPr/>
    </dgm:pt>
    <dgm:pt modelId="{FDE0A97F-F026-5A47-81DD-6FAB96B5DB0C}" type="pres">
      <dgm:prSet presAssocID="{FD6C184A-6A3D-C141-9064-51D1A38C3A21}" presName="hierChild5" presStyleCnt="0"/>
      <dgm:spPr/>
    </dgm:pt>
    <dgm:pt modelId="{A95AFB34-5B07-0740-962A-EE34263A09F9}" type="pres">
      <dgm:prSet presAssocID="{30D0049E-FF7E-A144-9BD3-66314A760E55}" presName="Name37" presStyleLbl="parChTrans1D2" presStyleIdx="2" presStyleCnt="6"/>
      <dgm:spPr/>
    </dgm:pt>
    <dgm:pt modelId="{D61859D4-2ABF-FB47-B30A-A00A925D9E0E}" type="pres">
      <dgm:prSet presAssocID="{68B53C88-2B60-E549-BC2C-6EA13649410F}" presName="hierRoot2" presStyleCnt="0">
        <dgm:presLayoutVars>
          <dgm:hierBranch val="init"/>
        </dgm:presLayoutVars>
      </dgm:prSet>
      <dgm:spPr/>
    </dgm:pt>
    <dgm:pt modelId="{BAE03F06-95C5-0548-807C-2CD9AD445524}" type="pres">
      <dgm:prSet presAssocID="{68B53C88-2B60-E549-BC2C-6EA13649410F}" presName="rootComposite" presStyleCnt="0"/>
      <dgm:spPr/>
    </dgm:pt>
    <dgm:pt modelId="{41311288-1834-4242-B4FB-AABAEE03DFFA}" type="pres">
      <dgm:prSet presAssocID="{68B53C88-2B60-E549-BC2C-6EA13649410F}" presName="rootText" presStyleLbl="node2" presStyleIdx="2" presStyleCnt="6">
        <dgm:presLayoutVars>
          <dgm:chPref val="3"/>
        </dgm:presLayoutVars>
      </dgm:prSet>
      <dgm:spPr/>
    </dgm:pt>
    <dgm:pt modelId="{294B79E5-D67E-C141-91E8-7ADC096FF678}" type="pres">
      <dgm:prSet presAssocID="{68B53C88-2B60-E549-BC2C-6EA13649410F}" presName="rootConnector" presStyleLbl="node2" presStyleIdx="2" presStyleCnt="6"/>
      <dgm:spPr/>
    </dgm:pt>
    <dgm:pt modelId="{A90EF7CB-60F1-A949-9C6B-88F4F17C816A}" type="pres">
      <dgm:prSet presAssocID="{68B53C88-2B60-E549-BC2C-6EA13649410F}" presName="hierChild4" presStyleCnt="0"/>
      <dgm:spPr/>
    </dgm:pt>
    <dgm:pt modelId="{F5B9149E-61BF-DB4C-B747-CCC006CD6813}" type="pres">
      <dgm:prSet presAssocID="{68B53C88-2B60-E549-BC2C-6EA13649410F}" presName="hierChild5" presStyleCnt="0"/>
      <dgm:spPr/>
    </dgm:pt>
    <dgm:pt modelId="{7A3012BA-D1CD-D344-AE99-CEDB1347802A}" type="pres">
      <dgm:prSet presAssocID="{DF9397D2-2C03-F541-9CBE-E73052C4BC88}" presName="Name37" presStyleLbl="parChTrans1D2" presStyleIdx="3" presStyleCnt="6"/>
      <dgm:spPr/>
    </dgm:pt>
    <dgm:pt modelId="{2C25AE6E-95D7-6A44-B859-A470A0A98624}" type="pres">
      <dgm:prSet presAssocID="{A1F2ECE0-E77F-2D46-B157-91A6FB6F5909}" presName="hierRoot2" presStyleCnt="0">
        <dgm:presLayoutVars>
          <dgm:hierBranch val="init"/>
        </dgm:presLayoutVars>
      </dgm:prSet>
      <dgm:spPr/>
    </dgm:pt>
    <dgm:pt modelId="{4F71DDD0-6463-584D-BE20-AFD3A1852494}" type="pres">
      <dgm:prSet presAssocID="{A1F2ECE0-E77F-2D46-B157-91A6FB6F5909}" presName="rootComposite" presStyleCnt="0"/>
      <dgm:spPr/>
    </dgm:pt>
    <dgm:pt modelId="{F348C795-80EA-CE45-A6B7-1981812A10AF}" type="pres">
      <dgm:prSet presAssocID="{A1F2ECE0-E77F-2D46-B157-91A6FB6F5909}" presName="rootText" presStyleLbl="node2" presStyleIdx="3" presStyleCnt="6">
        <dgm:presLayoutVars>
          <dgm:chPref val="3"/>
        </dgm:presLayoutVars>
      </dgm:prSet>
      <dgm:spPr/>
    </dgm:pt>
    <dgm:pt modelId="{2403B842-FF08-E44D-925B-22E1E8A33D10}" type="pres">
      <dgm:prSet presAssocID="{A1F2ECE0-E77F-2D46-B157-91A6FB6F5909}" presName="rootConnector" presStyleLbl="node2" presStyleIdx="3" presStyleCnt="6"/>
      <dgm:spPr/>
    </dgm:pt>
    <dgm:pt modelId="{9413CD14-8A8D-5847-8BCC-2443723A6DBE}" type="pres">
      <dgm:prSet presAssocID="{A1F2ECE0-E77F-2D46-B157-91A6FB6F5909}" presName="hierChild4" presStyleCnt="0"/>
      <dgm:spPr/>
    </dgm:pt>
    <dgm:pt modelId="{77B4E8BC-58B5-3844-9160-058B1B29BF85}" type="pres">
      <dgm:prSet presAssocID="{A1F2ECE0-E77F-2D46-B157-91A6FB6F5909}" presName="hierChild5" presStyleCnt="0"/>
      <dgm:spPr/>
    </dgm:pt>
    <dgm:pt modelId="{2DC34053-86CE-694E-A2A6-B8397B5EB122}" type="pres">
      <dgm:prSet presAssocID="{AF8BA3EF-86E6-5D48-8019-876EB719B70B}" presName="Name37" presStyleLbl="parChTrans1D2" presStyleIdx="4" presStyleCnt="6"/>
      <dgm:spPr/>
    </dgm:pt>
    <dgm:pt modelId="{B5DDA1D1-31C8-AE4A-AAAD-BA6FC3D117FD}" type="pres">
      <dgm:prSet presAssocID="{28FC1CCA-4D4A-C44E-A5C7-368338E8C16B}" presName="hierRoot2" presStyleCnt="0">
        <dgm:presLayoutVars>
          <dgm:hierBranch val="init"/>
        </dgm:presLayoutVars>
      </dgm:prSet>
      <dgm:spPr/>
    </dgm:pt>
    <dgm:pt modelId="{EBABA6ED-DFFB-C840-8C57-97089A7A3B2B}" type="pres">
      <dgm:prSet presAssocID="{28FC1CCA-4D4A-C44E-A5C7-368338E8C16B}" presName="rootComposite" presStyleCnt="0"/>
      <dgm:spPr/>
    </dgm:pt>
    <dgm:pt modelId="{7E0FBCCB-6B8A-F648-9A1A-35A4DDD9551F}" type="pres">
      <dgm:prSet presAssocID="{28FC1CCA-4D4A-C44E-A5C7-368338E8C16B}" presName="rootText" presStyleLbl="node2" presStyleIdx="4" presStyleCnt="6">
        <dgm:presLayoutVars>
          <dgm:chPref val="3"/>
        </dgm:presLayoutVars>
      </dgm:prSet>
      <dgm:spPr/>
    </dgm:pt>
    <dgm:pt modelId="{4B8932A4-375D-B34E-964E-93A5EFCF265A}" type="pres">
      <dgm:prSet presAssocID="{28FC1CCA-4D4A-C44E-A5C7-368338E8C16B}" presName="rootConnector" presStyleLbl="node2" presStyleIdx="4" presStyleCnt="6"/>
      <dgm:spPr/>
    </dgm:pt>
    <dgm:pt modelId="{4D9A8B3A-E041-9E4E-84A9-F56E7CD94C0B}" type="pres">
      <dgm:prSet presAssocID="{28FC1CCA-4D4A-C44E-A5C7-368338E8C16B}" presName="hierChild4" presStyleCnt="0"/>
      <dgm:spPr/>
    </dgm:pt>
    <dgm:pt modelId="{99B783F4-39B1-284E-ACCE-5EE84102AF57}" type="pres">
      <dgm:prSet presAssocID="{28FC1CCA-4D4A-C44E-A5C7-368338E8C16B}" presName="hierChild5" presStyleCnt="0"/>
      <dgm:spPr/>
    </dgm:pt>
    <dgm:pt modelId="{645B0BF3-821D-8B47-AF4E-6C91AFF9DF75}" type="pres">
      <dgm:prSet presAssocID="{4433760E-4728-BB4F-99AA-D33B5630B3E4}" presName="Name37" presStyleLbl="parChTrans1D2" presStyleIdx="5" presStyleCnt="6"/>
      <dgm:spPr/>
    </dgm:pt>
    <dgm:pt modelId="{9F37D889-00F8-7C4B-90C1-429C66812C4D}" type="pres">
      <dgm:prSet presAssocID="{9D198F38-F710-4844-94AF-37D83BB548D8}" presName="hierRoot2" presStyleCnt="0">
        <dgm:presLayoutVars>
          <dgm:hierBranch val="init"/>
        </dgm:presLayoutVars>
      </dgm:prSet>
      <dgm:spPr/>
    </dgm:pt>
    <dgm:pt modelId="{95795D29-3012-C445-9E20-678F55C629A8}" type="pres">
      <dgm:prSet presAssocID="{9D198F38-F710-4844-94AF-37D83BB548D8}" presName="rootComposite" presStyleCnt="0"/>
      <dgm:spPr/>
    </dgm:pt>
    <dgm:pt modelId="{8F1511C8-A28B-4348-B2D5-9D387BC19603}" type="pres">
      <dgm:prSet presAssocID="{9D198F38-F710-4844-94AF-37D83BB548D8}" presName="rootText" presStyleLbl="node2" presStyleIdx="5" presStyleCnt="6">
        <dgm:presLayoutVars>
          <dgm:chPref val="3"/>
        </dgm:presLayoutVars>
      </dgm:prSet>
      <dgm:spPr/>
    </dgm:pt>
    <dgm:pt modelId="{1CE78620-CF02-294E-8709-1613470EA2AD}" type="pres">
      <dgm:prSet presAssocID="{9D198F38-F710-4844-94AF-37D83BB548D8}" presName="rootConnector" presStyleLbl="node2" presStyleIdx="5" presStyleCnt="6"/>
      <dgm:spPr/>
    </dgm:pt>
    <dgm:pt modelId="{DC02EE81-100B-A643-9789-76DF4491C4AD}" type="pres">
      <dgm:prSet presAssocID="{9D198F38-F710-4844-94AF-37D83BB548D8}" presName="hierChild4" presStyleCnt="0"/>
      <dgm:spPr/>
    </dgm:pt>
    <dgm:pt modelId="{9A0686CC-4B2E-4142-A1AB-8AD331BEB308}" type="pres">
      <dgm:prSet presAssocID="{9D198F38-F710-4844-94AF-37D83BB548D8}" presName="hierChild5" presStyleCnt="0"/>
      <dgm:spPr/>
    </dgm:pt>
    <dgm:pt modelId="{2ACDABC4-1801-CC44-AAFF-6F4057D6F845}" type="pres">
      <dgm:prSet presAssocID="{B73CE7C0-915E-4141-B70E-0C8AB6C3C753}" presName="hierChild3" presStyleCnt="0"/>
      <dgm:spPr/>
    </dgm:pt>
  </dgm:ptLst>
  <dgm:cxnLst>
    <dgm:cxn modelId="{2EAFD00E-FEB8-C74F-8A61-841823A341F6}" type="presOf" srcId="{30D0049E-FF7E-A144-9BD3-66314A760E55}" destId="{A95AFB34-5B07-0740-962A-EE34263A09F9}" srcOrd="0" destOrd="0" presId="urn:microsoft.com/office/officeart/2005/8/layout/orgChart1"/>
    <dgm:cxn modelId="{3603291B-1CAE-1F44-A252-0D9272955972}" type="presOf" srcId="{A1F2ECE0-E77F-2D46-B157-91A6FB6F5909}" destId="{2403B842-FF08-E44D-925B-22E1E8A33D10}" srcOrd="1" destOrd="0" presId="urn:microsoft.com/office/officeart/2005/8/layout/orgChart1"/>
    <dgm:cxn modelId="{9A4B2622-AA69-694B-B89E-A62331954A4F}" type="presOf" srcId="{9D198F38-F710-4844-94AF-37D83BB548D8}" destId="{8F1511C8-A28B-4348-B2D5-9D387BC19603}" srcOrd="0" destOrd="0" presId="urn:microsoft.com/office/officeart/2005/8/layout/orgChart1"/>
    <dgm:cxn modelId="{A109AC22-C212-5745-8035-51B4721806A6}" type="presOf" srcId="{AF8BA3EF-86E6-5D48-8019-876EB719B70B}" destId="{2DC34053-86CE-694E-A2A6-B8397B5EB122}" srcOrd="0" destOrd="0" presId="urn:microsoft.com/office/officeart/2005/8/layout/orgChart1"/>
    <dgm:cxn modelId="{46B9CF2D-B13F-1B40-8637-7B88A10BA206}" srcId="{EFE9C590-B80C-F24A-A7B9-58BA1E3BC3DB}" destId="{B73CE7C0-915E-4141-B70E-0C8AB6C3C753}" srcOrd="0" destOrd="0" parTransId="{3721565E-4B1A-C34E-970D-61F68979683C}" sibTransId="{B9147563-4523-6042-9062-14C5737A9B50}"/>
    <dgm:cxn modelId="{6397A133-A20A-A946-808D-347B86BFCD68}" srcId="{B73CE7C0-915E-4141-B70E-0C8AB6C3C753}" destId="{A1F2ECE0-E77F-2D46-B157-91A6FB6F5909}" srcOrd="3" destOrd="0" parTransId="{DF9397D2-2C03-F541-9CBE-E73052C4BC88}" sibTransId="{AAE309D7-D7F9-8E49-879C-9C8547F75A0A}"/>
    <dgm:cxn modelId="{F917AA38-6CB3-0E46-81DC-3615D70A465C}" srcId="{B73CE7C0-915E-4141-B70E-0C8AB6C3C753}" destId="{28FC1CCA-4D4A-C44E-A5C7-368338E8C16B}" srcOrd="4" destOrd="0" parTransId="{AF8BA3EF-86E6-5D48-8019-876EB719B70B}" sibTransId="{D17A5BB4-116A-C64F-B25E-C40935C48FB1}"/>
    <dgm:cxn modelId="{218DC941-274F-C640-9D68-FEE77C58B8BC}" type="presOf" srcId="{1649B58A-B9C0-8B4B-BEDB-402AB7E85241}" destId="{F29C0486-3F49-8A45-A19E-E0061043200F}" srcOrd="1" destOrd="0" presId="urn:microsoft.com/office/officeart/2005/8/layout/orgChart1"/>
    <dgm:cxn modelId="{C9584944-5E79-2144-8ADA-E6EF2FCA2A0B}" type="presOf" srcId="{9D198F38-F710-4844-94AF-37D83BB548D8}" destId="{1CE78620-CF02-294E-8709-1613470EA2AD}" srcOrd="1" destOrd="0" presId="urn:microsoft.com/office/officeart/2005/8/layout/orgChart1"/>
    <dgm:cxn modelId="{B456A769-06F1-BB4F-B2A7-73D0B2881AEE}" type="presOf" srcId="{B73CE7C0-915E-4141-B70E-0C8AB6C3C753}" destId="{9DDFA231-71A7-534A-849D-4C55ACCAF07C}" srcOrd="1" destOrd="0" presId="urn:microsoft.com/office/officeart/2005/8/layout/orgChart1"/>
    <dgm:cxn modelId="{4705256B-A424-CE45-B0FB-FA982E09CBEF}" srcId="{B73CE7C0-915E-4141-B70E-0C8AB6C3C753}" destId="{68B53C88-2B60-E549-BC2C-6EA13649410F}" srcOrd="2" destOrd="0" parTransId="{30D0049E-FF7E-A144-9BD3-66314A760E55}" sibTransId="{ABEA88AD-615A-B748-A4FF-8B5F35C2079C}"/>
    <dgm:cxn modelId="{DAABB56B-2D07-2E49-99E3-A542EC10B4AB}" type="presOf" srcId="{A1F2ECE0-E77F-2D46-B157-91A6FB6F5909}" destId="{F348C795-80EA-CE45-A6B7-1981812A10AF}" srcOrd="0" destOrd="0" presId="urn:microsoft.com/office/officeart/2005/8/layout/orgChart1"/>
    <dgm:cxn modelId="{67F7E64B-DBD6-A246-8334-E49122AD5C4D}" type="presOf" srcId="{44A05237-411E-D944-813F-D4FBDBB8A12B}" destId="{65873078-72ED-5045-8223-3EA4DD6D057D}" srcOrd="0" destOrd="0" presId="urn:microsoft.com/office/officeart/2005/8/layout/orgChart1"/>
    <dgm:cxn modelId="{4B8BC84E-90CA-5C42-953A-C470E60F0ACE}" type="presOf" srcId="{68B53C88-2B60-E549-BC2C-6EA13649410F}" destId="{294B79E5-D67E-C141-91E8-7ADC096FF678}" srcOrd="1" destOrd="0" presId="urn:microsoft.com/office/officeart/2005/8/layout/orgChart1"/>
    <dgm:cxn modelId="{38929C71-1F3D-724A-A4C6-4D150077558F}" type="presOf" srcId="{28FC1CCA-4D4A-C44E-A5C7-368338E8C16B}" destId="{7E0FBCCB-6B8A-F648-9A1A-35A4DDD9551F}" srcOrd="0" destOrd="0" presId="urn:microsoft.com/office/officeart/2005/8/layout/orgChart1"/>
    <dgm:cxn modelId="{EE504F55-FC22-3749-BB72-AC42AABD4F18}" type="presOf" srcId="{68B53C88-2B60-E549-BC2C-6EA13649410F}" destId="{41311288-1834-4242-B4FB-AABAEE03DFFA}" srcOrd="0" destOrd="0" presId="urn:microsoft.com/office/officeart/2005/8/layout/orgChart1"/>
    <dgm:cxn modelId="{40F83A58-948D-B341-A2F8-A86C2D875EB5}" type="presOf" srcId="{A774FB9F-EFEF-6C4C-A890-CCDD6D89C145}" destId="{9B186D12-2D3F-A340-B3F2-17E9BA9C8618}" srcOrd="0" destOrd="0" presId="urn:microsoft.com/office/officeart/2005/8/layout/orgChart1"/>
    <dgm:cxn modelId="{8D7E825A-CEDB-D04B-BB44-E91152465573}" srcId="{B73CE7C0-915E-4141-B70E-0C8AB6C3C753}" destId="{FD6C184A-6A3D-C141-9064-51D1A38C3A21}" srcOrd="1" destOrd="0" parTransId="{44A05237-411E-D944-813F-D4FBDBB8A12B}" sibTransId="{D8A89BD1-F601-1044-B0C4-F66EA979F79B}"/>
    <dgm:cxn modelId="{F0FD9C83-420C-5642-9E09-E89DBA63073C}" srcId="{B73CE7C0-915E-4141-B70E-0C8AB6C3C753}" destId="{1649B58A-B9C0-8B4B-BEDB-402AB7E85241}" srcOrd="0" destOrd="0" parTransId="{A774FB9F-EFEF-6C4C-A890-CCDD6D89C145}" sibTransId="{AB52C1A8-9499-4344-B12B-458CFEFD5B13}"/>
    <dgm:cxn modelId="{B8962884-D796-1746-9AAD-6D451672D645}" type="presOf" srcId="{4433760E-4728-BB4F-99AA-D33B5630B3E4}" destId="{645B0BF3-821D-8B47-AF4E-6C91AFF9DF75}" srcOrd="0" destOrd="0" presId="urn:microsoft.com/office/officeart/2005/8/layout/orgChart1"/>
    <dgm:cxn modelId="{3F191F85-8081-C14D-A17F-0CF2F603D7EA}" type="presOf" srcId="{EFE9C590-B80C-F24A-A7B9-58BA1E3BC3DB}" destId="{A6FCC60C-C69B-F848-B96E-AF928A9708D4}" srcOrd="0" destOrd="0" presId="urn:microsoft.com/office/officeart/2005/8/layout/orgChart1"/>
    <dgm:cxn modelId="{B3EB978B-DDA4-084B-9E38-97FB3A6F0E0D}" type="presOf" srcId="{28FC1CCA-4D4A-C44E-A5C7-368338E8C16B}" destId="{4B8932A4-375D-B34E-964E-93A5EFCF265A}" srcOrd="1" destOrd="0" presId="urn:microsoft.com/office/officeart/2005/8/layout/orgChart1"/>
    <dgm:cxn modelId="{A9C3A2A6-A9F2-2844-8E73-C216529D5BD6}" type="presOf" srcId="{B73CE7C0-915E-4141-B70E-0C8AB6C3C753}" destId="{009629AD-65A8-F142-BECB-CB36FB0C9E37}" srcOrd="0" destOrd="0" presId="urn:microsoft.com/office/officeart/2005/8/layout/orgChart1"/>
    <dgm:cxn modelId="{1F3B70AD-86A1-8D40-ADF6-10D64B6A37D7}" type="presOf" srcId="{FD6C184A-6A3D-C141-9064-51D1A38C3A21}" destId="{AD546AF1-EAD5-C645-BAD5-EBFAEFA21207}" srcOrd="1" destOrd="0" presId="urn:microsoft.com/office/officeart/2005/8/layout/orgChart1"/>
    <dgm:cxn modelId="{709A31B6-9987-4F45-88C8-D059FB89AB50}" srcId="{B73CE7C0-915E-4141-B70E-0C8AB6C3C753}" destId="{9D198F38-F710-4844-94AF-37D83BB548D8}" srcOrd="5" destOrd="0" parTransId="{4433760E-4728-BB4F-99AA-D33B5630B3E4}" sibTransId="{74FC18A7-D197-484C-B2BD-B737FEA47211}"/>
    <dgm:cxn modelId="{F7FAD2B8-A447-7945-9663-223F724BA6DC}" type="presOf" srcId="{1649B58A-B9C0-8B4B-BEDB-402AB7E85241}" destId="{8FED52F3-0F9A-CC42-AC0A-888FEAC667F2}" srcOrd="0" destOrd="0" presId="urn:microsoft.com/office/officeart/2005/8/layout/orgChart1"/>
    <dgm:cxn modelId="{A8EEACB9-DFC0-8D4A-988F-F791C51AE916}" type="presOf" srcId="{DF9397D2-2C03-F541-9CBE-E73052C4BC88}" destId="{7A3012BA-D1CD-D344-AE99-CEDB1347802A}" srcOrd="0" destOrd="0" presId="urn:microsoft.com/office/officeart/2005/8/layout/orgChart1"/>
    <dgm:cxn modelId="{409C8FEC-AA55-ED4B-9614-9E2DA6BAA82A}" type="presOf" srcId="{FD6C184A-6A3D-C141-9064-51D1A38C3A21}" destId="{6961B196-9E91-7645-BD89-3B2A5848B72A}" srcOrd="0" destOrd="0" presId="urn:microsoft.com/office/officeart/2005/8/layout/orgChart1"/>
    <dgm:cxn modelId="{9982D6AF-2C6E-C949-83A1-DF226889907C}" type="presParOf" srcId="{A6FCC60C-C69B-F848-B96E-AF928A9708D4}" destId="{2D28EF40-A0B5-594B-B19B-9A8E1FD57BCC}" srcOrd="0" destOrd="0" presId="urn:microsoft.com/office/officeart/2005/8/layout/orgChart1"/>
    <dgm:cxn modelId="{24E67723-75C9-0045-8F4C-AF9C6D336562}" type="presParOf" srcId="{2D28EF40-A0B5-594B-B19B-9A8E1FD57BCC}" destId="{20BB3A09-6AC5-964E-96D7-2B312A456189}" srcOrd="0" destOrd="0" presId="urn:microsoft.com/office/officeart/2005/8/layout/orgChart1"/>
    <dgm:cxn modelId="{316A4286-3673-4E4D-B7AE-43DB77E70FA1}" type="presParOf" srcId="{20BB3A09-6AC5-964E-96D7-2B312A456189}" destId="{009629AD-65A8-F142-BECB-CB36FB0C9E37}" srcOrd="0" destOrd="0" presId="urn:microsoft.com/office/officeart/2005/8/layout/orgChart1"/>
    <dgm:cxn modelId="{EA4DC2AD-FD59-0B42-BB4A-DEA064C6D84F}" type="presParOf" srcId="{20BB3A09-6AC5-964E-96D7-2B312A456189}" destId="{9DDFA231-71A7-534A-849D-4C55ACCAF07C}" srcOrd="1" destOrd="0" presId="urn:microsoft.com/office/officeart/2005/8/layout/orgChart1"/>
    <dgm:cxn modelId="{3303AC04-1BDC-CE47-A591-F4B3F0CBDE51}" type="presParOf" srcId="{2D28EF40-A0B5-594B-B19B-9A8E1FD57BCC}" destId="{D67D02EB-72E6-1F46-826C-286FC42EE6E9}" srcOrd="1" destOrd="0" presId="urn:microsoft.com/office/officeart/2005/8/layout/orgChart1"/>
    <dgm:cxn modelId="{A2945EE6-18EB-3543-B32D-0FEF9E115CCA}" type="presParOf" srcId="{D67D02EB-72E6-1F46-826C-286FC42EE6E9}" destId="{9B186D12-2D3F-A340-B3F2-17E9BA9C8618}" srcOrd="0" destOrd="0" presId="urn:microsoft.com/office/officeart/2005/8/layout/orgChart1"/>
    <dgm:cxn modelId="{4BE29CC6-F8BB-244B-887B-0E34454261A6}" type="presParOf" srcId="{D67D02EB-72E6-1F46-826C-286FC42EE6E9}" destId="{5636D0AC-2062-E44F-A194-09F520F28C05}" srcOrd="1" destOrd="0" presId="urn:microsoft.com/office/officeart/2005/8/layout/orgChart1"/>
    <dgm:cxn modelId="{446E5027-1A86-DF42-9762-F5D4FF314D92}" type="presParOf" srcId="{5636D0AC-2062-E44F-A194-09F520F28C05}" destId="{726B4482-5CC1-FA49-B8FF-4F0CE70F2D44}" srcOrd="0" destOrd="0" presId="urn:microsoft.com/office/officeart/2005/8/layout/orgChart1"/>
    <dgm:cxn modelId="{3D002D01-037D-8F40-84F7-276A70D8D661}" type="presParOf" srcId="{726B4482-5CC1-FA49-B8FF-4F0CE70F2D44}" destId="{8FED52F3-0F9A-CC42-AC0A-888FEAC667F2}" srcOrd="0" destOrd="0" presId="urn:microsoft.com/office/officeart/2005/8/layout/orgChart1"/>
    <dgm:cxn modelId="{C02ADD4A-519F-1346-8266-43BF175C3AA4}" type="presParOf" srcId="{726B4482-5CC1-FA49-B8FF-4F0CE70F2D44}" destId="{F29C0486-3F49-8A45-A19E-E0061043200F}" srcOrd="1" destOrd="0" presId="urn:microsoft.com/office/officeart/2005/8/layout/orgChart1"/>
    <dgm:cxn modelId="{B6C2A4C6-4A0A-B24A-9FEF-23A063590772}" type="presParOf" srcId="{5636D0AC-2062-E44F-A194-09F520F28C05}" destId="{D0A25835-7CA7-5D40-8A8C-AE5E1B5EB88A}" srcOrd="1" destOrd="0" presId="urn:microsoft.com/office/officeart/2005/8/layout/orgChart1"/>
    <dgm:cxn modelId="{C5467763-B4F8-3943-8DDC-D92077C82F8E}" type="presParOf" srcId="{5636D0AC-2062-E44F-A194-09F520F28C05}" destId="{422FFB24-24D3-774F-BA2C-C41F11A4ED4A}" srcOrd="2" destOrd="0" presId="urn:microsoft.com/office/officeart/2005/8/layout/orgChart1"/>
    <dgm:cxn modelId="{A2ACAA17-7A95-B34A-B1C4-B51FFB162C65}" type="presParOf" srcId="{D67D02EB-72E6-1F46-826C-286FC42EE6E9}" destId="{65873078-72ED-5045-8223-3EA4DD6D057D}" srcOrd="2" destOrd="0" presId="urn:microsoft.com/office/officeart/2005/8/layout/orgChart1"/>
    <dgm:cxn modelId="{A2A71D82-B1A5-EE4E-AFDB-DCA62DE3871C}" type="presParOf" srcId="{D67D02EB-72E6-1F46-826C-286FC42EE6E9}" destId="{0BE661E4-E15C-F943-9997-8AEBCA178F6E}" srcOrd="3" destOrd="0" presId="urn:microsoft.com/office/officeart/2005/8/layout/orgChart1"/>
    <dgm:cxn modelId="{FAE53FB0-E184-C545-A341-76C91C2BC7AF}" type="presParOf" srcId="{0BE661E4-E15C-F943-9997-8AEBCA178F6E}" destId="{A7147D85-98AD-5548-BE5E-9B627D6DF7FE}" srcOrd="0" destOrd="0" presId="urn:microsoft.com/office/officeart/2005/8/layout/orgChart1"/>
    <dgm:cxn modelId="{36B661C0-90B2-7948-9AD2-CA09DFEAA3E7}" type="presParOf" srcId="{A7147D85-98AD-5548-BE5E-9B627D6DF7FE}" destId="{6961B196-9E91-7645-BD89-3B2A5848B72A}" srcOrd="0" destOrd="0" presId="urn:microsoft.com/office/officeart/2005/8/layout/orgChart1"/>
    <dgm:cxn modelId="{25FC7FEA-B26E-1647-894D-DB4D306CB077}" type="presParOf" srcId="{A7147D85-98AD-5548-BE5E-9B627D6DF7FE}" destId="{AD546AF1-EAD5-C645-BAD5-EBFAEFA21207}" srcOrd="1" destOrd="0" presId="urn:microsoft.com/office/officeart/2005/8/layout/orgChart1"/>
    <dgm:cxn modelId="{64D8077E-2127-3148-852B-69CE849EEF4A}" type="presParOf" srcId="{0BE661E4-E15C-F943-9997-8AEBCA178F6E}" destId="{F82D4F6C-7220-EC4C-8D6F-E2C7755ACEC1}" srcOrd="1" destOrd="0" presId="urn:microsoft.com/office/officeart/2005/8/layout/orgChart1"/>
    <dgm:cxn modelId="{64FDEB15-5DB1-CE48-B09A-41853EF9BC79}" type="presParOf" srcId="{0BE661E4-E15C-F943-9997-8AEBCA178F6E}" destId="{FDE0A97F-F026-5A47-81DD-6FAB96B5DB0C}" srcOrd="2" destOrd="0" presId="urn:microsoft.com/office/officeart/2005/8/layout/orgChart1"/>
    <dgm:cxn modelId="{13CA8E94-FB09-D84D-A030-22D2A9B9B349}" type="presParOf" srcId="{D67D02EB-72E6-1F46-826C-286FC42EE6E9}" destId="{A95AFB34-5B07-0740-962A-EE34263A09F9}" srcOrd="4" destOrd="0" presId="urn:microsoft.com/office/officeart/2005/8/layout/orgChart1"/>
    <dgm:cxn modelId="{83724B20-7E99-ED4A-9CF4-9A8FF28A95B2}" type="presParOf" srcId="{D67D02EB-72E6-1F46-826C-286FC42EE6E9}" destId="{D61859D4-2ABF-FB47-B30A-A00A925D9E0E}" srcOrd="5" destOrd="0" presId="urn:microsoft.com/office/officeart/2005/8/layout/orgChart1"/>
    <dgm:cxn modelId="{4233E17C-CEE8-4A4A-8753-3023FAA7E79E}" type="presParOf" srcId="{D61859D4-2ABF-FB47-B30A-A00A925D9E0E}" destId="{BAE03F06-95C5-0548-807C-2CD9AD445524}" srcOrd="0" destOrd="0" presId="urn:microsoft.com/office/officeart/2005/8/layout/orgChart1"/>
    <dgm:cxn modelId="{D3CD40ED-1702-7B41-BB33-966E1D54C5F5}" type="presParOf" srcId="{BAE03F06-95C5-0548-807C-2CD9AD445524}" destId="{41311288-1834-4242-B4FB-AABAEE03DFFA}" srcOrd="0" destOrd="0" presId="urn:microsoft.com/office/officeart/2005/8/layout/orgChart1"/>
    <dgm:cxn modelId="{1B189D12-B862-2E48-AA63-E61369A72B24}" type="presParOf" srcId="{BAE03F06-95C5-0548-807C-2CD9AD445524}" destId="{294B79E5-D67E-C141-91E8-7ADC096FF678}" srcOrd="1" destOrd="0" presId="urn:microsoft.com/office/officeart/2005/8/layout/orgChart1"/>
    <dgm:cxn modelId="{0170ED55-0805-EE4E-BD80-2F7C4F114B69}" type="presParOf" srcId="{D61859D4-2ABF-FB47-B30A-A00A925D9E0E}" destId="{A90EF7CB-60F1-A949-9C6B-88F4F17C816A}" srcOrd="1" destOrd="0" presId="urn:microsoft.com/office/officeart/2005/8/layout/orgChart1"/>
    <dgm:cxn modelId="{5877689B-6E08-FF4F-AB81-78FB8F5E3377}" type="presParOf" srcId="{D61859D4-2ABF-FB47-B30A-A00A925D9E0E}" destId="{F5B9149E-61BF-DB4C-B747-CCC006CD6813}" srcOrd="2" destOrd="0" presId="urn:microsoft.com/office/officeart/2005/8/layout/orgChart1"/>
    <dgm:cxn modelId="{17909A1A-9290-3948-A720-A06A75BEF4C5}" type="presParOf" srcId="{D67D02EB-72E6-1F46-826C-286FC42EE6E9}" destId="{7A3012BA-D1CD-D344-AE99-CEDB1347802A}" srcOrd="6" destOrd="0" presId="urn:microsoft.com/office/officeart/2005/8/layout/orgChart1"/>
    <dgm:cxn modelId="{A58D4A3C-587F-E844-9E8E-2780C0DB203E}" type="presParOf" srcId="{D67D02EB-72E6-1F46-826C-286FC42EE6E9}" destId="{2C25AE6E-95D7-6A44-B859-A470A0A98624}" srcOrd="7" destOrd="0" presId="urn:microsoft.com/office/officeart/2005/8/layout/orgChart1"/>
    <dgm:cxn modelId="{9376AF8E-054E-DB40-A535-AF17B5A2C32B}" type="presParOf" srcId="{2C25AE6E-95D7-6A44-B859-A470A0A98624}" destId="{4F71DDD0-6463-584D-BE20-AFD3A1852494}" srcOrd="0" destOrd="0" presId="urn:microsoft.com/office/officeart/2005/8/layout/orgChart1"/>
    <dgm:cxn modelId="{E541B5CE-67C6-8848-B295-1681F6FB1E03}" type="presParOf" srcId="{4F71DDD0-6463-584D-BE20-AFD3A1852494}" destId="{F348C795-80EA-CE45-A6B7-1981812A10AF}" srcOrd="0" destOrd="0" presId="urn:microsoft.com/office/officeart/2005/8/layout/orgChart1"/>
    <dgm:cxn modelId="{625B4F1F-3B8F-AC48-9949-B0BA8206A21A}" type="presParOf" srcId="{4F71DDD0-6463-584D-BE20-AFD3A1852494}" destId="{2403B842-FF08-E44D-925B-22E1E8A33D10}" srcOrd="1" destOrd="0" presId="urn:microsoft.com/office/officeart/2005/8/layout/orgChart1"/>
    <dgm:cxn modelId="{5D58AFD7-0C75-5A48-9817-937B61955785}" type="presParOf" srcId="{2C25AE6E-95D7-6A44-B859-A470A0A98624}" destId="{9413CD14-8A8D-5847-8BCC-2443723A6DBE}" srcOrd="1" destOrd="0" presId="urn:microsoft.com/office/officeart/2005/8/layout/orgChart1"/>
    <dgm:cxn modelId="{06DFF2C3-E84E-CA43-824B-9B18EE01AD65}" type="presParOf" srcId="{2C25AE6E-95D7-6A44-B859-A470A0A98624}" destId="{77B4E8BC-58B5-3844-9160-058B1B29BF85}" srcOrd="2" destOrd="0" presId="urn:microsoft.com/office/officeart/2005/8/layout/orgChart1"/>
    <dgm:cxn modelId="{E5A20808-1F93-5840-952F-856C98FEC64E}" type="presParOf" srcId="{D67D02EB-72E6-1F46-826C-286FC42EE6E9}" destId="{2DC34053-86CE-694E-A2A6-B8397B5EB122}" srcOrd="8" destOrd="0" presId="urn:microsoft.com/office/officeart/2005/8/layout/orgChart1"/>
    <dgm:cxn modelId="{C6506A46-F5EE-EF44-98B9-37FA9F043A7F}" type="presParOf" srcId="{D67D02EB-72E6-1F46-826C-286FC42EE6E9}" destId="{B5DDA1D1-31C8-AE4A-AAAD-BA6FC3D117FD}" srcOrd="9" destOrd="0" presId="urn:microsoft.com/office/officeart/2005/8/layout/orgChart1"/>
    <dgm:cxn modelId="{70ED80ED-5AAD-BB46-B76B-8F97A251AEF0}" type="presParOf" srcId="{B5DDA1D1-31C8-AE4A-AAAD-BA6FC3D117FD}" destId="{EBABA6ED-DFFB-C840-8C57-97089A7A3B2B}" srcOrd="0" destOrd="0" presId="urn:microsoft.com/office/officeart/2005/8/layout/orgChart1"/>
    <dgm:cxn modelId="{4C06B942-0F4E-854E-A61D-67A04C9F68B0}" type="presParOf" srcId="{EBABA6ED-DFFB-C840-8C57-97089A7A3B2B}" destId="{7E0FBCCB-6B8A-F648-9A1A-35A4DDD9551F}" srcOrd="0" destOrd="0" presId="urn:microsoft.com/office/officeart/2005/8/layout/orgChart1"/>
    <dgm:cxn modelId="{F2B82BC1-C5D7-1644-997B-347CF58A63CC}" type="presParOf" srcId="{EBABA6ED-DFFB-C840-8C57-97089A7A3B2B}" destId="{4B8932A4-375D-B34E-964E-93A5EFCF265A}" srcOrd="1" destOrd="0" presId="urn:microsoft.com/office/officeart/2005/8/layout/orgChart1"/>
    <dgm:cxn modelId="{D9BECBD8-3CAC-6D42-BE2E-3F62DA6580EA}" type="presParOf" srcId="{B5DDA1D1-31C8-AE4A-AAAD-BA6FC3D117FD}" destId="{4D9A8B3A-E041-9E4E-84A9-F56E7CD94C0B}" srcOrd="1" destOrd="0" presId="urn:microsoft.com/office/officeart/2005/8/layout/orgChart1"/>
    <dgm:cxn modelId="{A06C4C89-FD50-D24F-A531-6367542515FB}" type="presParOf" srcId="{B5DDA1D1-31C8-AE4A-AAAD-BA6FC3D117FD}" destId="{99B783F4-39B1-284E-ACCE-5EE84102AF57}" srcOrd="2" destOrd="0" presId="urn:microsoft.com/office/officeart/2005/8/layout/orgChart1"/>
    <dgm:cxn modelId="{83050D7C-F867-524A-9636-3133E9F02DB6}" type="presParOf" srcId="{D67D02EB-72E6-1F46-826C-286FC42EE6E9}" destId="{645B0BF3-821D-8B47-AF4E-6C91AFF9DF75}" srcOrd="10" destOrd="0" presId="urn:microsoft.com/office/officeart/2005/8/layout/orgChart1"/>
    <dgm:cxn modelId="{84C51E17-0427-5B44-854E-1392E650076D}" type="presParOf" srcId="{D67D02EB-72E6-1F46-826C-286FC42EE6E9}" destId="{9F37D889-00F8-7C4B-90C1-429C66812C4D}" srcOrd="11" destOrd="0" presId="urn:microsoft.com/office/officeart/2005/8/layout/orgChart1"/>
    <dgm:cxn modelId="{B39E49F6-EA8E-1A41-8640-80983831D444}" type="presParOf" srcId="{9F37D889-00F8-7C4B-90C1-429C66812C4D}" destId="{95795D29-3012-C445-9E20-678F55C629A8}" srcOrd="0" destOrd="0" presId="urn:microsoft.com/office/officeart/2005/8/layout/orgChart1"/>
    <dgm:cxn modelId="{52F4067D-F53F-9545-A4F8-D731B9BC1F2F}" type="presParOf" srcId="{95795D29-3012-C445-9E20-678F55C629A8}" destId="{8F1511C8-A28B-4348-B2D5-9D387BC19603}" srcOrd="0" destOrd="0" presId="urn:microsoft.com/office/officeart/2005/8/layout/orgChart1"/>
    <dgm:cxn modelId="{4A5B811B-2DB6-504A-80A0-44A031734CBD}" type="presParOf" srcId="{95795D29-3012-C445-9E20-678F55C629A8}" destId="{1CE78620-CF02-294E-8709-1613470EA2AD}" srcOrd="1" destOrd="0" presId="urn:microsoft.com/office/officeart/2005/8/layout/orgChart1"/>
    <dgm:cxn modelId="{CD45C45A-C364-9745-B537-F8026EB05038}" type="presParOf" srcId="{9F37D889-00F8-7C4B-90C1-429C66812C4D}" destId="{DC02EE81-100B-A643-9789-76DF4491C4AD}" srcOrd="1" destOrd="0" presId="urn:microsoft.com/office/officeart/2005/8/layout/orgChart1"/>
    <dgm:cxn modelId="{6E567E0E-7DFB-C84F-8C92-B2DDAD840962}" type="presParOf" srcId="{9F37D889-00F8-7C4B-90C1-429C66812C4D}" destId="{9A0686CC-4B2E-4142-A1AB-8AD331BEB308}" srcOrd="2" destOrd="0" presId="urn:microsoft.com/office/officeart/2005/8/layout/orgChart1"/>
    <dgm:cxn modelId="{AC8FF286-E5B4-3E41-900D-67811EFE0E43}" type="presParOf" srcId="{2D28EF40-A0B5-594B-B19B-9A8E1FD57BCC}" destId="{2ACDABC4-1801-CC44-AAFF-6F4057D6F845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FE9C590-B80C-F24A-A7B9-58BA1E3BC3DB}" type="doc">
      <dgm:prSet loTypeId="urn:microsoft.com/office/officeart/2005/8/layout/orgChart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73CE7C0-915E-4141-B70E-0C8AB6C3C753}">
      <dgm:prSet phldrT="[Text]"/>
      <dgm:spPr/>
      <dgm:t>
        <a:bodyPr/>
        <a:lstStyle/>
        <a:p>
          <a:r>
            <a:rPr lang="en-US" dirty="0"/>
            <a:t>Projects</a:t>
          </a:r>
        </a:p>
      </dgm:t>
    </dgm:pt>
    <dgm:pt modelId="{3721565E-4B1A-C34E-970D-61F68979683C}" type="parTrans" cxnId="{46B9CF2D-B13F-1B40-8637-7B88A10BA206}">
      <dgm:prSet/>
      <dgm:spPr/>
      <dgm:t>
        <a:bodyPr/>
        <a:lstStyle/>
        <a:p>
          <a:endParaRPr lang="en-US"/>
        </a:p>
      </dgm:t>
    </dgm:pt>
    <dgm:pt modelId="{B9147563-4523-6042-9062-14C5737A9B50}" type="sibTrans" cxnId="{46B9CF2D-B13F-1B40-8637-7B88A10BA206}">
      <dgm:prSet/>
      <dgm:spPr/>
      <dgm:t>
        <a:bodyPr/>
        <a:lstStyle/>
        <a:p>
          <a:endParaRPr lang="en-US"/>
        </a:p>
      </dgm:t>
    </dgm:pt>
    <dgm:pt modelId="{2E26B3C9-29A0-5D42-9A6E-43EB55FC810F}">
      <dgm:prSet phldrT="[Text]"/>
      <dgm:spPr/>
      <dgm:t>
        <a:bodyPr/>
        <a:lstStyle/>
        <a:p>
          <a:r>
            <a:rPr lang="en-US" dirty="0"/>
            <a:t>StartDate</a:t>
          </a:r>
        </a:p>
      </dgm:t>
    </dgm:pt>
    <dgm:pt modelId="{8A76BAE8-F31C-E04A-8842-C5C46E545F8F}" type="sibTrans" cxnId="{35C2ABFB-4875-A94E-B92B-F9D069561119}">
      <dgm:prSet/>
      <dgm:spPr/>
      <dgm:t>
        <a:bodyPr/>
        <a:lstStyle/>
        <a:p>
          <a:endParaRPr lang="en-US"/>
        </a:p>
      </dgm:t>
    </dgm:pt>
    <dgm:pt modelId="{025A2DB2-ABAB-D440-9969-727ACED0A3BF}" type="parTrans" cxnId="{35C2ABFB-4875-A94E-B92B-F9D069561119}">
      <dgm:prSet/>
      <dgm:spPr/>
      <dgm:t>
        <a:bodyPr/>
        <a:lstStyle/>
        <a:p>
          <a:endParaRPr lang="en-US"/>
        </a:p>
      </dgm:t>
    </dgm:pt>
    <dgm:pt modelId="{28FC1CCA-4D4A-C44E-A5C7-368338E8C16B}">
      <dgm:prSet phldrT="[Text]"/>
      <dgm:spPr/>
      <dgm:t>
        <a:bodyPr/>
        <a:lstStyle/>
        <a:p>
          <a:r>
            <a:rPr lang="en-US" dirty="0"/>
            <a:t>Description</a:t>
          </a:r>
        </a:p>
      </dgm:t>
    </dgm:pt>
    <dgm:pt modelId="{D17A5BB4-116A-C64F-B25E-C40935C48FB1}" type="sibTrans" cxnId="{F917AA38-6CB3-0E46-81DC-3615D70A465C}">
      <dgm:prSet/>
      <dgm:spPr/>
      <dgm:t>
        <a:bodyPr/>
        <a:lstStyle/>
        <a:p>
          <a:endParaRPr lang="en-US"/>
        </a:p>
      </dgm:t>
    </dgm:pt>
    <dgm:pt modelId="{AF8BA3EF-86E6-5D48-8019-876EB719B70B}" type="parTrans" cxnId="{F917AA38-6CB3-0E46-81DC-3615D70A465C}">
      <dgm:prSet/>
      <dgm:spPr/>
      <dgm:t>
        <a:bodyPr/>
        <a:lstStyle/>
        <a:p>
          <a:endParaRPr lang="en-US"/>
        </a:p>
      </dgm:t>
    </dgm:pt>
    <dgm:pt modelId="{68B53C88-2B60-E549-BC2C-6EA13649410F}">
      <dgm:prSet phldrT="[Text]"/>
      <dgm:spPr/>
      <dgm:t>
        <a:bodyPr/>
        <a:lstStyle/>
        <a:p>
          <a:r>
            <a:rPr lang="en-US" dirty="0"/>
            <a:t>Category</a:t>
          </a:r>
        </a:p>
      </dgm:t>
    </dgm:pt>
    <dgm:pt modelId="{ABEA88AD-615A-B748-A4FF-8B5F35C2079C}" type="sibTrans" cxnId="{4705256B-A424-CE45-B0FB-FA982E09CBEF}">
      <dgm:prSet/>
      <dgm:spPr/>
      <dgm:t>
        <a:bodyPr/>
        <a:lstStyle/>
        <a:p>
          <a:pPr rtl="0"/>
          <a:endParaRPr lang="en-US"/>
        </a:p>
      </dgm:t>
    </dgm:pt>
    <dgm:pt modelId="{30D0049E-FF7E-A144-9BD3-66314A760E55}" type="parTrans" cxnId="{4705256B-A424-CE45-B0FB-FA982E09CBEF}">
      <dgm:prSet/>
      <dgm:spPr/>
      <dgm:t>
        <a:bodyPr/>
        <a:lstStyle/>
        <a:p>
          <a:endParaRPr lang="en-US"/>
        </a:p>
      </dgm:t>
    </dgm:pt>
    <dgm:pt modelId="{FD6C184A-6A3D-C141-9064-51D1A38C3A21}">
      <dgm:prSet phldrT="[Text]"/>
      <dgm:spPr/>
      <dgm:t>
        <a:bodyPr/>
        <a:lstStyle/>
        <a:p>
          <a:r>
            <a:rPr lang="en-US" dirty="0"/>
            <a:t>Name</a:t>
          </a:r>
        </a:p>
      </dgm:t>
    </dgm:pt>
    <dgm:pt modelId="{D8A89BD1-F601-1044-B0C4-F66EA979F79B}" type="sibTrans" cxnId="{8D7E825A-CEDB-D04B-BB44-E91152465573}">
      <dgm:prSet/>
      <dgm:spPr/>
      <dgm:t>
        <a:bodyPr/>
        <a:lstStyle/>
        <a:p>
          <a:endParaRPr lang="en-US"/>
        </a:p>
      </dgm:t>
    </dgm:pt>
    <dgm:pt modelId="{44A05237-411E-D944-813F-D4FBDBB8A12B}" type="parTrans" cxnId="{8D7E825A-CEDB-D04B-BB44-E91152465573}">
      <dgm:prSet/>
      <dgm:spPr/>
      <dgm:t>
        <a:bodyPr/>
        <a:lstStyle/>
        <a:p>
          <a:endParaRPr lang="en-US"/>
        </a:p>
      </dgm:t>
    </dgm:pt>
    <dgm:pt modelId="{1649B58A-B9C0-8B4B-BEDB-402AB7E85241}">
      <dgm:prSet phldrT="[Text]"/>
      <dgm:spPr/>
      <dgm:t>
        <a:bodyPr/>
        <a:lstStyle/>
        <a:p>
          <a:r>
            <a:rPr lang="en-US" dirty="0" err="1"/>
            <a:t>ProjectID</a:t>
          </a:r>
          <a:endParaRPr lang="en-US" dirty="0"/>
        </a:p>
      </dgm:t>
    </dgm:pt>
    <dgm:pt modelId="{AB52C1A8-9499-4344-B12B-458CFEFD5B13}" type="sibTrans" cxnId="{F0FD9C83-420C-5642-9E09-E89DBA63073C}">
      <dgm:prSet/>
      <dgm:spPr/>
      <dgm:t>
        <a:bodyPr/>
        <a:lstStyle/>
        <a:p>
          <a:endParaRPr lang="en-US"/>
        </a:p>
      </dgm:t>
    </dgm:pt>
    <dgm:pt modelId="{A774FB9F-EFEF-6C4C-A890-CCDD6D89C145}" type="parTrans" cxnId="{F0FD9C83-420C-5642-9E09-E89DBA63073C}">
      <dgm:prSet/>
      <dgm:spPr/>
      <dgm:t>
        <a:bodyPr/>
        <a:lstStyle/>
        <a:p>
          <a:endParaRPr lang="en-US"/>
        </a:p>
      </dgm:t>
    </dgm:pt>
    <dgm:pt modelId="{CF5FBBF7-09B4-244C-9447-BCD544C04DEF}">
      <dgm:prSet phldrT="[Text]"/>
      <dgm:spPr/>
      <dgm:t>
        <a:bodyPr/>
        <a:lstStyle/>
        <a:p>
          <a:r>
            <a:rPr lang="en-US" dirty="0" err="1"/>
            <a:t>EndDate</a:t>
          </a:r>
          <a:endParaRPr lang="en-US" dirty="0"/>
        </a:p>
      </dgm:t>
    </dgm:pt>
    <dgm:pt modelId="{1C5AA046-BA93-794A-AC00-721042F5F1AD}" type="parTrans" cxnId="{60DFBFDB-97A2-3543-8BA7-9E1DC7E5380C}">
      <dgm:prSet/>
      <dgm:spPr/>
      <dgm:t>
        <a:bodyPr/>
        <a:lstStyle/>
        <a:p>
          <a:endParaRPr lang="en-US"/>
        </a:p>
      </dgm:t>
    </dgm:pt>
    <dgm:pt modelId="{B0FEE891-AB28-F641-8DC8-081B82143CA0}" type="sibTrans" cxnId="{60DFBFDB-97A2-3543-8BA7-9E1DC7E5380C}">
      <dgm:prSet/>
      <dgm:spPr/>
      <dgm:t>
        <a:bodyPr/>
        <a:lstStyle/>
        <a:p>
          <a:endParaRPr lang="en-US"/>
        </a:p>
      </dgm:t>
    </dgm:pt>
    <dgm:pt modelId="{DECADBAE-0CA5-4D63-86F1-CE15AA0F5DFF}">
      <dgm:prSet phldrT="[Text]"/>
      <dgm:spPr/>
      <dgm:t>
        <a:bodyPr/>
        <a:lstStyle/>
        <a:p>
          <a:r>
            <a:rPr lang="en-US" dirty="0" err="1"/>
            <a:t>OwnerID</a:t>
          </a:r>
          <a:endParaRPr lang="en-US" dirty="0"/>
        </a:p>
      </dgm:t>
    </dgm:pt>
    <dgm:pt modelId="{0A251612-F57E-4C3F-8F5F-B92AC7107208}" type="parTrans" cxnId="{6E1F05F7-8D4D-4382-A81B-AA7FBD9C82B7}">
      <dgm:prSet/>
      <dgm:spPr/>
      <dgm:t>
        <a:bodyPr/>
        <a:lstStyle/>
        <a:p>
          <a:endParaRPr lang="en-US"/>
        </a:p>
      </dgm:t>
    </dgm:pt>
    <dgm:pt modelId="{9BB7B8AE-79EA-4191-9F98-D00E0CCBF92D}" type="sibTrans" cxnId="{6E1F05F7-8D4D-4382-A81B-AA7FBD9C82B7}">
      <dgm:prSet/>
      <dgm:spPr/>
      <dgm:t>
        <a:bodyPr/>
        <a:lstStyle/>
        <a:p>
          <a:endParaRPr lang="en-US"/>
        </a:p>
      </dgm:t>
    </dgm:pt>
    <dgm:pt modelId="{9C006F89-41C1-4FDD-8FB0-554C34E3197E}">
      <dgm:prSet phldrT="[Text]"/>
      <dgm:spPr/>
      <dgm:t>
        <a:bodyPr/>
        <a:lstStyle/>
        <a:p>
          <a:r>
            <a:rPr lang="en-US" dirty="0" err="1"/>
            <a:t>RequestedAmount</a:t>
          </a:r>
          <a:endParaRPr lang="en-US" dirty="0"/>
        </a:p>
      </dgm:t>
    </dgm:pt>
    <dgm:pt modelId="{E86AC266-2F8C-48A5-9F8C-709A8F3BBADB}" type="parTrans" cxnId="{4B76C6A7-24A2-47E1-AD1B-4B5A2945FA58}">
      <dgm:prSet/>
      <dgm:spPr/>
      <dgm:t>
        <a:bodyPr/>
        <a:lstStyle/>
        <a:p>
          <a:endParaRPr lang="en-US"/>
        </a:p>
      </dgm:t>
    </dgm:pt>
    <dgm:pt modelId="{B9284548-C1D9-44F0-9B5B-19D1E3DBE00C}" type="sibTrans" cxnId="{4B76C6A7-24A2-47E1-AD1B-4B5A2945FA58}">
      <dgm:prSet/>
      <dgm:spPr/>
      <dgm:t>
        <a:bodyPr/>
        <a:lstStyle/>
        <a:p>
          <a:endParaRPr lang="en-US"/>
        </a:p>
      </dgm:t>
    </dgm:pt>
    <dgm:pt modelId="{D84C51DF-D5DB-4468-B32A-489D71638C9D}">
      <dgm:prSet phldrT="[Text]"/>
      <dgm:spPr/>
      <dgm:t>
        <a:bodyPr/>
        <a:lstStyle/>
        <a:p>
          <a:r>
            <a:rPr lang="en-US" dirty="0" err="1"/>
            <a:t>DonatedAmount</a:t>
          </a:r>
          <a:endParaRPr lang="en-US" dirty="0"/>
        </a:p>
      </dgm:t>
    </dgm:pt>
    <dgm:pt modelId="{8EA85DE0-CD3A-40F4-80B0-B3D3B0BF0D2C}" type="parTrans" cxnId="{8BD9D1B2-D07A-42E9-8A87-D8681DBF1880}">
      <dgm:prSet/>
      <dgm:spPr/>
      <dgm:t>
        <a:bodyPr/>
        <a:lstStyle/>
        <a:p>
          <a:endParaRPr lang="en-US"/>
        </a:p>
      </dgm:t>
    </dgm:pt>
    <dgm:pt modelId="{54AF8A85-A370-448A-A7C2-ECE08271F2F9}" type="sibTrans" cxnId="{8BD9D1B2-D07A-42E9-8A87-D8681DBF1880}">
      <dgm:prSet/>
      <dgm:spPr/>
      <dgm:t>
        <a:bodyPr/>
        <a:lstStyle/>
        <a:p>
          <a:endParaRPr lang="en-US"/>
        </a:p>
      </dgm:t>
    </dgm:pt>
    <dgm:pt modelId="{A6FCC60C-C69B-F848-B96E-AF928A9708D4}" type="pres">
      <dgm:prSet presAssocID="{EFE9C590-B80C-F24A-A7B9-58BA1E3BC3D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2D28EF40-A0B5-594B-B19B-9A8E1FD57BCC}" type="pres">
      <dgm:prSet presAssocID="{B73CE7C0-915E-4141-B70E-0C8AB6C3C753}" presName="hierRoot1" presStyleCnt="0">
        <dgm:presLayoutVars>
          <dgm:hierBranch val="init"/>
        </dgm:presLayoutVars>
      </dgm:prSet>
      <dgm:spPr/>
    </dgm:pt>
    <dgm:pt modelId="{20BB3A09-6AC5-964E-96D7-2B312A456189}" type="pres">
      <dgm:prSet presAssocID="{B73CE7C0-915E-4141-B70E-0C8AB6C3C753}" presName="rootComposite1" presStyleCnt="0"/>
      <dgm:spPr/>
    </dgm:pt>
    <dgm:pt modelId="{009629AD-65A8-F142-BECB-CB36FB0C9E37}" type="pres">
      <dgm:prSet presAssocID="{B73CE7C0-915E-4141-B70E-0C8AB6C3C753}" presName="rootText1" presStyleLbl="node0" presStyleIdx="0" presStyleCnt="1">
        <dgm:presLayoutVars>
          <dgm:chPref val="3"/>
        </dgm:presLayoutVars>
      </dgm:prSet>
      <dgm:spPr/>
    </dgm:pt>
    <dgm:pt modelId="{9DDFA231-71A7-534A-849D-4C55ACCAF07C}" type="pres">
      <dgm:prSet presAssocID="{B73CE7C0-915E-4141-B70E-0C8AB6C3C753}" presName="rootConnector1" presStyleLbl="node1" presStyleIdx="0" presStyleCnt="0"/>
      <dgm:spPr/>
    </dgm:pt>
    <dgm:pt modelId="{D67D02EB-72E6-1F46-826C-286FC42EE6E9}" type="pres">
      <dgm:prSet presAssocID="{B73CE7C0-915E-4141-B70E-0C8AB6C3C753}" presName="hierChild2" presStyleCnt="0"/>
      <dgm:spPr/>
    </dgm:pt>
    <dgm:pt modelId="{9B186D12-2D3F-A340-B3F2-17E9BA9C8618}" type="pres">
      <dgm:prSet presAssocID="{A774FB9F-EFEF-6C4C-A890-CCDD6D89C145}" presName="Name37" presStyleLbl="parChTrans1D2" presStyleIdx="0" presStyleCnt="9"/>
      <dgm:spPr/>
    </dgm:pt>
    <dgm:pt modelId="{5636D0AC-2062-E44F-A194-09F520F28C05}" type="pres">
      <dgm:prSet presAssocID="{1649B58A-B9C0-8B4B-BEDB-402AB7E85241}" presName="hierRoot2" presStyleCnt="0">
        <dgm:presLayoutVars>
          <dgm:hierBranch val="init"/>
        </dgm:presLayoutVars>
      </dgm:prSet>
      <dgm:spPr/>
    </dgm:pt>
    <dgm:pt modelId="{726B4482-5CC1-FA49-B8FF-4F0CE70F2D44}" type="pres">
      <dgm:prSet presAssocID="{1649B58A-B9C0-8B4B-BEDB-402AB7E85241}" presName="rootComposite" presStyleCnt="0"/>
      <dgm:spPr/>
    </dgm:pt>
    <dgm:pt modelId="{8FED52F3-0F9A-CC42-AC0A-888FEAC667F2}" type="pres">
      <dgm:prSet presAssocID="{1649B58A-B9C0-8B4B-BEDB-402AB7E85241}" presName="rootText" presStyleLbl="node2" presStyleIdx="0" presStyleCnt="9">
        <dgm:presLayoutVars>
          <dgm:chPref val="3"/>
        </dgm:presLayoutVars>
      </dgm:prSet>
      <dgm:spPr/>
    </dgm:pt>
    <dgm:pt modelId="{F29C0486-3F49-8A45-A19E-E0061043200F}" type="pres">
      <dgm:prSet presAssocID="{1649B58A-B9C0-8B4B-BEDB-402AB7E85241}" presName="rootConnector" presStyleLbl="node2" presStyleIdx="0" presStyleCnt="9"/>
      <dgm:spPr/>
    </dgm:pt>
    <dgm:pt modelId="{D0A25835-7CA7-5D40-8A8C-AE5E1B5EB88A}" type="pres">
      <dgm:prSet presAssocID="{1649B58A-B9C0-8B4B-BEDB-402AB7E85241}" presName="hierChild4" presStyleCnt="0"/>
      <dgm:spPr/>
    </dgm:pt>
    <dgm:pt modelId="{422FFB24-24D3-774F-BA2C-C41F11A4ED4A}" type="pres">
      <dgm:prSet presAssocID="{1649B58A-B9C0-8B4B-BEDB-402AB7E85241}" presName="hierChild5" presStyleCnt="0"/>
      <dgm:spPr/>
    </dgm:pt>
    <dgm:pt modelId="{4B5833F2-B530-49E0-A96B-DBD52A7353BC}" type="pres">
      <dgm:prSet presAssocID="{0A251612-F57E-4C3F-8F5F-B92AC7107208}" presName="Name37" presStyleLbl="parChTrans1D2" presStyleIdx="1" presStyleCnt="9"/>
      <dgm:spPr/>
    </dgm:pt>
    <dgm:pt modelId="{5303F7D4-EBCA-4571-B47D-419BD4EA697F}" type="pres">
      <dgm:prSet presAssocID="{DECADBAE-0CA5-4D63-86F1-CE15AA0F5DFF}" presName="hierRoot2" presStyleCnt="0">
        <dgm:presLayoutVars>
          <dgm:hierBranch val="init"/>
        </dgm:presLayoutVars>
      </dgm:prSet>
      <dgm:spPr/>
    </dgm:pt>
    <dgm:pt modelId="{D8D569DF-5165-41A0-8E08-F3E7C483DE50}" type="pres">
      <dgm:prSet presAssocID="{DECADBAE-0CA5-4D63-86F1-CE15AA0F5DFF}" presName="rootComposite" presStyleCnt="0"/>
      <dgm:spPr/>
    </dgm:pt>
    <dgm:pt modelId="{1D6867DB-B189-4491-97B5-9EE904774D4B}" type="pres">
      <dgm:prSet presAssocID="{DECADBAE-0CA5-4D63-86F1-CE15AA0F5DFF}" presName="rootText" presStyleLbl="node2" presStyleIdx="1" presStyleCnt="9">
        <dgm:presLayoutVars>
          <dgm:chPref val="3"/>
        </dgm:presLayoutVars>
      </dgm:prSet>
      <dgm:spPr/>
    </dgm:pt>
    <dgm:pt modelId="{BF9D029E-058E-4B4B-BCC5-7BAFE04260DE}" type="pres">
      <dgm:prSet presAssocID="{DECADBAE-0CA5-4D63-86F1-CE15AA0F5DFF}" presName="rootConnector" presStyleLbl="node2" presStyleIdx="1" presStyleCnt="9"/>
      <dgm:spPr/>
    </dgm:pt>
    <dgm:pt modelId="{CEDF7696-6395-4FE8-A58E-DC13D30D699D}" type="pres">
      <dgm:prSet presAssocID="{DECADBAE-0CA5-4D63-86F1-CE15AA0F5DFF}" presName="hierChild4" presStyleCnt="0"/>
      <dgm:spPr/>
    </dgm:pt>
    <dgm:pt modelId="{9977736F-804A-4718-ACE6-BB1C45BFD848}" type="pres">
      <dgm:prSet presAssocID="{DECADBAE-0CA5-4D63-86F1-CE15AA0F5DFF}" presName="hierChild5" presStyleCnt="0"/>
      <dgm:spPr/>
    </dgm:pt>
    <dgm:pt modelId="{65873078-72ED-5045-8223-3EA4DD6D057D}" type="pres">
      <dgm:prSet presAssocID="{44A05237-411E-D944-813F-D4FBDBB8A12B}" presName="Name37" presStyleLbl="parChTrans1D2" presStyleIdx="2" presStyleCnt="9"/>
      <dgm:spPr/>
    </dgm:pt>
    <dgm:pt modelId="{0BE661E4-E15C-F943-9997-8AEBCA178F6E}" type="pres">
      <dgm:prSet presAssocID="{FD6C184A-6A3D-C141-9064-51D1A38C3A21}" presName="hierRoot2" presStyleCnt="0">
        <dgm:presLayoutVars>
          <dgm:hierBranch val="init"/>
        </dgm:presLayoutVars>
      </dgm:prSet>
      <dgm:spPr/>
    </dgm:pt>
    <dgm:pt modelId="{A7147D85-98AD-5548-BE5E-9B627D6DF7FE}" type="pres">
      <dgm:prSet presAssocID="{FD6C184A-6A3D-C141-9064-51D1A38C3A21}" presName="rootComposite" presStyleCnt="0"/>
      <dgm:spPr/>
    </dgm:pt>
    <dgm:pt modelId="{6961B196-9E91-7645-BD89-3B2A5848B72A}" type="pres">
      <dgm:prSet presAssocID="{FD6C184A-6A3D-C141-9064-51D1A38C3A21}" presName="rootText" presStyleLbl="node2" presStyleIdx="2" presStyleCnt="9">
        <dgm:presLayoutVars>
          <dgm:chPref val="3"/>
        </dgm:presLayoutVars>
      </dgm:prSet>
      <dgm:spPr/>
    </dgm:pt>
    <dgm:pt modelId="{AD546AF1-EAD5-C645-BAD5-EBFAEFA21207}" type="pres">
      <dgm:prSet presAssocID="{FD6C184A-6A3D-C141-9064-51D1A38C3A21}" presName="rootConnector" presStyleLbl="node2" presStyleIdx="2" presStyleCnt="9"/>
      <dgm:spPr/>
    </dgm:pt>
    <dgm:pt modelId="{F82D4F6C-7220-EC4C-8D6F-E2C7755ACEC1}" type="pres">
      <dgm:prSet presAssocID="{FD6C184A-6A3D-C141-9064-51D1A38C3A21}" presName="hierChild4" presStyleCnt="0"/>
      <dgm:spPr/>
    </dgm:pt>
    <dgm:pt modelId="{FDE0A97F-F026-5A47-81DD-6FAB96B5DB0C}" type="pres">
      <dgm:prSet presAssocID="{FD6C184A-6A3D-C141-9064-51D1A38C3A21}" presName="hierChild5" presStyleCnt="0"/>
      <dgm:spPr/>
    </dgm:pt>
    <dgm:pt modelId="{A95AFB34-5B07-0740-962A-EE34263A09F9}" type="pres">
      <dgm:prSet presAssocID="{30D0049E-FF7E-A144-9BD3-66314A760E55}" presName="Name37" presStyleLbl="parChTrans1D2" presStyleIdx="3" presStyleCnt="9"/>
      <dgm:spPr/>
    </dgm:pt>
    <dgm:pt modelId="{D61859D4-2ABF-FB47-B30A-A00A925D9E0E}" type="pres">
      <dgm:prSet presAssocID="{68B53C88-2B60-E549-BC2C-6EA13649410F}" presName="hierRoot2" presStyleCnt="0">
        <dgm:presLayoutVars>
          <dgm:hierBranch val="init"/>
        </dgm:presLayoutVars>
      </dgm:prSet>
      <dgm:spPr/>
    </dgm:pt>
    <dgm:pt modelId="{BAE03F06-95C5-0548-807C-2CD9AD445524}" type="pres">
      <dgm:prSet presAssocID="{68B53C88-2B60-E549-BC2C-6EA13649410F}" presName="rootComposite" presStyleCnt="0"/>
      <dgm:spPr/>
    </dgm:pt>
    <dgm:pt modelId="{41311288-1834-4242-B4FB-AABAEE03DFFA}" type="pres">
      <dgm:prSet presAssocID="{68B53C88-2B60-E549-BC2C-6EA13649410F}" presName="rootText" presStyleLbl="node2" presStyleIdx="3" presStyleCnt="9">
        <dgm:presLayoutVars>
          <dgm:chPref val="3"/>
        </dgm:presLayoutVars>
      </dgm:prSet>
      <dgm:spPr/>
    </dgm:pt>
    <dgm:pt modelId="{294B79E5-D67E-C141-91E8-7ADC096FF678}" type="pres">
      <dgm:prSet presAssocID="{68B53C88-2B60-E549-BC2C-6EA13649410F}" presName="rootConnector" presStyleLbl="node2" presStyleIdx="3" presStyleCnt="9"/>
      <dgm:spPr/>
    </dgm:pt>
    <dgm:pt modelId="{A90EF7CB-60F1-A949-9C6B-88F4F17C816A}" type="pres">
      <dgm:prSet presAssocID="{68B53C88-2B60-E549-BC2C-6EA13649410F}" presName="hierChild4" presStyleCnt="0"/>
      <dgm:spPr/>
    </dgm:pt>
    <dgm:pt modelId="{F5B9149E-61BF-DB4C-B747-CCC006CD6813}" type="pres">
      <dgm:prSet presAssocID="{68B53C88-2B60-E549-BC2C-6EA13649410F}" presName="hierChild5" presStyleCnt="0"/>
      <dgm:spPr/>
    </dgm:pt>
    <dgm:pt modelId="{E431C831-727D-440E-A4A1-DFCD0788C8C6}" type="pres">
      <dgm:prSet presAssocID="{AF8BA3EF-86E6-5D48-8019-876EB719B70B}" presName="Name37" presStyleLbl="parChTrans1D2" presStyleIdx="4" presStyleCnt="9"/>
      <dgm:spPr/>
    </dgm:pt>
    <dgm:pt modelId="{C3FF5ABA-48AD-48D5-B01F-CB1697129B9C}" type="pres">
      <dgm:prSet presAssocID="{28FC1CCA-4D4A-C44E-A5C7-368338E8C16B}" presName="hierRoot2" presStyleCnt="0">
        <dgm:presLayoutVars>
          <dgm:hierBranch val="init"/>
        </dgm:presLayoutVars>
      </dgm:prSet>
      <dgm:spPr/>
    </dgm:pt>
    <dgm:pt modelId="{C614DC56-FD3C-42A0-99AE-D8778E1E711E}" type="pres">
      <dgm:prSet presAssocID="{28FC1CCA-4D4A-C44E-A5C7-368338E8C16B}" presName="rootComposite" presStyleCnt="0"/>
      <dgm:spPr/>
    </dgm:pt>
    <dgm:pt modelId="{54DF131B-880F-4810-872C-B15B15F28684}" type="pres">
      <dgm:prSet presAssocID="{28FC1CCA-4D4A-C44E-A5C7-368338E8C16B}" presName="rootText" presStyleLbl="node2" presStyleIdx="4" presStyleCnt="9">
        <dgm:presLayoutVars>
          <dgm:chPref val="3"/>
        </dgm:presLayoutVars>
      </dgm:prSet>
      <dgm:spPr/>
    </dgm:pt>
    <dgm:pt modelId="{D9E80201-93CC-4A6F-9F26-0D67E2321A99}" type="pres">
      <dgm:prSet presAssocID="{28FC1CCA-4D4A-C44E-A5C7-368338E8C16B}" presName="rootConnector" presStyleLbl="node2" presStyleIdx="4" presStyleCnt="9"/>
      <dgm:spPr/>
    </dgm:pt>
    <dgm:pt modelId="{4DF518AE-0CAB-463B-9E7B-FA969934B497}" type="pres">
      <dgm:prSet presAssocID="{28FC1CCA-4D4A-C44E-A5C7-368338E8C16B}" presName="hierChild4" presStyleCnt="0"/>
      <dgm:spPr/>
    </dgm:pt>
    <dgm:pt modelId="{53752A1C-17D2-4CDB-952E-9384131DF7A3}" type="pres">
      <dgm:prSet presAssocID="{28FC1CCA-4D4A-C44E-A5C7-368338E8C16B}" presName="hierChild5" presStyleCnt="0"/>
      <dgm:spPr/>
    </dgm:pt>
    <dgm:pt modelId="{3C657367-C87F-A946-9B60-8D9AD3881729}" type="pres">
      <dgm:prSet presAssocID="{025A2DB2-ABAB-D440-9969-727ACED0A3BF}" presName="Name37" presStyleLbl="parChTrans1D2" presStyleIdx="5" presStyleCnt="9"/>
      <dgm:spPr/>
    </dgm:pt>
    <dgm:pt modelId="{6DB71938-F5D6-3444-961D-A9EED3FF5351}" type="pres">
      <dgm:prSet presAssocID="{2E26B3C9-29A0-5D42-9A6E-43EB55FC810F}" presName="hierRoot2" presStyleCnt="0">
        <dgm:presLayoutVars>
          <dgm:hierBranch val="init"/>
        </dgm:presLayoutVars>
      </dgm:prSet>
      <dgm:spPr/>
    </dgm:pt>
    <dgm:pt modelId="{0D775FCE-7D7C-FA41-91B0-4D178834388D}" type="pres">
      <dgm:prSet presAssocID="{2E26B3C9-29A0-5D42-9A6E-43EB55FC810F}" presName="rootComposite" presStyleCnt="0"/>
      <dgm:spPr/>
    </dgm:pt>
    <dgm:pt modelId="{E8BC095E-FB2D-A349-B610-C9FA71D8D13A}" type="pres">
      <dgm:prSet presAssocID="{2E26B3C9-29A0-5D42-9A6E-43EB55FC810F}" presName="rootText" presStyleLbl="node2" presStyleIdx="5" presStyleCnt="9">
        <dgm:presLayoutVars>
          <dgm:chPref val="3"/>
        </dgm:presLayoutVars>
      </dgm:prSet>
      <dgm:spPr/>
    </dgm:pt>
    <dgm:pt modelId="{1F96A32B-6659-2344-9115-478EEF44C5DC}" type="pres">
      <dgm:prSet presAssocID="{2E26B3C9-29A0-5D42-9A6E-43EB55FC810F}" presName="rootConnector" presStyleLbl="node2" presStyleIdx="5" presStyleCnt="9"/>
      <dgm:spPr/>
    </dgm:pt>
    <dgm:pt modelId="{6836C429-E2FF-3940-B2C2-570BA3B252FA}" type="pres">
      <dgm:prSet presAssocID="{2E26B3C9-29A0-5D42-9A6E-43EB55FC810F}" presName="hierChild4" presStyleCnt="0"/>
      <dgm:spPr/>
    </dgm:pt>
    <dgm:pt modelId="{BEBFCBFB-DFAC-684C-8BDB-DD322CDEDA45}" type="pres">
      <dgm:prSet presAssocID="{2E26B3C9-29A0-5D42-9A6E-43EB55FC810F}" presName="hierChild5" presStyleCnt="0"/>
      <dgm:spPr/>
    </dgm:pt>
    <dgm:pt modelId="{D5473566-68CF-DF42-96FE-6CE4EC5BBE7E}" type="pres">
      <dgm:prSet presAssocID="{1C5AA046-BA93-794A-AC00-721042F5F1AD}" presName="Name37" presStyleLbl="parChTrans1D2" presStyleIdx="6" presStyleCnt="9"/>
      <dgm:spPr/>
    </dgm:pt>
    <dgm:pt modelId="{E80D19F0-6CD0-1C4C-937C-766226536610}" type="pres">
      <dgm:prSet presAssocID="{CF5FBBF7-09B4-244C-9447-BCD544C04DEF}" presName="hierRoot2" presStyleCnt="0">
        <dgm:presLayoutVars>
          <dgm:hierBranch val="init"/>
        </dgm:presLayoutVars>
      </dgm:prSet>
      <dgm:spPr/>
    </dgm:pt>
    <dgm:pt modelId="{45DF623D-3BBA-7043-89F4-378CE7AFF73D}" type="pres">
      <dgm:prSet presAssocID="{CF5FBBF7-09B4-244C-9447-BCD544C04DEF}" presName="rootComposite" presStyleCnt="0"/>
      <dgm:spPr/>
    </dgm:pt>
    <dgm:pt modelId="{52DB8404-2A6E-024A-994C-1050CA74FADD}" type="pres">
      <dgm:prSet presAssocID="{CF5FBBF7-09B4-244C-9447-BCD544C04DEF}" presName="rootText" presStyleLbl="node2" presStyleIdx="6" presStyleCnt="9">
        <dgm:presLayoutVars>
          <dgm:chPref val="3"/>
        </dgm:presLayoutVars>
      </dgm:prSet>
      <dgm:spPr/>
    </dgm:pt>
    <dgm:pt modelId="{5316FB50-F561-404E-B38A-91F8C2E51AD4}" type="pres">
      <dgm:prSet presAssocID="{CF5FBBF7-09B4-244C-9447-BCD544C04DEF}" presName="rootConnector" presStyleLbl="node2" presStyleIdx="6" presStyleCnt="9"/>
      <dgm:spPr/>
    </dgm:pt>
    <dgm:pt modelId="{EF3D34C6-5C40-1E45-84D8-CBADFBAA314B}" type="pres">
      <dgm:prSet presAssocID="{CF5FBBF7-09B4-244C-9447-BCD544C04DEF}" presName="hierChild4" presStyleCnt="0"/>
      <dgm:spPr/>
    </dgm:pt>
    <dgm:pt modelId="{A9D59A3D-C731-EA4F-B187-4B418725ABEE}" type="pres">
      <dgm:prSet presAssocID="{CF5FBBF7-09B4-244C-9447-BCD544C04DEF}" presName="hierChild5" presStyleCnt="0"/>
      <dgm:spPr/>
    </dgm:pt>
    <dgm:pt modelId="{E65D32C0-56F6-48FC-8C1C-4A48577C8B4E}" type="pres">
      <dgm:prSet presAssocID="{E86AC266-2F8C-48A5-9F8C-709A8F3BBADB}" presName="Name37" presStyleLbl="parChTrans1D2" presStyleIdx="7" presStyleCnt="9"/>
      <dgm:spPr/>
    </dgm:pt>
    <dgm:pt modelId="{E4A91F37-539F-4471-B62D-958D1D53FE70}" type="pres">
      <dgm:prSet presAssocID="{9C006F89-41C1-4FDD-8FB0-554C34E3197E}" presName="hierRoot2" presStyleCnt="0">
        <dgm:presLayoutVars>
          <dgm:hierBranch val="init"/>
        </dgm:presLayoutVars>
      </dgm:prSet>
      <dgm:spPr/>
    </dgm:pt>
    <dgm:pt modelId="{FC1BEEA5-6EF9-43E5-8078-A0A946CB2C46}" type="pres">
      <dgm:prSet presAssocID="{9C006F89-41C1-4FDD-8FB0-554C34E3197E}" presName="rootComposite" presStyleCnt="0"/>
      <dgm:spPr/>
    </dgm:pt>
    <dgm:pt modelId="{2671A244-C8D8-40BA-9E53-C7B4E9D36BFF}" type="pres">
      <dgm:prSet presAssocID="{9C006F89-41C1-4FDD-8FB0-554C34E3197E}" presName="rootText" presStyleLbl="node2" presStyleIdx="7" presStyleCnt="9">
        <dgm:presLayoutVars>
          <dgm:chPref val="3"/>
        </dgm:presLayoutVars>
      </dgm:prSet>
      <dgm:spPr/>
    </dgm:pt>
    <dgm:pt modelId="{76F3BF45-46AF-4C63-8BCE-31D71A7DC651}" type="pres">
      <dgm:prSet presAssocID="{9C006F89-41C1-4FDD-8FB0-554C34E3197E}" presName="rootConnector" presStyleLbl="node2" presStyleIdx="7" presStyleCnt="9"/>
      <dgm:spPr/>
    </dgm:pt>
    <dgm:pt modelId="{35F957CB-863B-421E-BC08-4F22153D4580}" type="pres">
      <dgm:prSet presAssocID="{9C006F89-41C1-4FDD-8FB0-554C34E3197E}" presName="hierChild4" presStyleCnt="0"/>
      <dgm:spPr/>
    </dgm:pt>
    <dgm:pt modelId="{2F17CAC0-2CAA-483D-9ED6-B4B2C89C6B51}" type="pres">
      <dgm:prSet presAssocID="{9C006F89-41C1-4FDD-8FB0-554C34E3197E}" presName="hierChild5" presStyleCnt="0"/>
      <dgm:spPr/>
    </dgm:pt>
    <dgm:pt modelId="{19249548-6B0F-4271-B353-49598A209F96}" type="pres">
      <dgm:prSet presAssocID="{8EA85DE0-CD3A-40F4-80B0-B3D3B0BF0D2C}" presName="Name37" presStyleLbl="parChTrans1D2" presStyleIdx="8" presStyleCnt="9"/>
      <dgm:spPr/>
    </dgm:pt>
    <dgm:pt modelId="{8ABC0B70-DEBF-4D95-B309-A4866FB4128C}" type="pres">
      <dgm:prSet presAssocID="{D84C51DF-D5DB-4468-B32A-489D71638C9D}" presName="hierRoot2" presStyleCnt="0">
        <dgm:presLayoutVars>
          <dgm:hierBranch val="init"/>
        </dgm:presLayoutVars>
      </dgm:prSet>
      <dgm:spPr/>
    </dgm:pt>
    <dgm:pt modelId="{15926069-1409-4C8E-978E-6EA3E46F6260}" type="pres">
      <dgm:prSet presAssocID="{D84C51DF-D5DB-4468-B32A-489D71638C9D}" presName="rootComposite" presStyleCnt="0"/>
      <dgm:spPr/>
    </dgm:pt>
    <dgm:pt modelId="{3B2705FD-92C5-480D-80A0-3C6E935EBEC8}" type="pres">
      <dgm:prSet presAssocID="{D84C51DF-D5DB-4468-B32A-489D71638C9D}" presName="rootText" presStyleLbl="node2" presStyleIdx="8" presStyleCnt="9">
        <dgm:presLayoutVars>
          <dgm:chPref val="3"/>
        </dgm:presLayoutVars>
      </dgm:prSet>
      <dgm:spPr/>
    </dgm:pt>
    <dgm:pt modelId="{335048B0-6431-43D9-B845-1405B160DD96}" type="pres">
      <dgm:prSet presAssocID="{D84C51DF-D5DB-4468-B32A-489D71638C9D}" presName="rootConnector" presStyleLbl="node2" presStyleIdx="8" presStyleCnt="9"/>
      <dgm:spPr/>
    </dgm:pt>
    <dgm:pt modelId="{636137DB-EC80-4122-8D22-ADD157F151D6}" type="pres">
      <dgm:prSet presAssocID="{D84C51DF-D5DB-4468-B32A-489D71638C9D}" presName="hierChild4" presStyleCnt="0"/>
      <dgm:spPr/>
    </dgm:pt>
    <dgm:pt modelId="{207B8C1B-5647-4808-9F6F-DBD17ED2947F}" type="pres">
      <dgm:prSet presAssocID="{D84C51DF-D5DB-4468-B32A-489D71638C9D}" presName="hierChild5" presStyleCnt="0"/>
      <dgm:spPr/>
    </dgm:pt>
    <dgm:pt modelId="{2ACDABC4-1801-CC44-AAFF-6F4057D6F845}" type="pres">
      <dgm:prSet presAssocID="{B73CE7C0-915E-4141-B70E-0C8AB6C3C753}" presName="hierChild3" presStyleCnt="0"/>
      <dgm:spPr/>
    </dgm:pt>
  </dgm:ptLst>
  <dgm:cxnLst>
    <dgm:cxn modelId="{6A8A8E15-D9B9-40FF-8E52-63AA61B5ED81}" type="presOf" srcId="{DECADBAE-0CA5-4D63-86F1-CE15AA0F5DFF}" destId="{1D6867DB-B189-4491-97B5-9EE904774D4B}" srcOrd="0" destOrd="0" presId="urn:microsoft.com/office/officeart/2005/8/layout/orgChart1"/>
    <dgm:cxn modelId="{E137BC17-4384-4330-BF6D-2BDC4E3DD1BB}" type="presOf" srcId="{8EA85DE0-CD3A-40F4-80B0-B3D3B0BF0D2C}" destId="{19249548-6B0F-4271-B353-49598A209F96}" srcOrd="0" destOrd="0" presId="urn:microsoft.com/office/officeart/2005/8/layout/orgChart1"/>
    <dgm:cxn modelId="{21F6A323-0CDE-4AFD-A76C-FC155F4F47E1}" type="presOf" srcId="{9C006F89-41C1-4FDD-8FB0-554C34E3197E}" destId="{76F3BF45-46AF-4C63-8BCE-31D71A7DC651}" srcOrd="1" destOrd="0" presId="urn:microsoft.com/office/officeart/2005/8/layout/orgChart1"/>
    <dgm:cxn modelId="{AD69A529-88BF-6748-8BDA-768B63FC5A1B}" type="presOf" srcId="{B73CE7C0-915E-4141-B70E-0C8AB6C3C753}" destId="{9DDFA231-71A7-534A-849D-4C55ACCAF07C}" srcOrd="1" destOrd="0" presId="urn:microsoft.com/office/officeart/2005/8/layout/orgChart1"/>
    <dgm:cxn modelId="{46B9CF2D-B13F-1B40-8637-7B88A10BA206}" srcId="{EFE9C590-B80C-F24A-A7B9-58BA1E3BC3DB}" destId="{B73CE7C0-915E-4141-B70E-0C8AB6C3C753}" srcOrd="0" destOrd="0" parTransId="{3721565E-4B1A-C34E-970D-61F68979683C}" sibTransId="{B9147563-4523-6042-9062-14C5737A9B50}"/>
    <dgm:cxn modelId="{EA022B30-94B6-47C8-AC60-57CC37717748}" type="presOf" srcId="{0A251612-F57E-4C3F-8F5F-B92AC7107208}" destId="{4B5833F2-B530-49E0-A96B-DBD52A7353BC}" srcOrd="0" destOrd="0" presId="urn:microsoft.com/office/officeart/2005/8/layout/orgChart1"/>
    <dgm:cxn modelId="{82453B34-0C1D-4D00-9A88-5456C4416D23}" type="presOf" srcId="{CF5FBBF7-09B4-244C-9447-BCD544C04DEF}" destId="{5316FB50-F561-404E-B38A-91F8C2E51AD4}" srcOrd="1" destOrd="0" presId="urn:microsoft.com/office/officeart/2005/8/layout/orgChart1"/>
    <dgm:cxn modelId="{F917AA38-6CB3-0E46-81DC-3615D70A465C}" srcId="{B73CE7C0-915E-4141-B70E-0C8AB6C3C753}" destId="{28FC1CCA-4D4A-C44E-A5C7-368338E8C16B}" srcOrd="4" destOrd="0" parTransId="{AF8BA3EF-86E6-5D48-8019-876EB719B70B}" sibTransId="{D17A5BB4-116A-C64F-B25E-C40935C48FB1}"/>
    <dgm:cxn modelId="{B420013A-A6B3-4A2D-A120-196501CBD8B2}" type="presOf" srcId="{D84C51DF-D5DB-4468-B32A-489D71638C9D}" destId="{335048B0-6431-43D9-B845-1405B160DD96}" srcOrd="1" destOrd="0" presId="urn:microsoft.com/office/officeart/2005/8/layout/orgChart1"/>
    <dgm:cxn modelId="{3EA52B3B-E25D-4E96-B166-983683E9813E}" type="presOf" srcId="{2E26B3C9-29A0-5D42-9A6E-43EB55FC810F}" destId="{1F96A32B-6659-2344-9115-478EEF44C5DC}" srcOrd="1" destOrd="0" presId="urn:microsoft.com/office/officeart/2005/8/layout/orgChart1"/>
    <dgm:cxn modelId="{3068623D-5D3F-4B27-8CDA-1D4A4DEFBB20}" type="presOf" srcId="{28FC1CCA-4D4A-C44E-A5C7-368338E8C16B}" destId="{D9E80201-93CC-4A6F-9F26-0D67E2321A99}" srcOrd="1" destOrd="0" presId="urn:microsoft.com/office/officeart/2005/8/layout/orgChart1"/>
    <dgm:cxn modelId="{08BA365B-565A-4C21-BEC8-72EFDCA704CC}" type="presOf" srcId="{D84C51DF-D5DB-4468-B32A-489D71638C9D}" destId="{3B2705FD-92C5-480D-80A0-3C6E935EBEC8}" srcOrd="0" destOrd="0" presId="urn:microsoft.com/office/officeart/2005/8/layout/orgChart1"/>
    <dgm:cxn modelId="{E3B79B63-6102-814F-9EE9-B279582FFDC5}" type="presOf" srcId="{68B53C88-2B60-E549-BC2C-6EA13649410F}" destId="{41311288-1834-4242-B4FB-AABAEE03DFFA}" srcOrd="0" destOrd="0" presId="urn:microsoft.com/office/officeart/2005/8/layout/orgChart1"/>
    <dgm:cxn modelId="{14F4D66A-E1E5-4547-8CB7-AE19C9619B6A}" type="presOf" srcId="{A774FB9F-EFEF-6C4C-A890-CCDD6D89C145}" destId="{9B186D12-2D3F-A340-B3F2-17E9BA9C8618}" srcOrd="0" destOrd="0" presId="urn:microsoft.com/office/officeart/2005/8/layout/orgChart1"/>
    <dgm:cxn modelId="{4705256B-A424-CE45-B0FB-FA982E09CBEF}" srcId="{B73CE7C0-915E-4141-B70E-0C8AB6C3C753}" destId="{68B53C88-2B60-E549-BC2C-6EA13649410F}" srcOrd="3" destOrd="0" parTransId="{30D0049E-FF7E-A144-9BD3-66314A760E55}" sibTransId="{ABEA88AD-615A-B748-A4FF-8B5F35C2079C}"/>
    <dgm:cxn modelId="{7F34466E-17C1-4631-9368-D78AF01646CB}" type="presOf" srcId="{DECADBAE-0CA5-4D63-86F1-CE15AA0F5DFF}" destId="{BF9D029E-058E-4B4B-BCC5-7BAFE04260DE}" srcOrd="1" destOrd="0" presId="urn:microsoft.com/office/officeart/2005/8/layout/orgChart1"/>
    <dgm:cxn modelId="{F681CA74-9A0F-9243-8BAA-25E67DF03207}" type="presOf" srcId="{68B53C88-2B60-E549-BC2C-6EA13649410F}" destId="{294B79E5-D67E-C141-91E8-7ADC096FF678}" srcOrd="1" destOrd="0" presId="urn:microsoft.com/office/officeart/2005/8/layout/orgChart1"/>
    <dgm:cxn modelId="{696A065A-B079-1F4F-921F-738741E5A460}" type="presOf" srcId="{FD6C184A-6A3D-C141-9064-51D1A38C3A21}" destId="{6961B196-9E91-7645-BD89-3B2A5848B72A}" srcOrd="0" destOrd="0" presId="urn:microsoft.com/office/officeart/2005/8/layout/orgChart1"/>
    <dgm:cxn modelId="{8D7E825A-CEDB-D04B-BB44-E91152465573}" srcId="{B73CE7C0-915E-4141-B70E-0C8AB6C3C753}" destId="{FD6C184A-6A3D-C141-9064-51D1A38C3A21}" srcOrd="2" destOrd="0" parTransId="{44A05237-411E-D944-813F-D4FBDBB8A12B}" sibTransId="{D8A89BD1-F601-1044-B0C4-F66EA979F79B}"/>
    <dgm:cxn modelId="{F0FD9C83-420C-5642-9E09-E89DBA63073C}" srcId="{B73CE7C0-915E-4141-B70E-0C8AB6C3C753}" destId="{1649B58A-B9C0-8B4B-BEDB-402AB7E85241}" srcOrd="0" destOrd="0" parTransId="{A774FB9F-EFEF-6C4C-A890-CCDD6D89C145}" sibTransId="{AB52C1A8-9499-4344-B12B-458CFEFD5B13}"/>
    <dgm:cxn modelId="{956DF68B-2BC8-4BD8-91EA-434867022E46}" type="presOf" srcId="{025A2DB2-ABAB-D440-9969-727ACED0A3BF}" destId="{3C657367-C87F-A946-9B60-8D9AD3881729}" srcOrd="0" destOrd="0" presId="urn:microsoft.com/office/officeart/2005/8/layout/orgChart1"/>
    <dgm:cxn modelId="{C7607B95-EAF1-BE4B-8290-A787B91C3F1D}" type="presOf" srcId="{B73CE7C0-915E-4141-B70E-0C8AB6C3C753}" destId="{009629AD-65A8-F142-BECB-CB36FB0C9E37}" srcOrd="0" destOrd="0" presId="urn:microsoft.com/office/officeart/2005/8/layout/orgChart1"/>
    <dgm:cxn modelId="{45EF64A4-0846-1540-8B51-7F4E159F1241}" type="presOf" srcId="{30D0049E-FF7E-A144-9BD3-66314A760E55}" destId="{A95AFB34-5B07-0740-962A-EE34263A09F9}" srcOrd="0" destOrd="0" presId="urn:microsoft.com/office/officeart/2005/8/layout/orgChart1"/>
    <dgm:cxn modelId="{4B76C6A7-24A2-47E1-AD1B-4B5A2945FA58}" srcId="{B73CE7C0-915E-4141-B70E-0C8AB6C3C753}" destId="{9C006F89-41C1-4FDD-8FB0-554C34E3197E}" srcOrd="7" destOrd="0" parTransId="{E86AC266-2F8C-48A5-9F8C-709A8F3BBADB}" sibTransId="{B9284548-C1D9-44F0-9B5B-19D1E3DBE00C}"/>
    <dgm:cxn modelId="{7E0296B1-CAA2-4033-A6CD-B3842D2E3136}" type="presOf" srcId="{AF8BA3EF-86E6-5D48-8019-876EB719B70B}" destId="{E431C831-727D-440E-A4A1-DFCD0788C8C6}" srcOrd="0" destOrd="0" presId="urn:microsoft.com/office/officeart/2005/8/layout/orgChart1"/>
    <dgm:cxn modelId="{8BD9D1B2-D07A-42E9-8A87-D8681DBF1880}" srcId="{B73CE7C0-915E-4141-B70E-0C8AB6C3C753}" destId="{D84C51DF-D5DB-4468-B32A-489D71638C9D}" srcOrd="8" destOrd="0" parTransId="{8EA85DE0-CD3A-40F4-80B0-B3D3B0BF0D2C}" sibTransId="{54AF8A85-A370-448A-A7C2-ECE08271F2F9}"/>
    <dgm:cxn modelId="{E41908BD-6997-5F4F-8BD7-2CBEEFAAEF3E}" type="presOf" srcId="{1649B58A-B9C0-8B4B-BEDB-402AB7E85241}" destId="{8FED52F3-0F9A-CC42-AC0A-888FEAC667F2}" srcOrd="0" destOrd="0" presId="urn:microsoft.com/office/officeart/2005/8/layout/orgChart1"/>
    <dgm:cxn modelId="{74F6D7C2-BB88-FE41-9AA2-049B7B29EAA1}" type="presOf" srcId="{EFE9C590-B80C-F24A-A7B9-58BA1E3BC3DB}" destId="{A6FCC60C-C69B-F848-B96E-AF928A9708D4}" srcOrd="0" destOrd="0" presId="urn:microsoft.com/office/officeart/2005/8/layout/orgChart1"/>
    <dgm:cxn modelId="{393C8AC7-DE7C-0D4A-95F0-E20A18B35AD3}" type="presOf" srcId="{FD6C184A-6A3D-C141-9064-51D1A38C3A21}" destId="{AD546AF1-EAD5-C645-BAD5-EBFAEFA21207}" srcOrd="1" destOrd="0" presId="urn:microsoft.com/office/officeart/2005/8/layout/orgChart1"/>
    <dgm:cxn modelId="{FCB15ACB-E444-43AA-A2AF-6D235BFDBEA1}" type="presOf" srcId="{CF5FBBF7-09B4-244C-9447-BCD544C04DEF}" destId="{52DB8404-2A6E-024A-994C-1050CA74FADD}" srcOrd="0" destOrd="0" presId="urn:microsoft.com/office/officeart/2005/8/layout/orgChart1"/>
    <dgm:cxn modelId="{9BBA97DA-9851-4962-92A8-8B06350116F0}" type="presOf" srcId="{1C5AA046-BA93-794A-AC00-721042F5F1AD}" destId="{D5473566-68CF-DF42-96FE-6CE4EC5BBE7E}" srcOrd="0" destOrd="0" presId="urn:microsoft.com/office/officeart/2005/8/layout/orgChart1"/>
    <dgm:cxn modelId="{60DFBFDB-97A2-3543-8BA7-9E1DC7E5380C}" srcId="{B73CE7C0-915E-4141-B70E-0C8AB6C3C753}" destId="{CF5FBBF7-09B4-244C-9447-BCD544C04DEF}" srcOrd="6" destOrd="0" parTransId="{1C5AA046-BA93-794A-AC00-721042F5F1AD}" sibTransId="{B0FEE891-AB28-F641-8DC8-081B82143CA0}"/>
    <dgm:cxn modelId="{F82D89DD-7975-AB40-9374-85C428E8F5AB}" type="presOf" srcId="{44A05237-411E-D944-813F-D4FBDBB8A12B}" destId="{65873078-72ED-5045-8223-3EA4DD6D057D}" srcOrd="0" destOrd="0" presId="urn:microsoft.com/office/officeart/2005/8/layout/orgChart1"/>
    <dgm:cxn modelId="{229C13E5-6B48-489E-98DD-4ECF1C57B4C6}" type="presOf" srcId="{E86AC266-2F8C-48A5-9F8C-709A8F3BBADB}" destId="{E65D32C0-56F6-48FC-8C1C-4A48577C8B4E}" srcOrd="0" destOrd="0" presId="urn:microsoft.com/office/officeart/2005/8/layout/orgChart1"/>
    <dgm:cxn modelId="{157CD0F3-0A5A-CF4A-AB7A-7B26DB0348BD}" type="presOf" srcId="{1649B58A-B9C0-8B4B-BEDB-402AB7E85241}" destId="{F29C0486-3F49-8A45-A19E-E0061043200F}" srcOrd="1" destOrd="0" presId="urn:microsoft.com/office/officeart/2005/8/layout/orgChart1"/>
    <dgm:cxn modelId="{D32F2DF6-5379-4F13-B055-8F8CD1D3DBDE}" type="presOf" srcId="{2E26B3C9-29A0-5D42-9A6E-43EB55FC810F}" destId="{E8BC095E-FB2D-A349-B610-C9FA71D8D13A}" srcOrd="0" destOrd="0" presId="urn:microsoft.com/office/officeart/2005/8/layout/orgChart1"/>
    <dgm:cxn modelId="{6E1F05F7-8D4D-4382-A81B-AA7FBD9C82B7}" srcId="{B73CE7C0-915E-4141-B70E-0C8AB6C3C753}" destId="{DECADBAE-0CA5-4D63-86F1-CE15AA0F5DFF}" srcOrd="1" destOrd="0" parTransId="{0A251612-F57E-4C3F-8F5F-B92AC7107208}" sibTransId="{9BB7B8AE-79EA-4191-9F98-D00E0CCBF92D}"/>
    <dgm:cxn modelId="{AC1147F9-527B-463C-A3D3-1230C18AB328}" type="presOf" srcId="{9C006F89-41C1-4FDD-8FB0-554C34E3197E}" destId="{2671A244-C8D8-40BA-9E53-C7B4E9D36BFF}" srcOrd="0" destOrd="0" presId="urn:microsoft.com/office/officeart/2005/8/layout/orgChart1"/>
    <dgm:cxn modelId="{35C2ABFB-4875-A94E-B92B-F9D069561119}" srcId="{B73CE7C0-915E-4141-B70E-0C8AB6C3C753}" destId="{2E26B3C9-29A0-5D42-9A6E-43EB55FC810F}" srcOrd="5" destOrd="0" parTransId="{025A2DB2-ABAB-D440-9969-727ACED0A3BF}" sibTransId="{8A76BAE8-F31C-E04A-8842-C5C46E545F8F}"/>
    <dgm:cxn modelId="{F205F5FC-6589-49E0-BBDD-DDDA1F63B608}" type="presOf" srcId="{28FC1CCA-4D4A-C44E-A5C7-368338E8C16B}" destId="{54DF131B-880F-4810-872C-B15B15F28684}" srcOrd="0" destOrd="0" presId="urn:microsoft.com/office/officeart/2005/8/layout/orgChart1"/>
    <dgm:cxn modelId="{3E7E480E-25CB-9C40-805D-7537EA8489F3}" type="presParOf" srcId="{A6FCC60C-C69B-F848-B96E-AF928A9708D4}" destId="{2D28EF40-A0B5-594B-B19B-9A8E1FD57BCC}" srcOrd="0" destOrd="0" presId="urn:microsoft.com/office/officeart/2005/8/layout/orgChart1"/>
    <dgm:cxn modelId="{F2249405-0454-F145-AF2C-772EDE50EBCA}" type="presParOf" srcId="{2D28EF40-A0B5-594B-B19B-9A8E1FD57BCC}" destId="{20BB3A09-6AC5-964E-96D7-2B312A456189}" srcOrd="0" destOrd="0" presId="urn:microsoft.com/office/officeart/2005/8/layout/orgChart1"/>
    <dgm:cxn modelId="{53D13589-C5C0-7B47-87C8-F3600EFB14EB}" type="presParOf" srcId="{20BB3A09-6AC5-964E-96D7-2B312A456189}" destId="{009629AD-65A8-F142-BECB-CB36FB0C9E37}" srcOrd="0" destOrd="0" presId="urn:microsoft.com/office/officeart/2005/8/layout/orgChart1"/>
    <dgm:cxn modelId="{D419F46E-AE10-3248-A2CD-15E08E83C454}" type="presParOf" srcId="{20BB3A09-6AC5-964E-96D7-2B312A456189}" destId="{9DDFA231-71A7-534A-849D-4C55ACCAF07C}" srcOrd="1" destOrd="0" presId="urn:microsoft.com/office/officeart/2005/8/layout/orgChart1"/>
    <dgm:cxn modelId="{4A5BCB82-02CB-3B4A-9BA9-EFE93D24391C}" type="presParOf" srcId="{2D28EF40-A0B5-594B-B19B-9A8E1FD57BCC}" destId="{D67D02EB-72E6-1F46-826C-286FC42EE6E9}" srcOrd="1" destOrd="0" presId="urn:microsoft.com/office/officeart/2005/8/layout/orgChart1"/>
    <dgm:cxn modelId="{4F91EDD0-61A8-E34A-B5D2-BC6701C69C80}" type="presParOf" srcId="{D67D02EB-72E6-1F46-826C-286FC42EE6E9}" destId="{9B186D12-2D3F-A340-B3F2-17E9BA9C8618}" srcOrd="0" destOrd="0" presId="urn:microsoft.com/office/officeart/2005/8/layout/orgChart1"/>
    <dgm:cxn modelId="{8363DDBB-BE72-2D49-ACA1-4B792C9AC5A1}" type="presParOf" srcId="{D67D02EB-72E6-1F46-826C-286FC42EE6E9}" destId="{5636D0AC-2062-E44F-A194-09F520F28C05}" srcOrd="1" destOrd="0" presId="urn:microsoft.com/office/officeart/2005/8/layout/orgChart1"/>
    <dgm:cxn modelId="{0480D924-925B-CE45-BFDB-3F75B5F7D51B}" type="presParOf" srcId="{5636D0AC-2062-E44F-A194-09F520F28C05}" destId="{726B4482-5CC1-FA49-B8FF-4F0CE70F2D44}" srcOrd="0" destOrd="0" presId="urn:microsoft.com/office/officeart/2005/8/layout/orgChart1"/>
    <dgm:cxn modelId="{2AEBDEEC-B6A2-A843-B55D-012F9698E463}" type="presParOf" srcId="{726B4482-5CC1-FA49-B8FF-4F0CE70F2D44}" destId="{8FED52F3-0F9A-CC42-AC0A-888FEAC667F2}" srcOrd="0" destOrd="0" presId="urn:microsoft.com/office/officeart/2005/8/layout/orgChart1"/>
    <dgm:cxn modelId="{2272BD89-EDD3-9142-BDA6-501F84E8D08E}" type="presParOf" srcId="{726B4482-5CC1-FA49-B8FF-4F0CE70F2D44}" destId="{F29C0486-3F49-8A45-A19E-E0061043200F}" srcOrd="1" destOrd="0" presId="urn:microsoft.com/office/officeart/2005/8/layout/orgChart1"/>
    <dgm:cxn modelId="{B6C9537B-E695-A546-BE94-BC9253C6AE0E}" type="presParOf" srcId="{5636D0AC-2062-E44F-A194-09F520F28C05}" destId="{D0A25835-7CA7-5D40-8A8C-AE5E1B5EB88A}" srcOrd="1" destOrd="0" presId="urn:microsoft.com/office/officeart/2005/8/layout/orgChart1"/>
    <dgm:cxn modelId="{FB5FFD01-6949-F447-B313-5E8E4D0892CA}" type="presParOf" srcId="{5636D0AC-2062-E44F-A194-09F520F28C05}" destId="{422FFB24-24D3-774F-BA2C-C41F11A4ED4A}" srcOrd="2" destOrd="0" presId="urn:microsoft.com/office/officeart/2005/8/layout/orgChart1"/>
    <dgm:cxn modelId="{D63D2639-0DE6-4900-A30B-21629A9C9A26}" type="presParOf" srcId="{D67D02EB-72E6-1F46-826C-286FC42EE6E9}" destId="{4B5833F2-B530-49E0-A96B-DBD52A7353BC}" srcOrd="2" destOrd="0" presId="urn:microsoft.com/office/officeart/2005/8/layout/orgChart1"/>
    <dgm:cxn modelId="{3DBD3544-0CAE-488F-A449-32133965E435}" type="presParOf" srcId="{D67D02EB-72E6-1F46-826C-286FC42EE6E9}" destId="{5303F7D4-EBCA-4571-B47D-419BD4EA697F}" srcOrd="3" destOrd="0" presId="urn:microsoft.com/office/officeart/2005/8/layout/orgChart1"/>
    <dgm:cxn modelId="{CE46CD6C-E92F-4853-9452-5C06816B00AD}" type="presParOf" srcId="{5303F7D4-EBCA-4571-B47D-419BD4EA697F}" destId="{D8D569DF-5165-41A0-8E08-F3E7C483DE50}" srcOrd="0" destOrd="0" presId="urn:microsoft.com/office/officeart/2005/8/layout/orgChart1"/>
    <dgm:cxn modelId="{925FB7BB-F0F4-4512-B41F-11C8C429F3A5}" type="presParOf" srcId="{D8D569DF-5165-41A0-8E08-F3E7C483DE50}" destId="{1D6867DB-B189-4491-97B5-9EE904774D4B}" srcOrd="0" destOrd="0" presId="urn:microsoft.com/office/officeart/2005/8/layout/orgChart1"/>
    <dgm:cxn modelId="{030CAF33-53FE-46B0-B9CE-0FD6F1D66389}" type="presParOf" srcId="{D8D569DF-5165-41A0-8E08-F3E7C483DE50}" destId="{BF9D029E-058E-4B4B-BCC5-7BAFE04260DE}" srcOrd="1" destOrd="0" presId="urn:microsoft.com/office/officeart/2005/8/layout/orgChart1"/>
    <dgm:cxn modelId="{9A03DE74-7435-489A-83ED-7B5EBE26D826}" type="presParOf" srcId="{5303F7D4-EBCA-4571-B47D-419BD4EA697F}" destId="{CEDF7696-6395-4FE8-A58E-DC13D30D699D}" srcOrd="1" destOrd="0" presId="urn:microsoft.com/office/officeart/2005/8/layout/orgChart1"/>
    <dgm:cxn modelId="{4F99A567-181F-4FE1-B5F8-D20B8996F298}" type="presParOf" srcId="{5303F7D4-EBCA-4571-B47D-419BD4EA697F}" destId="{9977736F-804A-4718-ACE6-BB1C45BFD848}" srcOrd="2" destOrd="0" presId="urn:microsoft.com/office/officeart/2005/8/layout/orgChart1"/>
    <dgm:cxn modelId="{58A4645F-FA1B-4243-948F-31B0A7637A78}" type="presParOf" srcId="{D67D02EB-72E6-1F46-826C-286FC42EE6E9}" destId="{65873078-72ED-5045-8223-3EA4DD6D057D}" srcOrd="4" destOrd="0" presId="urn:microsoft.com/office/officeart/2005/8/layout/orgChart1"/>
    <dgm:cxn modelId="{A5E5A862-6282-1C43-A7F8-330B2D70ED30}" type="presParOf" srcId="{D67D02EB-72E6-1F46-826C-286FC42EE6E9}" destId="{0BE661E4-E15C-F943-9997-8AEBCA178F6E}" srcOrd="5" destOrd="0" presId="urn:microsoft.com/office/officeart/2005/8/layout/orgChart1"/>
    <dgm:cxn modelId="{E1409DA4-1F00-3F43-AF08-91C2940C389F}" type="presParOf" srcId="{0BE661E4-E15C-F943-9997-8AEBCA178F6E}" destId="{A7147D85-98AD-5548-BE5E-9B627D6DF7FE}" srcOrd="0" destOrd="0" presId="urn:microsoft.com/office/officeart/2005/8/layout/orgChart1"/>
    <dgm:cxn modelId="{EF79A051-81E8-4B43-AC42-297DD50AE284}" type="presParOf" srcId="{A7147D85-98AD-5548-BE5E-9B627D6DF7FE}" destId="{6961B196-9E91-7645-BD89-3B2A5848B72A}" srcOrd="0" destOrd="0" presId="urn:microsoft.com/office/officeart/2005/8/layout/orgChart1"/>
    <dgm:cxn modelId="{6BA25280-D84A-E44D-80D3-DA96D748260A}" type="presParOf" srcId="{A7147D85-98AD-5548-BE5E-9B627D6DF7FE}" destId="{AD546AF1-EAD5-C645-BAD5-EBFAEFA21207}" srcOrd="1" destOrd="0" presId="urn:microsoft.com/office/officeart/2005/8/layout/orgChart1"/>
    <dgm:cxn modelId="{BF65161F-515F-D04A-817A-8E0B6A7863D4}" type="presParOf" srcId="{0BE661E4-E15C-F943-9997-8AEBCA178F6E}" destId="{F82D4F6C-7220-EC4C-8D6F-E2C7755ACEC1}" srcOrd="1" destOrd="0" presId="urn:microsoft.com/office/officeart/2005/8/layout/orgChart1"/>
    <dgm:cxn modelId="{E8815F07-56D6-5C4A-A5F4-5620FED46358}" type="presParOf" srcId="{0BE661E4-E15C-F943-9997-8AEBCA178F6E}" destId="{FDE0A97F-F026-5A47-81DD-6FAB96B5DB0C}" srcOrd="2" destOrd="0" presId="urn:microsoft.com/office/officeart/2005/8/layout/orgChart1"/>
    <dgm:cxn modelId="{49273CAC-DC7D-1A40-9EB9-A7041FA58D6C}" type="presParOf" srcId="{D67D02EB-72E6-1F46-826C-286FC42EE6E9}" destId="{A95AFB34-5B07-0740-962A-EE34263A09F9}" srcOrd="6" destOrd="0" presId="urn:microsoft.com/office/officeart/2005/8/layout/orgChart1"/>
    <dgm:cxn modelId="{C9FD7691-3CE8-F94E-9E75-273D6A604806}" type="presParOf" srcId="{D67D02EB-72E6-1F46-826C-286FC42EE6E9}" destId="{D61859D4-2ABF-FB47-B30A-A00A925D9E0E}" srcOrd="7" destOrd="0" presId="urn:microsoft.com/office/officeart/2005/8/layout/orgChart1"/>
    <dgm:cxn modelId="{6F53423A-221D-BA4E-8E4C-B329D955D7B2}" type="presParOf" srcId="{D61859D4-2ABF-FB47-B30A-A00A925D9E0E}" destId="{BAE03F06-95C5-0548-807C-2CD9AD445524}" srcOrd="0" destOrd="0" presId="urn:microsoft.com/office/officeart/2005/8/layout/orgChart1"/>
    <dgm:cxn modelId="{6903D25E-9432-B046-9C0A-19FD0D88A7FB}" type="presParOf" srcId="{BAE03F06-95C5-0548-807C-2CD9AD445524}" destId="{41311288-1834-4242-B4FB-AABAEE03DFFA}" srcOrd="0" destOrd="0" presId="urn:microsoft.com/office/officeart/2005/8/layout/orgChart1"/>
    <dgm:cxn modelId="{071DDDCA-D32C-5946-9BD8-3F0B8A052341}" type="presParOf" srcId="{BAE03F06-95C5-0548-807C-2CD9AD445524}" destId="{294B79E5-D67E-C141-91E8-7ADC096FF678}" srcOrd="1" destOrd="0" presId="urn:microsoft.com/office/officeart/2005/8/layout/orgChart1"/>
    <dgm:cxn modelId="{93F6AE6A-F9A3-4A43-A8E6-D92810CEA008}" type="presParOf" srcId="{D61859D4-2ABF-FB47-B30A-A00A925D9E0E}" destId="{A90EF7CB-60F1-A949-9C6B-88F4F17C816A}" srcOrd="1" destOrd="0" presId="urn:microsoft.com/office/officeart/2005/8/layout/orgChart1"/>
    <dgm:cxn modelId="{CEAE948F-4FDC-E943-B196-E9D41C334397}" type="presParOf" srcId="{D61859D4-2ABF-FB47-B30A-A00A925D9E0E}" destId="{F5B9149E-61BF-DB4C-B747-CCC006CD6813}" srcOrd="2" destOrd="0" presId="urn:microsoft.com/office/officeart/2005/8/layout/orgChart1"/>
    <dgm:cxn modelId="{94907728-734E-44F7-901C-33CF3181BD25}" type="presParOf" srcId="{D67D02EB-72E6-1F46-826C-286FC42EE6E9}" destId="{E431C831-727D-440E-A4A1-DFCD0788C8C6}" srcOrd="8" destOrd="0" presId="urn:microsoft.com/office/officeart/2005/8/layout/orgChart1"/>
    <dgm:cxn modelId="{4A02B581-5731-4487-94CB-6169DCD5981F}" type="presParOf" srcId="{D67D02EB-72E6-1F46-826C-286FC42EE6E9}" destId="{C3FF5ABA-48AD-48D5-B01F-CB1697129B9C}" srcOrd="9" destOrd="0" presId="urn:microsoft.com/office/officeart/2005/8/layout/orgChart1"/>
    <dgm:cxn modelId="{45433ECA-4EE6-4DCD-B6A5-731A05A5D2C1}" type="presParOf" srcId="{C3FF5ABA-48AD-48D5-B01F-CB1697129B9C}" destId="{C614DC56-FD3C-42A0-99AE-D8778E1E711E}" srcOrd="0" destOrd="0" presId="urn:microsoft.com/office/officeart/2005/8/layout/orgChart1"/>
    <dgm:cxn modelId="{73FEB6ED-8A9F-4EE2-A43F-BA6BAF5B2B7A}" type="presParOf" srcId="{C614DC56-FD3C-42A0-99AE-D8778E1E711E}" destId="{54DF131B-880F-4810-872C-B15B15F28684}" srcOrd="0" destOrd="0" presId="urn:microsoft.com/office/officeart/2005/8/layout/orgChart1"/>
    <dgm:cxn modelId="{46779F49-6FFA-4D7E-A9FA-83357A80650D}" type="presParOf" srcId="{C614DC56-FD3C-42A0-99AE-D8778E1E711E}" destId="{D9E80201-93CC-4A6F-9F26-0D67E2321A99}" srcOrd="1" destOrd="0" presId="urn:microsoft.com/office/officeart/2005/8/layout/orgChart1"/>
    <dgm:cxn modelId="{B15E4A29-42C1-4924-9771-D4B5857182D3}" type="presParOf" srcId="{C3FF5ABA-48AD-48D5-B01F-CB1697129B9C}" destId="{4DF518AE-0CAB-463B-9E7B-FA969934B497}" srcOrd="1" destOrd="0" presId="urn:microsoft.com/office/officeart/2005/8/layout/orgChart1"/>
    <dgm:cxn modelId="{8F3AC4D6-280E-4424-998A-A127E73FA9A4}" type="presParOf" srcId="{C3FF5ABA-48AD-48D5-B01F-CB1697129B9C}" destId="{53752A1C-17D2-4CDB-952E-9384131DF7A3}" srcOrd="2" destOrd="0" presId="urn:microsoft.com/office/officeart/2005/8/layout/orgChart1"/>
    <dgm:cxn modelId="{C3A2677E-9D38-4AF8-A6C2-CDD4241D6C0E}" type="presParOf" srcId="{D67D02EB-72E6-1F46-826C-286FC42EE6E9}" destId="{3C657367-C87F-A946-9B60-8D9AD3881729}" srcOrd="10" destOrd="0" presId="urn:microsoft.com/office/officeart/2005/8/layout/orgChart1"/>
    <dgm:cxn modelId="{5C2F3B8B-4E81-4A92-A6CE-0AD1408EEF4B}" type="presParOf" srcId="{D67D02EB-72E6-1F46-826C-286FC42EE6E9}" destId="{6DB71938-F5D6-3444-961D-A9EED3FF5351}" srcOrd="11" destOrd="0" presId="urn:microsoft.com/office/officeart/2005/8/layout/orgChart1"/>
    <dgm:cxn modelId="{3D54B719-4860-4776-A594-0D6A9103CF80}" type="presParOf" srcId="{6DB71938-F5D6-3444-961D-A9EED3FF5351}" destId="{0D775FCE-7D7C-FA41-91B0-4D178834388D}" srcOrd="0" destOrd="0" presId="urn:microsoft.com/office/officeart/2005/8/layout/orgChart1"/>
    <dgm:cxn modelId="{FBFF8081-6212-4900-A60E-41DAF806AA66}" type="presParOf" srcId="{0D775FCE-7D7C-FA41-91B0-4D178834388D}" destId="{E8BC095E-FB2D-A349-B610-C9FA71D8D13A}" srcOrd="0" destOrd="0" presId="urn:microsoft.com/office/officeart/2005/8/layout/orgChart1"/>
    <dgm:cxn modelId="{C24C7D4C-A832-482C-B82D-D4DCA2DCC3FF}" type="presParOf" srcId="{0D775FCE-7D7C-FA41-91B0-4D178834388D}" destId="{1F96A32B-6659-2344-9115-478EEF44C5DC}" srcOrd="1" destOrd="0" presId="urn:microsoft.com/office/officeart/2005/8/layout/orgChart1"/>
    <dgm:cxn modelId="{77BB13F7-D744-4811-87FB-B5780C965FFA}" type="presParOf" srcId="{6DB71938-F5D6-3444-961D-A9EED3FF5351}" destId="{6836C429-E2FF-3940-B2C2-570BA3B252FA}" srcOrd="1" destOrd="0" presId="urn:microsoft.com/office/officeart/2005/8/layout/orgChart1"/>
    <dgm:cxn modelId="{340A60CB-B327-4EB9-A8D8-5DDB43880529}" type="presParOf" srcId="{6DB71938-F5D6-3444-961D-A9EED3FF5351}" destId="{BEBFCBFB-DFAC-684C-8BDB-DD322CDEDA45}" srcOrd="2" destOrd="0" presId="urn:microsoft.com/office/officeart/2005/8/layout/orgChart1"/>
    <dgm:cxn modelId="{A9D5ADF4-B116-4E06-A920-10105E70A7C4}" type="presParOf" srcId="{D67D02EB-72E6-1F46-826C-286FC42EE6E9}" destId="{D5473566-68CF-DF42-96FE-6CE4EC5BBE7E}" srcOrd="12" destOrd="0" presId="urn:microsoft.com/office/officeart/2005/8/layout/orgChart1"/>
    <dgm:cxn modelId="{51F969EA-F1E6-45FA-952D-5A6C4907D05F}" type="presParOf" srcId="{D67D02EB-72E6-1F46-826C-286FC42EE6E9}" destId="{E80D19F0-6CD0-1C4C-937C-766226536610}" srcOrd="13" destOrd="0" presId="urn:microsoft.com/office/officeart/2005/8/layout/orgChart1"/>
    <dgm:cxn modelId="{F0E4C5AD-9E03-4A65-9202-1EF7784669B1}" type="presParOf" srcId="{E80D19F0-6CD0-1C4C-937C-766226536610}" destId="{45DF623D-3BBA-7043-89F4-378CE7AFF73D}" srcOrd="0" destOrd="0" presId="urn:microsoft.com/office/officeart/2005/8/layout/orgChart1"/>
    <dgm:cxn modelId="{58B8CB23-39D6-40BF-8B59-78608AB65C6E}" type="presParOf" srcId="{45DF623D-3BBA-7043-89F4-378CE7AFF73D}" destId="{52DB8404-2A6E-024A-994C-1050CA74FADD}" srcOrd="0" destOrd="0" presId="urn:microsoft.com/office/officeart/2005/8/layout/orgChart1"/>
    <dgm:cxn modelId="{AF5CA59E-EFF6-4117-B1C3-6E1E9B7C9100}" type="presParOf" srcId="{45DF623D-3BBA-7043-89F4-378CE7AFF73D}" destId="{5316FB50-F561-404E-B38A-91F8C2E51AD4}" srcOrd="1" destOrd="0" presId="urn:microsoft.com/office/officeart/2005/8/layout/orgChart1"/>
    <dgm:cxn modelId="{E037A768-9CD3-44AF-BDA4-8F03A6394B0D}" type="presParOf" srcId="{E80D19F0-6CD0-1C4C-937C-766226536610}" destId="{EF3D34C6-5C40-1E45-84D8-CBADFBAA314B}" srcOrd="1" destOrd="0" presId="urn:microsoft.com/office/officeart/2005/8/layout/orgChart1"/>
    <dgm:cxn modelId="{444F180A-744B-4319-8040-9029E8A2C60B}" type="presParOf" srcId="{E80D19F0-6CD0-1C4C-937C-766226536610}" destId="{A9D59A3D-C731-EA4F-B187-4B418725ABEE}" srcOrd="2" destOrd="0" presId="urn:microsoft.com/office/officeart/2005/8/layout/orgChart1"/>
    <dgm:cxn modelId="{2F13A383-5AC1-47A2-BE87-165A797F6316}" type="presParOf" srcId="{D67D02EB-72E6-1F46-826C-286FC42EE6E9}" destId="{E65D32C0-56F6-48FC-8C1C-4A48577C8B4E}" srcOrd="14" destOrd="0" presId="urn:microsoft.com/office/officeart/2005/8/layout/orgChart1"/>
    <dgm:cxn modelId="{F87895AA-E511-458A-AAC3-8FDF68F110CD}" type="presParOf" srcId="{D67D02EB-72E6-1F46-826C-286FC42EE6E9}" destId="{E4A91F37-539F-4471-B62D-958D1D53FE70}" srcOrd="15" destOrd="0" presId="urn:microsoft.com/office/officeart/2005/8/layout/orgChart1"/>
    <dgm:cxn modelId="{8D67E426-DCB6-470D-992D-C651FDFC5EC1}" type="presParOf" srcId="{E4A91F37-539F-4471-B62D-958D1D53FE70}" destId="{FC1BEEA5-6EF9-43E5-8078-A0A946CB2C46}" srcOrd="0" destOrd="0" presId="urn:microsoft.com/office/officeart/2005/8/layout/orgChart1"/>
    <dgm:cxn modelId="{BD24F16C-E384-4CF0-A832-B92C091FE539}" type="presParOf" srcId="{FC1BEEA5-6EF9-43E5-8078-A0A946CB2C46}" destId="{2671A244-C8D8-40BA-9E53-C7B4E9D36BFF}" srcOrd="0" destOrd="0" presId="urn:microsoft.com/office/officeart/2005/8/layout/orgChart1"/>
    <dgm:cxn modelId="{47FDD9EC-9BA3-41C2-B74B-0BA069760E8D}" type="presParOf" srcId="{FC1BEEA5-6EF9-43E5-8078-A0A946CB2C46}" destId="{76F3BF45-46AF-4C63-8BCE-31D71A7DC651}" srcOrd="1" destOrd="0" presId="urn:microsoft.com/office/officeart/2005/8/layout/orgChart1"/>
    <dgm:cxn modelId="{18A89004-1D7E-47F8-880F-BC85144CF2FC}" type="presParOf" srcId="{E4A91F37-539F-4471-B62D-958D1D53FE70}" destId="{35F957CB-863B-421E-BC08-4F22153D4580}" srcOrd="1" destOrd="0" presId="urn:microsoft.com/office/officeart/2005/8/layout/orgChart1"/>
    <dgm:cxn modelId="{189406A3-120F-4DD0-8B24-23525F7CB030}" type="presParOf" srcId="{E4A91F37-539F-4471-B62D-958D1D53FE70}" destId="{2F17CAC0-2CAA-483D-9ED6-B4B2C89C6B51}" srcOrd="2" destOrd="0" presId="urn:microsoft.com/office/officeart/2005/8/layout/orgChart1"/>
    <dgm:cxn modelId="{A1F663A7-B3F1-481F-862A-7DB7EFE6CC7D}" type="presParOf" srcId="{D67D02EB-72E6-1F46-826C-286FC42EE6E9}" destId="{19249548-6B0F-4271-B353-49598A209F96}" srcOrd="16" destOrd="0" presId="urn:microsoft.com/office/officeart/2005/8/layout/orgChart1"/>
    <dgm:cxn modelId="{6370E9BA-C92F-4FDC-9FF8-B4B990419550}" type="presParOf" srcId="{D67D02EB-72E6-1F46-826C-286FC42EE6E9}" destId="{8ABC0B70-DEBF-4D95-B309-A4866FB4128C}" srcOrd="17" destOrd="0" presId="urn:microsoft.com/office/officeart/2005/8/layout/orgChart1"/>
    <dgm:cxn modelId="{C4C5D4D2-FCD3-48D0-877F-2EE50C42D5F0}" type="presParOf" srcId="{8ABC0B70-DEBF-4D95-B309-A4866FB4128C}" destId="{15926069-1409-4C8E-978E-6EA3E46F6260}" srcOrd="0" destOrd="0" presId="urn:microsoft.com/office/officeart/2005/8/layout/orgChart1"/>
    <dgm:cxn modelId="{5526E9E6-996A-4DDB-90DD-404FAB08D4FA}" type="presParOf" srcId="{15926069-1409-4C8E-978E-6EA3E46F6260}" destId="{3B2705FD-92C5-480D-80A0-3C6E935EBEC8}" srcOrd="0" destOrd="0" presId="urn:microsoft.com/office/officeart/2005/8/layout/orgChart1"/>
    <dgm:cxn modelId="{B82C9EC3-9E54-4307-91DC-D198EB93B6E9}" type="presParOf" srcId="{15926069-1409-4C8E-978E-6EA3E46F6260}" destId="{335048B0-6431-43D9-B845-1405B160DD96}" srcOrd="1" destOrd="0" presId="urn:microsoft.com/office/officeart/2005/8/layout/orgChart1"/>
    <dgm:cxn modelId="{55C4DC81-416C-470D-98C3-8AC07F14675A}" type="presParOf" srcId="{8ABC0B70-DEBF-4D95-B309-A4866FB4128C}" destId="{636137DB-EC80-4122-8D22-ADD157F151D6}" srcOrd="1" destOrd="0" presId="urn:microsoft.com/office/officeart/2005/8/layout/orgChart1"/>
    <dgm:cxn modelId="{899187B5-93E8-436F-8E00-39878EE7ED5A}" type="presParOf" srcId="{8ABC0B70-DEBF-4D95-B309-A4866FB4128C}" destId="{207B8C1B-5647-4808-9F6F-DBD17ED2947F}" srcOrd="2" destOrd="0" presId="urn:microsoft.com/office/officeart/2005/8/layout/orgChart1"/>
    <dgm:cxn modelId="{3C0F5B3E-C110-4F41-954C-1E5EEFBE7577}" type="presParOf" srcId="{2D28EF40-A0B5-594B-B19B-9A8E1FD57BCC}" destId="{2ACDABC4-1801-CC44-AAFF-6F4057D6F845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FE9C590-B80C-F24A-A7B9-58BA1E3BC3DB}" type="doc">
      <dgm:prSet loTypeId="urn:microsoft.com/office/officeart/2005/8/layout/orgChart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73CE7C0-915E-4141-B70E-0C8AB6C3C753}">
      <dgm:prSet phldrT="[Text]"/>
      <dgm:spPr/>
      <dgm:t>
        <a:bodyPr/>
        <a:lstStyle/>
        <a:p>
          <a:r>
            <a:rPr lang="en-US" dirty="0" err="1"/>
            <a:t>Project_Images</a:t>
          </a:r>
          <a:endParaRPr lang="en-US" dirty="0"/>
        </a:p>
      </dgm:t>
    </dgm:pt>
    <dgm:pt modelId="{3721565E-4B1A-C34E-970D-61F68979683C}" type="parTrans" cxnId="{46B9CF2D-B13F-1B40-8637-7B88A10BA206}">
      <dgm:prSet/>
      <dgm:spPr/>
      <dgm:t>
        <a:bodyPr/>
        <a:lstStyle/>
        <a:p>
          <a:endParaRPr lang="en-US"/>
        </a:p>
      </dgm:t>
    </dgm:pt>
    <dgm:pt modelId="{B9147563-4523-6042-9062-14C5737A9B50}" type="sibTrans" cxnId="{46B9CF2D-B13F-1B40-8637-7B88A10BA206}">
      <dgm:prSet/>
      <dgm:spPr/>
      <dgm:t>
        <a:bodyPr/>
        <a:lstStyle/>
        <a:p>
          <a:endParaRPr lang="en-US"/>
        </a:p>
      </dgm:t>
    </dgm:pt>
    <dgm:pt modelId="{1649B58A-B9C0-8B4B-BEDB-402AB7E85241}">
      <dgm:prSet phldrT="[Text]"/>
      <dgm:spPr/>
      <dgm:t>
        <a:bodyPr/>
        <a:lstStyle/>
        <a:p>
          <a:r>
            <a:rPr lang="en-US" dirty="0"/>
            <a:t>ID</a:t>
          </a:r>
        </a:p>
      </dgm:t>
    </dgm:pt>
    <dgm:pt modelId="{A774FB9F-EFEF-6C4C-A890-CCDD6D89C145}" type="parTrans" cxnId="{F0FD9C83-420C-5642-9E09-E89DBA63073C}">
      <dgm:prSet/>
      <dgm:spPr/>
      <dgm:t>
        <a:bodyPr/>
        <a:lstStyle/>
        <a:p>
          <a:endParaRPr lang="en-US"/>
        </a:p>
      </dgm:t>
    </dgm:pt>
    <dgm:pt modelId="{AB52C1A8-9499-4344-B12B-458CFEFD5B13}" type="sibTrans" cxnId="{F0FD9C83-420C-5642-9E09-E89DBA63073C}">
      <dgm:prSet/>
      <dgm:spPr/>
      <dgm:t>
        <a:bodyPr/>
        <a:lstStyle/>
        <a:p>
          <a:endParaRPr lang="en-US"/>
        </a:p>
      </dgm:t>
    </dgm:pt>
    <dgm:pt modelId="{FD6C184A-6A3D-C141-9064-51D1A38C3A21}">
      <dgm:prSet phldrT="[Text]"/>
      <dgm:spPr/>
      <dgm:t>
        <a:bodyPr/>
        <a:lstStyle/>
        <a:p>
          <a:r>
            <a:rPr lang="en-US" dirty="0" err="1"/>
            <a:t>ProjectID</a:t>
          </a:r>
          <a:endParaRPr lang="en-US" dirty="0"/>
        </a:p>
      </dgm:t>
    </dgm:pt>
    <dgm:pt modelId="{44A05237-411E-D944-813F-D4FBDBB8A12B}" type="parTrans" cxnId="{8D7E825A-CEDB-D04B-BB44-E91152465573}">
      <dgm:prSet/>
      <dgm:spPr/>
      <dgm:t>
        <a:bodyPr/>
        <a:lstStyle/>
        <a:p>
          <a:endParaRPr lang="en-US"/>
        </a:p>
      </dgm:t>
    </dgm:pt>
    <dgm:pt modelId="{D8A89BD1-F601-1044-B0C4-F66EA979F79B}" type="sibTrans" cxnId="{8D7E825A-CEDB-D04B-BB44-E91152465573}">
      <dgm:prSet/>
      <dgm:spPr/>
      <dgm:t>
        <a:bodyPr/>
        <a:lstStyle/>
        <a:p>
          <a:endParaRPr lang="en-US"/>
        </a:p>
      </dgm:t>
    </dgm:pt>
    <dgm:pt modelId="{28FC1CCA-4D4A-C44E-A5C7-368338E8C16B}">
      <dgm:prSet phldrT="[Text]"/>
      <dgm:spPr/>
      <dgm:t>
        <a:bodyPr/>
        <a:lstStyle/>
        <a:p>
          <a:r>
            <a:rPr lang="en-US" dirty="0" err="1"/>
            <a:t>Img_name</a:t>
          </a:r>
          <a:endParaRPr lang="en-US" dirty="0"/>
        </a:p>
      </dgm:t>
    </dgm:pt>
    <dgm:pt modelId="{AF8BA3EF-86E6-5D48-8019-876EB719B70B}" type="parTrans" cxnId="{F917AA38-6CB3-0E46-81DC-3615D70A465C}">
      <dgm:prSet/>
      <dgm:spPr/>
      <dgm:t>
        <a:bodyPr/>
        <a:lstStyle/>
        <a:p>
          <a:endParaRPr lang="en-US"/>
        </a:p>
      </dgm:t>
    </dgm:pt>
    <dgm:pt modelId="{D17A5BB4-116A-C64F-B25E-C40935C48FB1}" type="sibTrans" cxnId="{F917AA38-6CB3-0E46-81DC-3615D70A465C}">
      <dgm:prSet/>
      <dgm:spPr/>
      <dgm:t>
        <a:bodyPr/>
        <a:lstStyle/>
        <a:p>
          <a:endParaRPr lang="en-US"/>
        </a:p>
      </dgm:t>
    </dgm:pt>
    <dgm:pt modelId="{A6FCC60C-C69B-F848-B96E-AF928A9708D4}" type="pres">
      <dgm:prSet presAssocID="{EFE9C590-B80C-F24A-A7B9-58BA1E3BC3D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2D28EF40-A0B5-594B-B19B-9A8E1FD57BCC}" type="pres">
      <dgm:prSet presAssocID="{B73CE7C0-915E-4141-B70E-0C8AB6C3C753}" presName="hierRoot1" presStyleCnt="0">
        <dgm:presLayoutVars>
          <dgm:hierBranch val="init"/>
        </dgm:presLayoutVars>
      </dgm:prSet>
      <dgm:spPr/>
    </dgm:pt>
    <dgm:pt modelId="{20BB3A09-6AC5-964E-96D7-2B312A456189}" type="pres">
      <dgm:prSet presAssocID="{B73CE7C0-915E-4141-B70E-0C8AB6C3C753}" presName="rootComposite1" presStyleCnt="0"/>
      <dgm:spPr/>
    </dgm:pt>
    <dgm:pt modelId="{009629AD-65A8-F142-BECB-CB36FB0C9E37}" type="pres">
      <dgm:prSet presAssocID="{B73CE7C0-915E-4141-B70E-0C8AB6C3C753}" presName="rootText1" presStyleLbl="node0" presStyleIdx="0" presStyleCnt="1">
        <dgm:presLayoutVars>
          <dgm:chPref val="3"/>
        </dgm:presLayoutVars>
      </dgm:prSet>
      <dgm:spPr/>
    </dgm:pt>
    <dgm:pt modelId="{9DDFA231-71A7-534A-849D-4C55ACCAF07C}" type="pres">
      <dgm:prSet presAssocID="{B73CE7C0-915E-4141-B70E-0C8AB6C3C753}" presName="rootConnector1" presStyleLbl="node1" presStyleIdx="0" presStyleCnt="0"/>
      <dgm:spPr/>
    </dgm:pt>
    <dgm:pt modelId="{D67D02EB-72E6-1F46-826C-286FC42EE6E9}" type="pres">
      <dgm:prSet presAssocID="{B73CE7C0-915E-4141-B70E-0C8AB6C3C753}" presName="hierChild2" presStyleCnt="0"/>
      <dgm:spPr/>
    </dgm:pt>
    <dgm:pt modelId="{9B186D12-2D3F-A340-B3F2-17E9BA9C8618}" type="pres">
      <dgm:prSet presAssocID="{A774FB9F-EFEF-6C4C-A890-CCDD6D89C145}" presName="Name37" presStyleLbl="parChTrans1D2" presStyleIdx="0" presStyleCnt="3"/>
      <dgm:spPr/>
    </dgm:pt>
    <dgm:pt modelId="{5636D0AC-2062-E44F-A194-09F520F28C05}" type="pres">
      <dgm:prSet presAssocID="{1649B58A-B9C0-8B4B-BEDB-402AB7E85241}" presName="hierRoot2" presStyleCnt="0">
        <dgm:presLayoutVars>
          <dgm:hierBranch val="init"/>
        </dgm:presLayoutVars>
      </dgm:prSet>
      <dgm:spPr/>
    </dgm:pt>
    <dgm:pt modelId="{726B4482-5CC1-FA49-B8FF-4F0CE70F2D44}" type="pres">
      <dgm:prSet presAssocID="{1649B58A-B9C0-8B4B-BEDB-402AB7E85241}" presName="rootComposite" presStyleCnt="0"/>
      <dgm:spPr/>
    </dgm:pt>
    <dgm:pt modelId="{8FED52F3-0F9A-CC42-AC0A-888FEAC667F2}" type="pres">
      <dgm:prSet presAssocID="{1649B58A-B9C0-8B4B-BEDB-402AB7E85241}" presName="rootText" presStyleLbl="node2" presStyleIdx="0" presStyleCnt="3">
        <dgm:presLayoutVars>
          <dgm:chPref val="3"/>
        </dgm:presLayoutVars>
      </dgm:prSet>
      <dgm:spPr/>
    </dgm:pt>
    <dgm:pt modelId="{F29C0486-3F49-8A45-A19E-E0061043200F}" type="pres">
      <dgm:prSet presAssocID="{1649B58A-B9C0-8B4B-BEDB-402AB7E85241}" presName="rootConnector" presStyleLbl="node2" presStyleIdx="0" presStyleCnt="3"/>
      <dgm:spPr/>
    </dgm:pt>
    <dgm:pt modelId="{D0A25835-7CA7-5D40-8A8C-AE5E1B5EB88A}" type="pres">
      <dgm:prSet presAssocID="{1649B58A-B9C0-8B4B-BEDB-402AB7E85241}" presName="hierChild4" presStyleCnt="0"/>
      <dgm:spPr/>
    </dgm:pt>
    <dgm:pt modelId="{422FFB24-24D3-774F-BA2C-C41F11A4ED4A}" type="pres">
      <dgm:prSet presAssocID="{1649B58A-B9C0-8B4B-BEDB-402AB7E85241}" presName="hierChild5" presStyleCnt="0"/>
      <dgm:spPr/>
    </dgm:pt>
    <dgm:pt modelId="{65873078-72ED-5045-8223-3EA4DD6D057D}" type="pres">
      <dgm:prSet presAssocID="{44A05237-411E-D944-813F-D4FBDBB8A12B}" presName="Name37" presStyleLbl="parChTrans1D2" presStyleIdx="1" presStyleCnt="3"/>
      <dgm:spPr/>
    </dgm:pt>
    <dgm:pt modelId="{0BE661E4-E15C-F943-9997-8AEBCA178F6E}" type="pres">
      <dgm:prSet presAssocID="{FD6C184A-6A3D-C141-9064-51D1A38C3A21}" presName="hierRoot2" presStyleCnt="0">
        <dgm:presLayoutVars>
          <dgm:hierBranch val="init"/>
        </dgm:presLayoutVars>
      </dgm:prSet>
      <dgm:spPr/>
    </dgm:pt>
    <dgm:pt modelId="{A7147D85-98AD-5548-BE5E-9B627D6DF7FE}" type="pres">
      <dgm:prSet presAssocID="{FD6C184A-6A3D-C141-9064-51D1A38C3A21}" presName="rootComposite" presStyleCnt="0"/>
      <dgm:spPr/>
    </dgm:pt>
    <dgm:pt modelId="{6961B196-9E91-7645-BD89-3B2A5848B72A}" type="pres">
      <dgm:prSet presAssocID="{FD6C184A-6A3D-C141-9064-51D1A38C3A21}" presName="rootText" presStyleLbl="node2" presStyleIdx="1" presStyleCnt="3">
        <dgm:presLayoutVars>
          <dgm:chPref val="3"/>
        </dgm:presLayoutVars>
      </dgm:prSet>
      <dgm:spPr/>
    </dgm:pt>
    <dgm:pt modelId="{AD546AF1-EAD5-C645-BAD5-EBFAEFA21207}" type="pres">
      <dgm:prSet presAssocID="{FD6C184A-6A3D-C141-9064-51D1A38C3A21}" presName="rootConnector" presStyleLbl="node2" presStyleIdx="1" presStyleCnt="3"/>
      <dgm:spPr/>
    </dgm:pt>
    <dgm:pt modelId="{F82D4F6C-7220-EC4C-8D6F-E2C7755ACEC1}" type="pres">
      <dgm:prSet presAssocID="{FD6C184A-6A3D-C141-9064-51D1A38C3A21}" presName="hierChild4" presStyleCnt="0"/>
      <dgm:spPr/>
    </dgm:pt>
    <dgm:pt modelId="{FDE0A97F-F026-5A47-81DD-6FAB96B5DB0C}" type="pres">
      <dgm:prSet presAssocID="{FD6C184A-6A3D-C141-9064-51D1A38C3A21}" presName="hierChild5" presStyleCnt="0"/>
      <dgm:spPr/>
    </dgm:pt>
    <dgm:pt modelId="{2DC34053-86CE-694E-A2A6-B8397B5EB122}" type="pres">
      <dgm:prSet presAssocID="{AF8BA3EF-86E6-5D48-8019-876EB719B70B}" presName="Name37" presStyleLbl="parChTrans1D2" presStyleIdx="2" presStyleCnt="3"/>
      <dgm:spPr/>
    </dgm:pt>
    <dgm:pt modelId="{B5DDA1D1-31C8-AE4A-AAAD-BA6FC3D117FD}" type="pres">
      <dgm:prSet presAssocID="{28FC1CCA-4D4A-C44E-A5C7-368338E8C16B}" presName="hierRoot2" presStyleCnt="0">
        <dgm:presLayoutVars>
          <dgm:hierBranch val="init"/>
        </dgm:presLayoutVars>
      </dgm:prSet>
      <dgm:spPr/>
    </dgm:pt>
    <dgm:pt modelId="{EBABA6ED-DFFB-C840-8C57-97089A7A3B2B}" type="pres">
      <dgm:prSet presAssocID="{28FC1CCA-4D4A-C44E-A5C7-368338E8C16B}" presName="rootComposite" presStyleCnt="0"/>
      <dgm:spPr/>
    </dgm:pt>
    <dgm:pt modelId="{7E0FBCCB-6B8A-F648-9A1A-35A4DDD9551F}" type="pres">
      <dgm:prSet presAssocID="{28FC1CCA-4D4A-C44E-A5C7-368338E8C16B}" presName="rootText" presStyleLbl="node2" presStyleIdx="2" presStyleCnt="3">
        <dgm:presLayoutVars>
          <dgm:chPref val="3"/>
        </dgm:presLayoutVars>
      </dgm:prSet>
      <dgm:spPr/>
    </dgm:pt>
    <dgm:pt modelId="{4B8932A4-375D-B34E-964E-93A5EFCF265A}" type="pres">
      <dgm:prSet presAssocID="{28FC1CCA-4D4A-C44E-A5C7-368338E8C16B}" presName="rootConnector" presStyleLbl="node2" presStyleIdx="2" presStyleCnt="3"/>
      <dgm:spPr/>
    </dgm:pt>
    <dgm:pt modelId="{4D9A8B3A-E041-9E4E-84A9-F56E7CD94C0B}" type="pres">
      <dgm:prSet presAssocID="{28FC1CCA-4D4A-C44E-A5C7-368338E8C16B}" presName="hierChild4" presStyleCnt="0"/>
      <dgm:spPr/>
    </dgm:pt>
    <dgm:pt modelId="{99B783F4-39B1-284E-ACCE-5EE84102AF57}" type="pres">
      <dgm:prSet presAssocID="{28FC1CCA-4D4A-C44E-A5C7-368338E8C16B}" presName="hierChild5" presStyleCnt="0"/>
      <dgm:spPr/>
    </dgm:pt>
    <dgm:pt modelId="{2ACDABC4-1801-CC44-AAFF-6F4057D6F845}" type="pres">
      <dgm:prSet presAssocID="{B73CE7C0-915E-4141-B70E-0C8AB6C3C753}" presName="hierChild3" presStyleCnt="0"/>
      <dgm:spPr/>
    </dgm:pt>
  </dgm:ptLst>
  <dgm:cxnLst>
    <dgm:cxn modelId="{26740726-CE5D-3640-80F3-90108BF30ADE}" type="presOf" srcId="{FD6C184A-6A3D-C141-9064-51D1A38C3A21}" destId="{6961B196-9E91-7645-BD89-3B2A5848B72A}" srcOrd="0" destOrd="0" presId="urn:microsoft.com/office/officeart/2005/8/layout/orgChart1"/>
    <dgm:cxn modelId="{ABF2682B-6797-BE48-89B6-30C4D6B15D8B}" type="presOf" srcId="{1649B58A-B9C0-8B4B-BEDB-402AB7E85241}" destId="{F29C0486-3F49-8A45-A19E-E0061043200F}" srcOrd="1" destOrd="0" presId="urn:microsoft.com/office/officeart/2005/8/layout/orgChart1"/>
    <dgm:cxn modelId="{46B9CF2D-B13F-1B40-8637-7B88A10BA206}" srcId="{EFE9C590-B80C-F24A-A7B9-58BA1E3BC3DB}" destId="{B73CE7C0-915E-4141-B70E-0C8AB6C3C753}" srcOrd="0" destOrd="0" parTransId="{3721565E-4B1A-C34E-970D-61F68979683C}" sibTransId="{B9147563-4523-6042-9062-14C5737A9B50}"/>
    <dgm:cxn modelId="{63DB8E32-8D84-2F41-A6C1-C512E406C4A9}" type="presOf" srcId="{28FC1CCA-4D4A-C44E-A5C7-368338E8C16B}" destId="{7E0FBCCB-6B8A-F648-9A1A-35A4DDD9551F}" srcOrd="0" destOrd="0" presId="urn:microsoft.com/office/officeart/2005/8/layout/orgChart1"/>
    <dgm:cxn modelId="{F917AA38-6CB3-0E46-81DC-3615D70A465C}" srcId="{B73CE7C0-915E-4141-B70E-0C8AB6C3C753}" destId="{28FC1CCA-4D4A-C44E-A5C7-368338E8C16B}" srcOrd="2" destOrd="0" parTransId="{AF8BA3EF-86E6-5D48-8019-876EB719B70B}" sibTransId="{D17A5BB4-116A-C64F-B25E-C40935C48FB1}"/>
    <dgm:cxn modelId="{132D515C-18EA-0D43-B790-61E865864F05}" type="presOf" srcId="{FD6C184A-6A3D-C141-9064-51D1A38C3A21}" destId="{AD546AF1-EAD5-C645-BAD5-EBFAEFA21207}" srcOrd="1" destOrd="0" presId="urn:microsoft.com/office/officeart/2005/8/layout/orgChart1"/>
    <dgm:cxn modelId="{82BB544C-690D-4E4F-9854-5C5B2C075DB5}" type="presOf" srcId="{A774FB9F-EFEF-6C4C-A890-CCDD6D89C145}" destId="{9B186D12-2D3F-A340-B3F2-17E9BA9C8618}" srcOrd="0" destOrd="0" presId="urn:microsoft.com/office/officeart/2005/8/layout/orgChart1"/>
    <dgm:cxn modelId="{C85A5C71-80C9-0E42-B8B1-009C9FF067CE}" type="presOf" srcId="{EFE9C590-B80C-F24A-A7B9-58BA1E3BC3DB}" destId="{A6FCC60C-C69B-F848-B96E-AF928A9708D4}" srcOrd="0" destOrd="0" presId="urn:microsoft.com/office/officeart/2005/8/layout/orgChart1"/>
    <dgm:cxn modelId="{8D7E825A-CEDB-D04B-BB44-E91152465573}" srcId="{B73CE7C0-915E-4141-B70E-0C8AB6C3C753}" destId="{FD6C184A-6A3D-C141-9064-51D1A38C3A21}" srcOrd="1" destOrd="0" parTransId="{44A05237-411E-D944-813F-D4FBDBB8A12B}" sibTransId="{D8A89BD1-F601-1044-B0C4-F66EA979F79B}"/>
    <dgm:cxn modelId="{F0FD9C83-420C-5642-9E09-E89DBA63073C}" srcId="{B73CE7C0-915E-4141-B70E-0C8AB6C3C753}" destId="{1649B58A-B9C0-8B4B-BEDB-402AB7E85241}" srcOrd="0" destOrd="0" parTransId="{A774FB9F-EFEF-6C4C-A890-CCDD6D89C145}" sibTransId="{AB52C1A8-9499-4344-B12B-458CFEFD5B13}"/>
    <dgm:cxn modelId="{E7DA988D-5CE6-9C4B-B24D-FC018E077498}" type="presOf" srcId="{44A05237-411E-D944-813F-D4FBDBB8A12B}" destId="{65873078-72ED-5045-8223-3EA4DD6D057D}" srcOrd="0" destOrd="0" presId="urn:microsoft.com/office/officeart/2005/8/layout/orgChart1"/>
    <dgm:cxn modelId="{8D5BA3AC-3A3A-BB48-8BFF-E64B1E9FB0DC}" type="presOf" srcId="{B73CE7C0-915E-4141-B70E-0C8AB6C3C753}" destId="{009629AD-65A8-F142-BECB-CB36FB0C9E37}" srcOrd="0" destOrd="0" presId="urn:microsoft.com/office/officeart/2005/8/layout/orgChart1"/>
    <dgm:cxn modelId="{BE5705B7-86AF-4F45-9ED8-2D1672D67F7A}" type="presOf" srcId="{AF8BA3EF-86E6-5D48-8019-876EB719B70B}" destId="{2DC34053-86CE-694E-A2A6-B8397B5EB122}" srcOrd="0" destOrd="0" presId="urn:microsoft.com/office/officeart/2005/8/layout/orgChart1"/>
    <dgm:cxn modelId="{1DC550BE-CBCD-3C46-AE82-31A79A90F07A}" type="presOf" srcId="{B73CE7C0-915E-4141-B70E-0C8AB6C3C753}" destId="{9DDFA231-71A7-534A-849D-4C55ACCAF07C}" srcOrd="1" destOrd="0" presId="urn:microsoft.com/office/officeart/2005/8/layout/orgChart1"/>
    <dgm:cxn modelId="{69ABC8EF-24C5-7F47-8767-FF9955932417}" type="presOf" srcId="{28FC1CCA-4D4A-C44E-A5C7-368338E8C16B}" destId="{4B8932A4-375D-B34E-964E-93A5EFCF265A}" srcOrd="1" destOrd="0" presId="urn:microsoft.com/office/officeart/2005/8/layout/orgChart1"/>
    <dgm:cxn modelId="{BB5774F9-C982-F14F-A965-9653134D354D}" type="presOf" srcId="{1649B58A-B9C0-8B4B-BEDB-402AB7E85241}" destId="{8FED52F3-0F9A-CC42-AC0A-888FEAC667F2}" srcOrd="0" destOrd="0" presId="urn:microsoft.com/office/officeart/2005/8/layout/orgChart1"/>
    <dgm:cxn modelId="{349047BF-61BB-2041-AB11-AE7E92D6039E}" type="presParOf" srcId="{A6FCC60C-C69B-F848-B96E-AF928A9708D4}" destId="{2D28EF40-A0B5-594B-B19B-9A8E1FD57BCC}" srcOrd="0" destOrd="0" presId="urn:microsoft.com/office/officeart/2005/8/layout/orgChart1"/>
    <dgm:cxn modelId="{52F8C464-9890-5149-9FDC-A257652959B6}" type="presParOf" srcId="{2D28EF40-A0B5-594B-B19B-9A8E1FD57BCC}" destId="{20BB3A09-6AC5-964E-96D7-2B312A456189}" srcOrd="0" destOrd="0" presId="urn:microsoft.com/office/officeart/2005/8/layout/orgChart1"/>
    <dgm:cxn modelId="{D86C25F4-C788-0B46-9B42-5DDC38014AAB}" type="presParOf" srcId="{20BB3A09-6AC5-964E-96D7-2B312A456189}" destId="{009629AD-65A8-F142-BECB-CB36FB0C9E37}" srcOrd="0" destOrd="0" presId="urn:microsoft.com/office/officeart/2005/8/layout/orgChart1"/>
    <dgm:cxn modelId="{F50FDDC6-4075-124B-B301-1FB4BF8181AE}" type="presParOf" srcId="{20BB3A09-6AC5-964E-96D7-2B312A456189}" destId="{9DDFA231-71A7-534A-849D-4C55ACCAF07C}" srcOrd="1" destOrd="0" presId="urn:microsoft.com/office/officeart/2005/8/layout/orgChart1"/>
    <dgm:cxn modelId="{C556F3F7-5A42-9E4E-8895-D7A4228418D7}" type="presParOf" srcId="{2D28EF40-A0B5-594B-B19B-9A8E1FD57BCC}" destId="{D67D02EB-72E6-1F46-826C-286FC42EE6E9}" srcOrd="1" destOrd="0" presId="urn:microsoft.com/office/officeart/2005/8/layout/orgChart1"/>
    <dgm:cxn modelId="{387C0691-BD01-104A-80BB-116F0F784BA4}" type="presParOf" srcId="{D67D02EB-72E6-1F46-826C-286FC42EE6E9}" destId="{9B186D12-2D3F-A340-B3F2-17E9BA9C8618}" srcOrd="0" destOrd="0" presId="urn:microsoft.com/office/officeart/2005/8/layout/orgChart1"/>
    <dgm:cxn modelId="{F57CF9E9-24FB-E943-A25E-9661BFF9DEA1}" type="presParOf" srcId="{D67D02EB-72E6-1F46-826C-286FC42EE6E9}" destId="{5636D0AC-2062-E44F-A194-09F520F28C05}" srcOrd="1" destOrd="0" presId="urn:microsoft.com/office/officeart/2005/8/layout/orgChart1"/>
    <dgm:cxn modelId="{C94D6302-8509-B44C-9C5B-991FC9D6CC42}" type="presParOf" srcId="{5636D0AC-2062-E44F-A194-09F520F28C05}" destId="{726B4482-5CC1-FA49-B8FF-4F0CE70F2D44}" srcOrd="0" destOrd="0" presId="urn:microsoft.com/office/officeart/2005/8/layout/orgChart1"/>
    <dgm:cxn modelId="{B0207C5B-DF9A-3C4E-948A-06D534C43464}" type="presParOf" srcId="{726B4482-5CC1-FA49-B8FF-4F0CE70F2D44}" destId="{8FED52F3-0F9A-CC42-AC0A-888FEAC667F2}" srcOrd="0" destOrd="0" presId="urn:microsoft.com/office/officeart/2005/8/layout/orgChart1"/>
    <dgm:cxn modelId="{7524EE4E-4699-C449-BB3D-EC5A6A3FC68A}" type="presParOf" srcId="{726B4482-5CC1-FA49-B8FF-4F0CE70F2D44}" destId="{F29C0486-3F49-8A45-A19E-E0061043200F}" srcOrd="1" destOrd="0" presId="urn:microsoft.com/office/officeart/2005/8/layout/orgChart1"/>
    <dgm:cxn modelId="{9DCFF5EB-31D8-644E-94A5-4067C5ABD0E8}" type="presParOf" srcId="{5636D0AC-2062-E44F-A194-09F520F28C05}" destId="{D0A25835-7CA7-5D40-8A8C-AE5E1B5EB88A}" srcOrd="1" destOrd="0" presId="urn:microsoft.com/office/officeart/2005/8/layout/orgChart1"/>
    <dgm:cxn modelId="{6BEA753E-90EB-A447-92E8-264BCABC7A2F}" type="presParOf" srcId="{5636D0AC-2062-E44F-A194-09F520F28C05}" destId="{422FFB24-24D3-774F-BA2C-C41F11A4ED4A}" srcOrd="2" destOrd="0" presId="urn:microsoft.com/office/officeart/2005/8/layout/orgChart1"/>
    <dgm:cxn modelId="{78FBC133-4714-224D-B389-2635E623B545}" type="presParOf" srcId="{D67D02EB-72E6-1F46-826C-286FC42EE6E9}" destId="{65873078-72ED-5045-8223-3EA4DD6D057D}" srcOrd="2" destOrd="0" presId="urn:microsoft.com/office/officeart/2005/8/layout/orgChart1"/>
    <dgm:cxn modelId="{B3EB597F-67B5-AF4C-B4E2-23CD699EB0C6}" type="presParOf" srcId="{D67D02EB-72E6-1F46-826C-286FC42EE6E9}" destId="{0BE661E4-E15C-F943-9997-8AEBCA178F6E}" srcOrd="3" destOrd="0" presId="urn:microsoft.com/office/officeart/2005/8/layout/orgChart1"/>
    <dgm:cxn modelId="{7E681C59-2CE5-CF49-8340-64182529851F}" type="presParOf" srcId="{0BE661E4-E15C-F943-9997-8AEBCA178F6E}" destId="{A7147D85-98AD-5548-BE5E-9B627D6DF7FE}" srcOrd="0" destOrd="0" presId="urn:microsoft.com/office/officeart/2005/8/layout/orgChart1"/>
    <dgm:cxn modelId="{5B4524D9-D106-0143-8F52-3AC8A3563CF3}" type="presParOf" srcId="{A7147D85-98AD-5548-BE5E-9B627D6DF7FE}" destId="{6961B196-9E91-7645-BD89-3B2A5848B72A}" srcOrd="0" destOrd="0" presId="urn:microsoft.com/office/officeart/2005/8/layout/orgChart1"/>
    <dgm:cxn modelId="{91DD522A-CCBD-AD4A-BB4E-79D36133D53D}" type="presParOf" srcId="{A7147D85-98AD-5548-BE5E-9B627D6DF7FE}" destId="{AD546AF1-EAD5-C645-BAD5-EBFAEFA21207}" srcOrd="1" destOrd="0" presId="urn:microsoft.com/office/officeart/2005/8/layout/orgChart1"/>
    <dgm:cxn modelId="{D555957A-68F3-F543-B412-B50EC0878F03}" type="presParOf" srcId="{0BE661E4-E15C-F943-9997-8AEBCA178F6E}" destId="{F82D4F6C-7220-EC4C-8D6F-E2C7755ACEC1}" srcOrd="1" destOrd="0" presId="urn:microsoft.com/office/officeart/2005/8/layout/orgChart1"/>
    <dgm:cxn modelId="{DC8B28CB-45B3-CC49-B0A3-B25D92D2B98C}" type="presParOf" srcId="{0BE661E4-E15C-F943-9997-8AEBCA178F6E}" destId="{FDE0A97F-F026-5A47-81DD-6FAB96B5DB0C}" srcOrd="2" destOrd="0" presId="urn:microsoft.com/office/officeart/2005/8/layout/orgChart1"/>
    <dgm:cxn modelId="{D1BFD055-C252-554D-AFA6-086B07CA67C4}" type="presParOf" srcId="{D67D02EB-72E6-1F46-826C-286FC42EE6E9}" destId="{2DC34053-86CE-694E-A2A6-B8397B5EB122}" srcOrd="4" destOrd="0" presId="urn:microsoft.com/office/officeart/2005/8/layout/orgChart1"/>
    <dgm:cxn modelId="{C1A3D7C0-6020-C345-B388-60D4793773F2}" type="presParOf" srcId="{D67D02EB-72E6-1F46-826C-286FC42EE6E9}" destId="{B5DDA1D1-31C8-AE4A-AAAD-BA6FC3D117FD}" srcOrd="5" destOrd="0" presId="urn:microsoft.com/office/officeart/2005/8/layout/orgChart1"/>
    <dgm:cxn modelId="{324DBD13-7D45-9641-9E10-80BFF5411ABD}" type="presParOf" srcId="{B5DDA1D1-31C8-AE4A-AAAD-BA6FC3D117FD}" destId="{EBABA6ED-DFFB-C840-8C57-97089A7A3B2B}" srcOrd="0" destOrd="0" presId="urn:microsoft.com/office/officeart/2005/8/layout/orgChart1"/>
    <dgm:cxn modelId="{44453865-4F12-2240-853B-D51C196C7A0B}" type="presParOf" srcId="{EBABA6ED-DFFB-C840-8C57-97089A7A3B2B}" destId="{7E0FBCCB-6B8A-F648-9A1A-35A4DDD9551F}" srcOrd="0" destOrd="0" presId="urn:microsoft.com/office/officeart/2005/8/layout/orgChart1"/>
    <dgm:cxn modelId="{11AE0235-230E-2846-879F-CB8B2AB6F7B5}" type="presParOf" srcId="{EBABA6ED-DFFB-C840-8C57-97089A7A3B2B}" destId="{4B8932A4-375D-B34E-964E-93A5EFCF265A}" srcOrd="1" destOrd="0" presId="urn:microsoft.com/office/officeart/2005/8/layout/orgChart1"/>
    <dgm:cxn modelId="{021BC61C-E193-E644-A7BA-F510B8D78366}" type="presParOf" srcId="{B5DDA1D1-31C8-AE4A-AAAD-BA6FC3D117FD}" destId="{4D9A8B3A-E041-9E4E-84A9-F56E7CD94C0B}" srcOrd="1" destOrd="0" presId="urn:microsoft.com/office/officeart/2005/8/layout/orgChart1"/>
    <dgm:cxn modelId="{D1DCEA7C-D6A3-CA4B-B3C4-4311593B2990}" type="presParOf" srcId="{B5DDA1D1-31C8-AE4A-AAAD-BA6FC3D117FD}" destId="{99B783F4-39B1-284E-ACCE-5EE84102AF57}" srcOrd="2" destOrd="0" presId="urn:microsoft.com/office/officeart/2005/8/layout/orgChart1"/>
    <dgm:cxn modelId="{B502104D-84EF-3B49-AECD-86074C830595}" type="presParOf" srcId="{2D28EF40-A0B5-594B-B19B-9A8E1FD57BCC}" destId="{2ACDABC4-1801-CC44-AAFF-6F4057D6F845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FE9C590-B80C-F24A-A7B9-58BA1E3BC3DB}" type="doc">
      <dgm:prSet loTypeId="urn:microsoft.com/office/officeart/2005/8/layout/orgChart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73CE7C0-915E-4141-B70E-0C8AB6C3C753}">
      <dgm:prSet phldrT="[Text]"/>
      <dgm:spPr/>
      <dgm:t>
        <a:bodyPr/>
        <a:lstStyle/>
        <a:p>
          <a:r>
            <a:rPr lang="en-US" dirty="0"/>
            <a:t>Supporters</a:t>
          </a:r>
        </a:p>
      </dgm:t>
    </dgm:pt>
    <dgm:pt modelId="{3721565E-4B1A-C34E-970D-61F68979683C}" type="parTrans" cxnId="{46B9CF2D-B13F-1B40-8637-7B88A10BA206}">
      <dgm:prSet/>
      <dgm:spPr/>
      <dgm:t>
        <a:bodyPr/>
        <a:lstStyle/>
        <a:p>
          <a:endParaRPr lang="en-US"/>
        </a:p>
      </dgm:t>
    </dgm:pt>
    <dgm:pt modelId="{B9147563-4523-6042-9062-14C5737A9B50}" type="sibTrans" cxnId="{46B9CF2D-B13F-1B40-8637-7B88A10BA206}">
      <dgm:prSet/>
      <dgm:spPr/>
      <dgm:t>
        <a:bodyPr/>
        <a:lstStyle/>
        <a:p>
          <a:endParaRPr lang="en-US"/>
        </a:p>
      </dgm:t>
    </dgm:pt>
    <dgm:pt modelId="{FD6C184A-6A3D-C141-9064-51D1A38C3A21}">
      <dgm:prSet phldrT="[Text]"/>
      <dgm:spPr/>
      <dgm:t>
        <a:bodyPr/>
        <a:lstStyle/>
        <a:p>
          <a:r>
            <a:rPr lang="en-US" dirty="0" err="1"/>
            <a:t>ProjectID</a:t>
          </a:r>
          <a:endParaRPr lang="en-US" dirty="0"/>
        </a:p>
      </dgm:t>
    </dgm:pt>
    <dgm:pt modelId="{D8A89BD1-F601-1044-B0C4-F66EA979F79B}" type="sibTrans" cxnId="{8D7E825A-CEDB-D04B-BB44-E91152465573}">
      <dgm:prSet/>
      <dgm:spPr/>
      <dgm:t>
        <a:bodyPr/>
        <a:lstStyle/>
        <a:p>
          <a:endParaRPr lang="en-US"/>
        </a:p>
      </dgm:t>
    </dgm:pt>
    <dgm:pt modelId="{44A05237-411E-D944-813F-D4FBDBB8A12B}" type="parTrans" cxnId="{8D7E825A-CEDB-D04B-BB44-E91152465573}">
      <dgm:prSet/>
      <dgm:spPr/>
      <dgm:t>
        <a:bodyPr/>
        <a:lstStyle/>
        <a:p>
          <a:endParaRPr lang="en-US"/>
        </a:p>
      </dgm:t>
    </dgm:pt>
    <dgm:pt modelId="{1649B58A-B9C0-8B4B-BEDB-402AB7E85241}">
      <dgm:prSet phldrT="[Text]"/>
      <dgm:spPr/>
      <dgm:t>
        <a:bodyPr/>
        <a:lstStyle/>
        <a:p>
          <a:r>
            <a:rPr lang="en-US" dirty="0" err="1"/>
            <a:t>SupporterID</a:t>
          </a:r>
          <a:endParaRPr lang="en-US" dirty="0"/>
        </a:p>
      </dgm:t>
    </dgm:pt>
    <dgm:pt modelId="{AB52C1A8-9499-4344-B12B-458CFEFD5B13}" type="sibTrans" cxnId="{F0FD9C83-420C-5642-9E09-E89DBA63073C}">
      <dgm:prSet/>
      <dgm:spPr/>
      <dgm:t>
        <a:bodyPr/>
        <a:lstStyle/>
        <a:p>
          <a:endParaRPr lang="en-US"/>
        </a:p>
      </dgm:t>
    </dgm:pt>
    <dgm:pt modelId="{A774FB9F-EFEF-6C4C-A890-CCDD6D89C145}" type="parTrans" cxnId="{F0FD9C83-420C-5642-9E09-E89DBA63073C}">
      <dgm:prSet/>
      <dgm:spPr/>
      <dgm:t>
        <a:bodyPr/>
        <a:lstStyle/>
        <a:p>
          <a:endParaRPr lang="en-US"/>
        </a:p>
      </dgm:t>
    </dgm:pt>
    <dgm:pt modelId="{4F69BC38-EBC5-43A0-B4B6-C5912246AC27}">
      <dgm:prSet phldrT="[Text]"/>
      <dgm:spPr/>
      <dgm:t>
        <a:bodyPr/>
        <a:lstStyle/>
        <a:p>
          <a:r>
            <a:rPr lang="en-US" dirty="0"/>
            <a:t>Amount</a:t>
          </a:r>
        </a:p>
      </dgm:t>
    </dgm:pt>
    <dgm:pt modelId="{FDDA8A76-D9CD-44A0-AEED-A5A1635375B3}" type="parTrans" cxnId="{6198FF15-0088-4CC9-9E03-ADC24847BA0A}">
      <dgm:prSet/>
      <dgm:spPr/>
      <dgm:t>
        <a:bodyPr/>
        <a:lstStyle/>
        <a:p>
          <a:endParaRPr lang="en-US"/>
        </a:p>
      </dgm:t>
    </dgm:pt>
    <dgm:pt modelId="{12221CAB-E627-436B-932C-06BE2876619B}" type="sibTrans" cxnId="{6198FF15-0088-4CC9-9E03-ADC24847BA0A}">
      <dgm:prSet/>
      <dgm:spPr/>
      <dgm:t>
        <a:bodyPr/>
        <a:lstStyle/>
        <a:p>
          <a:endParaRPr lang="en-US"/>
        </a:p>
      </dgm:t>
    </dgm:pt>
    <dgm:pt modelId="{A6FCC60C-C69B-F848-B96E-AF928A9708D4}" type="pres">
      <dgm:prSet presAssocID="{EFE9C590-B80C-F24A-A7B9-58BA1E3BC3D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2D28EF40-A0B5-594B-B19B-9A8E1FD57BCC}" type="pres">
      <dgm:prSet presAssocID="{B73CE7C0-915E-4141-B70E-0C8AB6C3C753}" presName="hierRoot1" presStyleCnt="0">
        <dgm:presLayoutVars>
          <dgm:hierBranch val="init"/>
        </dgm:presLayoutVars>
      </dgm:prSet>
      <dgm:spPr/>
    </dgm:pt>
    <dgm:pt modelId="{20BB3A09-6AC5-964E-96D7-2B312A456189}" type="pres">
      <dgm:prSet presAssocID="{B73CE7C0-915E-4141-B70E-0C8AB6C3C753}" presName="rootComposite1" presStyleCnt="0"/>
      <dgm:spPr/>
    </dgm:pt>
    <dgm:pt modelId="{009629AD-65A8-F142-BECB-CB36FB0C9E37}" type="pres">
      <dgm:prSet presAssocID="{B73CE7C0-915E-4141-B70E-0C8AB6C3C753}" presName="rootText1" presStyleLbl="node0" presStyleIdx="0" presStyleCnt="1">
        <dgm:presLayoutVars>
          <dgm:chPref val="3"/>
        </dgm:presLayoutVars>
      </dgm:prSet>
      <dgm:spPr/>
    </dgm:pt>
    <dgm:pt modelId="{9DDFA231-71A7-534A-849D-4C55ACCAF07C}" type="pres">
      <dgm:prSet presAssocID="{B73CE7C0-915E-4141-B70E-0C8AB6C3C753}" presName="rootConnector1" presStyleLbl="node1" presStyleIdx="0" presStyleCnt="0"/>
      <dgm:spPr/>
    </dgm:pt>
    <dgm:pt modelId="{D67D02EB-72E6-1F46-826C-286FC42EE6E9}" type="pres">
      <dgm:prSet presAssocID="{B73CE7C0-915E-4141-B70E-0C8AB6C3C753}" presName="hierChild2" presStyleCnt="0"/>
      <dgm:spPr/>
    </dgm:pt>
    <dgm:pt modelId="{9B186D12-2D3F-A340-B3F2-17E9BA9C8618}" type="pres">
      <dgm:prSet presAssocID="{A774FB9F-EFEF-6C4C-A890-CCDD6D89C145}" presName="Name37" presStyleLbl="parChTrans1D2" presStyleIdx="0" presStyleCnt="3"/>
      <dgm:spPr/>
    </dgm:pt>
    <dgm:pt modelId="{5636D0AC-2062-E44F-A194-09F520F28C05}" type="pres">
      <dgm:prSet presAssocID="{1649B58A-B9C0-8B4B-BEDB-402AB7E85241}" presName="hierRoot2" presStyleCnt="0">
        <dgm:presLayoutVars>
          <dgm:hierBranch val="init"/>
        </dgm:presLayoutVars>
      </dgm:prSet>
      <dgm:spPr/>
    </dgm:pt>
    <dgm:pt modelId="{726B4482-5CC1-FA49-B8FF-4F0CE70F2D44}" type="pres">
      <dgm:prSet presAssocID="{1649B58A-B9C0-8B4B-BEDB-402AB7E85241}" presName="rootComposite" presStyleCnt="0"/>
      <dgm:spPr/>
    </dgm:pt>
    <dgm:pt modelId="{8FED52F3-0F9A-CC42-AC0A-888FEAC667F2}" type="pres">
      <dgm:prSet presAssocID="{1649B58A-B9C0-8B4B-BEDB-402AB7E85241}" presName="rootText" presStyleLbl="node2" presStyleIdx="0" presStyleCnt="3" custLinFactNeighborX="2686" custLinFactNeighborY="54504">
        <dgm:presLayoutVars>
          <dgm:chPref val="3"/>
        </dgm:presLayoutVars>
      </dgm:prSet>
      <dgm:spPr/>
    </dgm:pt>
    <dgm:pt modelId="{F29C0486-3F49-8A45-A19E-E0061043200F}" type="pres">
      <dgm:prSet presAssocID="{1649B58A-B9C0-8B4B-BEDB-402AB7E85241}" presName="rootConnector" presStyleLbl="node2" presStyleIdx="0" presStyleCnt="3"/>
      <dgm:spPr/>
    </dgm:pt>
    <dgm:pt modelId="{D0A25835-7CA7-5D40-8A8C-AE5E1B5EB88A}" type="pres">
      <dgm:prSet presAssocID="{1649B58A-B9C0-8B4B-BEDB-402AB7E85241}" presName="hierChild4" presStyleCnt="0"/>
      <dgm:spPr/>
    </dgm:pt>
    <dgm:pt modelId="{422FFB24-24D3-774F-BA2C-C41F11A4ED4A}" type="pres">
      <dgm:prSet presAssocID="{1649B58A-B9C0-8B4B-BEDB-402AB7E85241}" presName="hierChild5" presStyleCnt="0"/>
      <dgm:spPr/>
    </dgm:pt>
    <dgm:pt modelId="{65873078-72ED-5045-8223-3EA4DD6D057D}" type="pres">
      <dgm:prSet presAssocID="{44A05237-411E-D944-813F-D4FBDBB8A12B}" presName="Name37" presStyleLbl="parChTrans1D2" presStyleIdx="1" presStyleCnt="3"/>
      <dgm:spPr/>
    </dgm:pt>
    <dgm:pt modelId="{0BE661E4-E15C-F943-9997-8AEBCA178F6E}" type="pres">
      <dgm:prSet presAssocID="{FD6C184A-6A3D-C141-9064-51D1A38C3A21}" presName="hierRoot2" presStyleCnt="0">
        <dgm:presLayoutVars>
          <dgm:hierBranch val="init"/>
        </dgm:presLayoutVars>
      </dgm:prSet>
      <dgm:spPr/>
    </dgm:pt>
    <dgm:pt modelId="{A7147D85-98AD-5548-BE5E-9B627D6DF7FE}" type="pres">
      <dgm:prSet presAssocID="{FD6C184A-6A3D-C141-9064-51D1A38C3A21}" presName="rootComposite" presStyleCnt="0"/>
      <dgm:spPr/>
    </dgm:pt>
    <dgm:pt modelId="{6961B196-9E91-7645-BD89-3B2A5848B72A}" type="pres">
      <dgm:prSet presAssocID="{FD6C184A-6A3D-C141-9064-51D1A38C3A21}" presName="rootText" presStyleLbl="node2" presStyleIdx="1" presStyleCnt="3">
        <dgm:presLayoutVars>
          <dgm:chPref val="3"/>
        </dgm:presLayoutVars>
      </dgm:prSet>
      <dgm:spPr/>
    </dgm:pt>
    <dgm:pt modelId="{AD546AF1-EAD5-C645-BAD5-EBFAEFA21207}" type="pres">
      <dgm:prSet presAssocID="{FD6C184A-6A3D-C141-9064-51D1A38C3A21}" presName="rootConnector" presStyleLbl="node2" presStyleIdx="1" presStyleCnt="3"/>
      <dgm:spPr/>
    </dgm:pt>
    <dgm:pt modelId="{F82D4F6C-7220-EC4C-8D6F-E2C7755ACEC1}" type="pres">
      <dgm:prSet presAssocID="{FD6C184A-6A3D-C141-9064-51D1A38C3A21}" presName="hierChild4" presStyleCnt="0"/>
      <dgm:spPr/>
    </dgm:pt>
    <dgm:pt modelId="{FDE0A97F-F026-5A47-81DD-6FAB96B5DB0C}" type="pres">
      <dgm:prSet presAssocID="{FD6C184A-6A3D-C141-9064-51D1A38C3A21}" presName="hierChild5" presStyleCnt="0"/>
      <dgm:spPr/>
    </dgm:pt>
    <dgm:pt modelId="{5555D3B4-E6FF-4ADB-8730-3E42B67550CD}" type="pres">
      <dgm:prSet presAssocID="{FDDA8A76-D9CD-44A0-AEED-A5A1635375B3}" presName="Name37" presStyleLbl="parChTrans1D2" presStyleIdx="2" presStyleCnt="3"/>
      <dgm:spPr/>
    </dgm:pt>
    <dgm:pt modelId="{70810600-562F-4468-B406-0B22DD4FE83E}" type="pres">
      <dgm:prSet presAssocID="{4F69BC38-EBC5-43A0-B4B6-C5912246AC27}" presName="hierRoot2" presStyleCnt="0">
        <dgm:presLayoutVars>
          <dgm:hierBranch val="init"/>
        </dgm:presLayoutVars>
      </dgm:prSet>
      <dgm:spPr/>
    </dgm:pt>
    <dgm:pt modelId="{DF8A61F6-0DAA-43E5-A875-D3158813EBE5}" type="pres">
      <dgm:prSet presAssocID="{4F69BC38-EBC5-43A0-B4B6-C5912246AC27}" presName="rootComposite" presStyleCnt="0"/>
      <dgm:spPr/>
    </dgm:pt>
    <dgm:pt modelId="{213D816D-08BA-4D74-BEAA-AE4435BA8616}" type="pres">
      <dgm:prSet presAssocID="{4F69BC38-EBC5-43A0-B4B6-C5912246AC27}" presName="rootText" presStyleLbl="node2" presStyleIdx="2" presStyleCnt="3">
        <dgm:presLayoutVars>
          <dgm:chPref val="3"/>
        </dgm:presLayoutVars>
      </dgm:prSet>
      <dgm:spPr/>
    </dgm:pt>
    <dgm:pt modelId="{7BBA75C0-501F-4CE2-ABF5-EDCEF31B2B5C}" type="pres">
      <dgm:prSet presAssocID="{4F69BC38-EBC5-43A0-B4B6-C5912246AC27}" presName="rootConnector" presStyleLbl="node2" presStyleIdx="2" presStyleCnt="3"/>
      <dgm:spPr/>
    </dgm:pt>
    <dgm:pt modelId="{E298B59D-1DE3-420D-9593-FA0A6F86E2FC}" type="pres">
      <dgm:prSet presAssocID="{4F69BC38-EBC5-43A0-B4B6-C5912246AC27}" presName="hierChild4" presStyleCnt="0"/>
      <dgm:spPr/>
    </dgm:pt>
    <dgm:pt modelId="{30CA555D-E5AF-4417-8A5C-1991A5619DEA}" type="pres">
      <dgm:prSet presAssocID="{4F69BC38-EBC5-43A0-B4B6-C5912246AC27}" presName="hierChild5" presStyleCnt="0"/>
      <dgm:spPr/>
    </dgm:pt>
    <dgm:pt modelId="{2ACDABC4-1801-CC44-AAFF-6F4057D6F845}" type="pres">
      <dgm:prSet presAssocID="{B73CE7C0-915E-4141-B70E-0C8AB6C3C753}" presName="hierChild3" presStyleCnt="0"/>
      <dgm:spPr/>
    </dgm:pt>
  </dgm:ptLst>
  <dgm:cxnLst>
    <dgm:cxn modelId="{6198FF15-0088-4CC9-9E03-ADC24847BA0A}" srcId="{B73CE7C0-915E-4141-B70E-0C8AB6C3C753}" destId="{4F69BC38-EBC5-43A0-B4B6-C5912246AC27}" srcOrd="2" destOrd="0" parTransId="{FDDA8A76-D9CD-44A0-AEED-A5A1635375B3}" sibTransId="{12221CAB-E627-436B-932C-06BE2876619B}"/>
    <dgm:cxn modelId="{C023E01B-765C-48C3-BD26-6AE156576A90}" type="presOf" srcId="{4F69BC38-EBC5-43A0-B4B6-C5912246AC27}" destId="{213D816D-08BA-4D74-BEAA-AE4435BA8616}" srcOrd="0" destOrd="0" presId="urn:microsoft.com/office/officeart/2005/8/layout/orgChart1"/>
    <dgm:cxn modelId="{580EE620-AB31-7942-81C9-692445F1BABF}" type="presOf" srcId="{FD6C184A-6A3D-C141-9064-51D1A38C3A21}" destId="{AD546AF1-EAD5-C645-BAD5-EBFAEFA21207}" srcOrd="1" destOrd="0" presId="urn:microsoft.com/office/officeart/2005/8/layout/orgChart1"/>
    <dgm:cxn modelId="{46B9CF2D-B13F-1B40-8637-7B88A10BA206}" srcId="{EFE9C590-B80C-F24A-A7B9-58BA1E3BC3DB}" destId="{B73CE7C0-915E-4141-B70E-0C8AB6C3C753}" srcOrd="0" destOrd="0" parTransId="{3721565E-4B1A-C34E-970D-61F68979683C}" sibTransId="{B9147563-4523-6042-9062-14C5737A9B50}"/>
    <dgm:cxn modelId="{DA8D8564-DF35-48A3-B12D-692EDC2851EB}" type="presOf" srcId="{4F69BC38-EBC5-43A0-B4B6-C5912246AC27}" destId="{7BBA75C0-501F-4CE2-ABF5-EDCEF31B2B5C}" srcOrd="1" destOrd="0" presId="urn:microsoft.com/office/officeart/2005/8/layout/orgChart1"/>
    <dgm:cxn modelId="{B945676F-3F25-6E49-977A-8F4E17C5BEC5}" type="presOf" srcId="{1649B58A-B9C0-8B4B-BEDB-402AB7E85241}" destId="{8FED52F3-0F9A-CC42-AC0A-888FEAC667F2}" srcOrd="0" destOrd="0" presId="urn:microsoft.com/office/officeart/2005/8/layout/orgChart1"/>
    <dgm:cxn modelId="{BF550373-3B8E-F348-A517-BB3C2300DF15}" type="presOf" srcId="{1649B58A-B9C0-8B4B-BEDB-402AB7E85241}" destId="{F29C0486-3F49-8A45-A19E-E0061043200F}" srcOrd="1" destOrd="0" presId="urn:microsoft.com/office/officeart/2005/8/layout/orgChart1"/>
    <dgm:cxn modelId="{8D7E825A-CEDB-D04B-BB44-E91152465573}" srcId="{B73CE7C0-915E-4141-B70E-0C8AB6C3C753}" destId="{FD6C184A-6A3D-C141-9064-51D1A38C3A21}" srcOrd="1" destOrd="0" parTransId="{44A05237-411E-D944-813F-D4FBDBB8A12B}" sibTransId="{D8A89BD1-F601-1044-B0C4-F66EA979F79B}"/>
    <dgm:cxn modelId="{F0FD9C83-420C-5642-9E09-E89DBA63073C}" srcId="{B73CE7C0-915E-4141-B70E-0C8AB6C3C753}" destId="{1649B58A-B9C0-8B4B-BEDB-402AB7E85241}" srcOrd="0" destOrd="0" parTransId="{A774FB9F-EFEF-6C4C-A890-CCDD6D89C145}" sibTransId="{AB52C1A8-9499-4344-B12B-458CFEFD5B13}"/>
    <dgm:cxn modelId="{94C9B589-AF20-0E4A-95C5-96A0A042DB08}" type="presOf" srcId="{A774FB9F-EFEF-6C4C-A890-CCDD6D89C145}" destId="{9B186D12-2D3F-A340-B3F2-17E9BA9C8618}" srcOrd="0" destOrd="0" presId="urn:microsoft.com/office/officeart/2005/8/layout/orgChart1"/>
    <dgm:cxn modelId="{1F2656AD-3854-3F4B-9D97-E0BCCD6BC235}" type="presOf" srcId="{FD6C184A-6A3D-C141-9064-51D1A38C3A21}" destId="{6961B196-9E91-7645-BD89-3B2A5848B72A}" srcOrd="0" destOrd="0" presId="urn:microsoft.com/office/officeart/2005/8/layout/orgChart1"/>
    <dgm:cxn modelId="{6ED1B4C6-77F1-404F-ACD3-5886DAABA66E}" type="presOf" srcId="{B73CE7C0-915E-4141-B70E-0C8AB6C3C753}" destId="{009629AD-65A8-F142-BECB-CB36FB0C9E37}" srcOrd="0" destOrd="0" presId="urn:microsoft.com/office/officeart/2005/8/layout/orgChart1"/>
    <dgm:cxn modelId="{4DDD15E4-9506-614B-B58C-3AF3393F9421}" type="presOf" srcId="{44A05237-411E-D944-813F-D4FBDBB8A12B}" destId="{65873078-72ED-5045-8223-3EA4DD6D057D}" srcOrd="0" destOrd="0" presId="urn:microsoft.com/office/officeart/2005/8/layout/orgChart1"/>
    <dgm:cxn modelId="{330BC4EB-D28A-4022-800E-25A7D4E491B5}" type="presOf" srcId="{FDDA8A76-D9CD-44A0-AEED-A5A1635375B3}" destId="{5555D3B4-E6FF-4ADB-8730-3E42B67550CD}" srcOrd="0" destOrd="0" presId="urn:microsoft.com/office/officeart/2005/8/layout/orgChart1"/>
    <dgm:cxn modelId="{820D5CF7-AACE-1F47-ABFC-B4E1C5233CD4}" type="presOf" srcId="{EFE9C590-B80C-F24A-A7B9-58BA1E3BC3DB}" destId="{A6FCC60C-C69B-F848-B96E-AF928A9708D4}" srcOrd="0" destOrd="0" presId="urn:microsoft.com/office/officeart/2005/8/layout/orgChart1"/>
    <dgm:cxn modelId="{D10E70F9-DCD1-FA46-8C53-34481F83CD85}" type="presOf" srcId="{B73CE7C0-915E-4141-B70E-0C8AB6C3C753}" destId="{9DDFA231-71A7-534A-849D-4C55ACCAF07C}" srcOrd="1" destOrd="0" presId="urn:microsoft.com/office/officeart/2005/8/layout/orgChart1"/>
    <dgm:cxn modelId="{6B92ED7E-C97C-0549-9C54-49355714AB6D}" type="presParOf" srcId="{A6FCC60C-C69B-F848-B96E-AF928A9708D4}" destId="{2D28EF40-A0B5-594B-B19B-9A8E1FD57BCC}" srcOrd="0" destOrd="0" presId="urn:microsoft.com/office/officeart/2005/8/layout/orgChart1"/>
    <dgm:cxn modelId="{4199FE80-E2A4-D346-BDB9-EAD2EB079B06}" type="presParOf" srcId="{2D28EF40-A0B5-594B-B19B-9A8E1FD57BCC}" destId="{20BB3A09-6AC5-964E-96D7-2B312A456189}" srcOrd="0" destOrd="0" presId="urn:microsoft.com/office/officeart/2005/8/layout/orgChart1"/>
    <dgm:cxn modelId="{A8E41735-00DA-994D-8601-30F683D7A16C}" type="presParOf" srcId="{20BB3A09-6AC5-964E-96D7-2B312A456189}" destId="{009629AD-65A8-F142-BECB-CB36FB0C9E37}" srcOrd="0" destOrd="0" presId="urn:microsoft.com/office/officeart/2005/8/layout/orgChart1"/>
    <dgm:cxn modelId="{D6A0488D-CCAB-0449-84C1-7B62F03341FC}" type="presParOf" srcId="{20BB3A09-6AC5-964E-96D7-2B312A456189}" destId="{9DDFA231-71A7-534A-849D-4C55ACCAF07C}" srcOrd="1" destOrd="0" presId="urn:microsoft.com/office/officeart/2005/8/layout/orgChart1"/>
    <dgm:cxn modelId="{3F9401FF-40E4-7A49-B2CA-7AF61AD13BC8}" type="presParOf" srcId="{2D28EF40-A0B5-594B-B19B-9A8E1FD57BCC}" destId="{D67D02EB-72E6-1F46-826C-286FC42EE6E9}" srcOrd="1" destOrd="0" presId="urn:microsoft.com/office/officeart/2005/8/layout/orgChart1"/>
    <dgm:cxn modelId="{1DD11B86-CB72-8842-8BD5-9787A5FBB838}" type="presParOf" srcId="{D67D02EB-72E6-1F46-826C-286FC42EE6E9}" destId="{9B186D12-2D3F-A340-B3F2-17E9BA9C8618}" srcOrd="0" destOrd="0" presId="urn:microsoft.com/office/officeart/2005/8/layout/orgChart1"/>
    <dgm:cxn modelId="{19A7FE28-3EFE-2949-918B-D36A1F8E50BA}" type="presParOf" srcId="{D67D02EB-72E6-1F46-826C-286FC42EE6E9}" destId="{5636D0AC-2062-E44F-A194-09F520F28C05}" srcOrd="1" destOrd="0" presId="urn:microsoft.com/office/officeart/2005/8/layout/orgChart1"/>
    <dgm:cxn modelId="{9AC1FD67-034B-9342-A7DB-78381BCD0A8C}" type="presParOf" srcId="{5636D0AC-2062-E44F-A194-09F520F28C05}" destId="{726B4482-5CC1-FA49-B8FF-4F0CE70F2D44}" srcOrd="0" destOrd="0" presId="urn:microsoft.com/office/officeart/2005/8/layout/orgChart1"/>
    <dgm:cxn modelId="{DA2B0938-22C8-BC4D-A348-D0F15E45D4D3}" type="presParOf" srcId="{726B4482-5CC1-FA49-B8FF-4F0CE70F2D44}" destId="{8FED52F3-0F9A-CC42-AC0A-888FEAC667F2}" srcOrd="0" destOrd="0" presId="urn:microsoft.com/office/officeart/2005/8/layout/orgChart1"/>
    <dgm:cxn modelId="{E961DAC4-47EE-FC48-8FAD-7FC937A0CAA4}" type="presParOf" srcId="{726B4482-5CC1-FA49-B8FF-4F0CE70F2D44}" destId="{F29C0486-3F49-8A45-A19E-E0061043200F}" srcOrd="1" destOrd="0" presId="urn:microsoft.com/office/officeart/2005/8/layout/orgChart1"/>
    <dgm:cxn modelId="{F9A38EC7-7FCD-1344-81C8-AF840FC81C58}" type="presParOf" srcId="{5636D0AC-2062-E44F-A194-09F520F28C05}" destId="{D0A25835-7CA7-5D40-8A8C-AE5E1B5EB88A}" srcOrd="1" destOrd="0" presId="urn:microsoft.com/office/officeart/2005/8/layout/orgChart1"/>
    <dgm:cxn modelId="{B91F976E-EBB0-D24F-A56E-EF54AF710DA1}" type="presParOf" srcId="{5636D0AC-2062-E44F-A194-09F520F28C05}" destId="{422FFB24-24D3-774F-BA2C-C41F11A4ED4A}" srcOrd="2" destOrd="0" presId="urn:microsoft.com/office/officeart/2005/8/layout/orgChart1"/>
    <dgm:cxn modelId="{7E2AE8F1-369F-0E47-94E8-4152BB3DB291}" type="presParOf" srcId="{D67D02EB-72E6-1F46-826C-286FC42EE6E9}" destId="{65873078-72ED-5045-8223-3EA4DD6D057D}" srcOrd="2" destOrd="0" presId="urn:microsoft.com/office/officeart/2005/8/layout/orgChart1"/>
    <dgm:cxn modelId="{E0053701-F2DD-4247-ADF0-3EF58CC6E65E}" type="presParOf" srcId="{D67D02EB-72E6-1F46-826C-286FC42EE6E9}" destId="{0BE661E4-E15C-F943-9997-8AEBCA178F6E}" srcOrd="3" destOrd="0" presId="urn:microsoft.com/office/officeart/2005/8/layout/orgChart1"/>
    <dgm:cxn modelId="{DE8CABB1-3FDB-644E-BFD2-33E882B2B687}" type="presParOf" srcId="{0BE661E4-E15C-F943-9997-8AEBCA178F6E}" destId="{A7147D85-98AD-5548-BE5E-9B627D6DF7FE}" srcOrd="0" destOrd="0" presId="urn:microsoft.com/office/officeart/2005/8/layout/orgChart1"/>
    <dgm:cxn modelId="{687CD279-BB3A-A74D-8266-28CF3A3E5960}" type="presParOf" srcId="{A7147D85-98AD-5548-BE5E-9B627D6DF7FE}" destId="{6961B196-9E91-7645-BD89-3B2A5848B72A}" srcOrd="0" destOrd="0" presId="urn:microsoft.com/office/officeart/2005/8/layout/orgChart1"/>
    <dgm:cxn modelId="{9FD001BD-4157-7B4B-89E6-8D53924C26F1}" type="presParOf" srcId="{A7147D85-98AD-5548-BE5E-9B627D6DF7FE}" destId="{AD546AF1-EAD5-C645-BAD5-EBFAEFA21207}" srcOrd="1" destOrd="0" presId="urn:microsoft.com/office/officeart/2005/8/layout/orgChart1"/>
    <dgm:cxn modelId="{9C88C49C-A4CF-1C4D-914B-D250EEF8B81D}" type="presParOf" srcId="{0BE661E4-E15C-F943-9997-8AEBCA178F6E}" destId="{F82D4F6C-7220-EC4C-8D6F-E2C7755ACEC1}" srcOrd="1" destOrd="0" presId="urn:microsoft.com/office/officeart/2005/8/layout/orgChart1"/>
    <dgm:cxn modelId="{F9F055F5-7C40-614C-B875-44674C9A8AAA}" type="presParOf" srcId="{0BE661E4-E15C-F943-9997-8AEBCA178F6E}" destId="{FDE0A97F-F026-5A47-81DD-6FAB96B5DB0C}" srcOrd="2" destOrd="0" presId="urn:microsoft.com/office/officeart/2005/8/layout/orgChart1"/>
    <dgm:cxn modelId="{04A9B94A-3EE1-4B96-8E9B-B8C9CE754061}" type="presParOf" srcId="{D67D02EB-72E6-1F46-826C-286FC42EE6E9}" destId="{5555D3B4-E6FF-4ADB-8730-3E42B67550CD}" srcOrd="4" destOrd="0" presId="urn:microsoft.com/office/officeart/2005/8/layout/orgChart1"/>
    <dgm:cxn modelId="{F1AD53F7-BAED-47B2-ABB1-C360E55BC44A}" type="presParOf" srcId="{D67D02EB-72E6-1F46-826C-286FC42EE6E9}" destId="{70810600-562F-4468-B406-0B22DD4FE83E}" srcOrd="5" destOrd="0" presId="urn:microsoft.com/office/officeart/2005/8/layout/orgChart1"/>
    <dgm:cxn modelId="{50741C1A-951C-4055-9992-B770548F4ED4}" type="presParOf" srcId="{70810600-562F-4468-B406-0B22DD4FE83E}" destId="{DF8A61F6-0DAA-43E5-A875-D3158813EBE5}" srcOrd="0" destOrd="0" presId="urn:microsoft.com/office/officeart/2005/8/layout/orgChart1"/>
    <dgm:cxn modelId="{553EE0E6-E44E-4B50-B6CE-1F4813908C12}" type="presParOf" srcId="{DF8A61F6-0DAA-43E5-A875-D3158813EBE5}" destId="{213D816D-08BA-4D74-BEAA-AE4435BA8616}" srcOrd="0" destOrd="0" presId="urn:microsoft.com/office/officeart/2005/8/layout/orgChart1"/>
    <dgm:cxn modelId="{48020DC1-25B5-471D-8434-4CF22394494B}" type="presParOf" srcId="{DF8A61F6-0DAA-43E5-A875-D3158813EBE5}" destId="{7BBA75C0-501F-4CE2-ABF5-EDCEF31B2B5C}" srcOrd="1" destOrd="0" presId="urn:microsoft.com/office/officeart/2005/8/layout/orgChart1"/>
    <dgm:cxn modelId="{4E5BE4F3-2DF0-488F-82EB-3282FCC0156E}" type="presParOf" srcId="{70810600-562F-4468-B406-0B22DD4FE83E}" destId="{E298B59D-1DE3-420D-9593-FA0A6F86E2FC}" srcOrd="1" destOrd="0" presId="urn:microsoft.com/office/officeart/2005/8/layout/orgChart1"/>
    <dgm:cxn modelId="{33753D06-A5CA-4738-9BA8-4C11F225A1CA}" type="presParOf" srcId="{70810600-562F-4468-B406-0B22DD4FE83E}" destId="{30CA555D-E5AF-4417-8A5C-1991A5619DEA}" srcOrd="2" destOrd="0" presId="urn:microsoft.com/office/officeart/2005/8/layout/orgChart1"/>
    <dgm:cxn modelId="{C440420F-C898-3441-9A1E-DB06953E7CFA}" type="presParOf" srcId="{2D28EF40-A0B5-594B-B19B-9A8E1FD57BCC}" destId="{2ACDABC4-1801-CC44-AAFF-6F4057D6F845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5B0BF3-821D-8B47-AF4E-6C91AFF9DF75}">
      <dsp:nvSpPr>
        <dsp:cNvPr id="0" name=""/>
        <dsp:cNvSpPr/>
      </dsp:nvSpPr>
      <dsp:spPr>
        <a:xfrm>
          <a:off x="4900827" y="1034180"/>
          <a:ext cx="4203011" cy="2917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5889"/>
              </a:lnTo>
              <a:lnTo>
                <a:pt x="4203011" y="145889"/>
              </a:lnTo>
              <a:lnTo>
                <a:pt x="4203011" y="291779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C34053-86CE-694E-A2A6-B8397B5EB122}">
      <dsp:nvSpPr>
        <dsp:cNvPr id="0" name=""/>
        <dsp:cNvSpPr/>
      </dsp:nvSpPr>
      <dsp:spPr>
        <a:xfrm>
          <a:off x="4900827" y="1034180"/>
          <a:ext cx="2521806" cy="2917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5889"/>
              </a:lnTo>
              <a:lnTo>
                <a:pt x="2521806" y="145889"/>
              </a:lnTo>
              <a:lnTo>
                <a:pt x="2521806" y="291779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3012BA-D1CD-D344-AE99-CEDB1347802A}">
      <dsp:nvSpPr>
        <dsp:cNvPr id="0" name=""/>
        <dsp:cNvSpPr/>
      </dsp:nvSpPr>
      <dsp:spPr>
        <a:xfrm>
          <a:off x="4900827" y="1034180"/>
          <a:ext cx="840602" cy="2917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5889"/>
              </a:lnTo>
              <a:lnTo>
                <a:pt x="840602" y="145889"/>
              </a:lnTo>
              <a:lnTo>
                <a:pt x="840602" y="291779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5AFB34-5B07-0740-962A-EE34263A09F9}">
      <dsp:nvSpPr>
        <dsp:cNvPr id="0" name=""/>
        <dsp:cNvSpPr/>
      </dsp:nvSpPr>
      <dsp:spPr>
        <a:xfrm>
          <a:off x="4060224" y="1034180"/>
          <a:ext cx="840602" cy="291779"/>
        </a:xfrm>
        <a:custGeom>
          <a:avLst/>
          <a:gdLst/>
          <a:ahLst/>
          <a:cxnLst/>
          <a:rect l="0" t="0" r="0" b="0"/>
          <a:pathLst>
            <a:path>
              <a:moveTo>
                <a:pt x="840602" y="0"/>
              </a:moveTo>
              <a:lnTo>
                <a:pt x="840602" y="145889"/>
              </a:lnTo>
              <a:lnTo>
                <a:pt x="0" y="145889"/>
              </a:lnTo>
              <a:lnTo>
                <a:pt x="0" y="291779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873078-72ED-5045-8223-3EA4DD6D057D}">
      <dsp:nvSpPr>
        <dsp:cNvPr id="0" name=""/>
        <dsp:cNvSpPr/>
      </dsp:nvSpPr>
      <dsp:spPr>
        <a:xfrm>
          <a:off x="2379020" y="1034180"/>
          <a:ext cx="2521806" cy="291779"/>
        </a:xfrm>
        <a:custGeom>
          <a:avLst/>
          <a:gdLst/>
          <a:ahLst/>
          <a:cxnLst/>
          <a:rect l="0" t="0" r="0" b="0"/>
          <a:pathLst>
            <a:path>
              <a:moveTo>
                <a:pt x="2521806" y="0"/>
              </a:moveTo>
              <a:lnTo>
                <a:pt x="2521806" y="145889"/>
              </a:lnTo>
              <a:lnTo>
                <a:pt x="0" y="145889"/>
              </a:lnTo>
              <a:lnTo>
                <a:pt x="0" y="291779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186D12-2D3F-A340-B3F2-17E9BA9C8618}">
      <dsp:nvSpPr>
        <dsp:cNvPr id="0" name=""/>
        <dsp:cNvSpPr/>
      </dsp:nvSpPr>
      <dsp:spPr>
        <a:xfrm>
          <a:off x="697815" y="1034180"/>
          <a:ext cx="4203011" cy="291779"/>
        </a:xfrm>
        <a:custGeom>
          <a:avLst/>
          <a:gdLst/>
          <a:ahLst/>
          <a:cxnLst/>
          <a:rect l="0" t="0" r="0" b="0"/>
          <a:pathLst>
            <a:path>
              <a:moveTo>
                <a:pt x="4203011" y="0"/>
              </a:moveTo>
              <a:lnTo>
                <a:pt x="4203011" y="145889"/>
              </a:lnTo>
              <a:lnTo>
                <a:pt x="0" y="145889"/>
              </a:lnTo>
              <a:lnTo>
                <a:pt x="0" y="291779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9629AD-65A8-F142-BECB-CB36FB0C9E37}">
      <dsp:nvSpPr>
        <dsp:cNvPr id="0" name=""/>
        <dsp:cNvSpPr/>
      </dsp:nvSpPr>
      <dsp:spPr>
        <a:xfrm>
          <a:off x="4206114" y="339467"/>
          <a:ext cx="1389425" cy="69471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Users</a:t>
          </a:r>
        </a:p>
      </dsp:txBody>
      <dsp:txXfrm>
        <a:off x="4206114" y="339467"/>
        <a:ext cx="1389425" cy="694712"/>
      </dsp:txXfrm>
    </dsp:sp>
    <dsp:sp modelId="{8FED52F3-0F9A-CC42-AC0A-888FEAC667F2}">
      <dsp:nvSpPr>
        <dsp:cNvPr id="0" name=""/>
        <dsp:cNvSpPr/>
      </dsp:nvSpPr>
      <dsp:spPr>
        <a:xfrm>
          <a:off x="3103" y="1325959"/>
          <a:ext cx="1389425" cy="69471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 err="1"/>
            <a:t>UsersID</a:t>
          </a:r>
          <a:endParaRPr lang="en-US" sz="2100" kern="1200" dirty="0"/>
        </a:p>
      </dsp:txBody>
      <dsp:txXfrm>
        <a:off x="3103" y="1325959"/>
        <a:ext cx="1389425" cy="694712"/>
      </dsp:txXfrm>
    </dsp:sp>
    <dsp:sp modelId="{6961B196-9E91-7645-BD89-3B2A5848B72A}">
      <dsp:nvSpPr>
        <dsp:cNvPr id="0" name=""/>
        <dsp:cNvSpPr/>
      </dsp:nvSpPr>
      <dsp:spPr>
        <a:xfrm>
          <a:off x="1684307" y="1325959"/>
          <a:ext cx="1389425" cy="69471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 err="1"/>
            <a:t>FirstName</a:t>
          </a:r>
          <a:endParaRPr lang="en-US" sz="2100" kern="1200" dirty="0"/>
        </a:p>
      </dsp:txBody>
      <dsp:txXfrm>
        <a:off x="1684307" y="1325959"/>
        <a:ext cx="1389425" cy="694712"/>
      </dsp:txXfrm>
    </dsp:sp>
    <dsp:sp modelId="{41311288-1834-4242-B4FB-AABAEE03DFFA}">
      <dsp:nvSpPr>
        <dsp:cNvPr id="0" name=""/>
        <dsp:cNvSpPr/>
      </dsp:nvSpPr>
      <dsp:spPr>
        <a:xfrm>
          <a:off x="3365512" y="1325959"/>
          <a:ext cx="1389425" cy="69471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 err="1"/>
            <a:t>LastName</a:t>
          </a:r>
          <a:endParaRPr lang="en-US" sz="2100" kern="1200" dirty="0"/>
        </a:p>
      </dsp:txBody>
      <dsp:txXfrm>
        <a:off x="3365512" y="1325959"/>
        <a:ext cx="1389425" cy="694712"/>
      </dsp:txXfrm>
    </dsp:sp>
    <dsp:sp modelId="{F348C795-80EA-CE45-A6B7-1981812A10AF}">
      <dsp:nvSpPr>
        <dsp:cNvPr id="0" name=""/>
        <dsp:cNvSpPr/>
      </dsp:nvSpPr>
      <dsp:spPr>
        <a:xfrm>
          <a:off x="5046716" y="1325959"/>
          <a:ext cx="1389425" cy="69471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Email</a:t>
          </a:r>
        </a:p>
      </dsp:txBody>
      <dsp:txXfrm>
        <a:off x="5046716" y="1325959"/>
        <a:ext cx="1389425" cy="694712"/>
      </dsp:txXfrm>
    </dsp:sp>
    <dsp:sp modelId="{7E0FBCCB-6B8A-F648-9A1A-35A4DDD9551F}">
      <dsp:nvSpPr>
        <dsp:cNvPr id="0" name=""/>
        <dsp:cNvSpPr/>
      </dsp:nvSpPr>
      <dsp:spPr>
        <a:xfrm>
          <a:off x="6727921" y="1325959"/>
          <a:ext cx="1389425" cy="69471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Password</a:t>
          </a:r>
        </a:p>
      </dsp:txBody>
      <dsp:txXfrm>
        <a:off x="6727921" y="1325959"/>
        <a:ext cx="1389425" cy="694712"/>
      </dsp:txXfrm>
    </dsp:sp>
    <dsp:sp modelId="{8F1511C8-A28B-4348-B2D5-9D387BC19603}">
      <dsp:nvSpPr>
        <dsp:cNvPr id="0" name=""/>
        <dsp:cNvSpPr/>
      </dsp:nvSpPr>
      <dsp:spPr>
        <a:xfrm>
          <a:off x="8409125" y="1325959"/>
          <a:ext cx="1389425" cy="69471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Age</a:t>
          </a:r>
        </a:p>
      </dsp:txBody>
      <dsp:txXfrm>
        <a:off x="8409125" y="1325959"/>
        <a:ext cx="1389425" cy="69471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249548-6B0F-4271-B353-49598A209F96}">
      <dsp:nvSpPr>
        <dsp:cNvPr id="0" name=""/>
        <dsp:cNvSpPr/>
      </dsp:nvSpPr>
      <dsp:spPr>
        <a:xfrm>
          <a:off x="5902035" y="1454414"/>
          <a:ext cx="5343893" cy="2318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5931"/>
              </a:lnTo>
              <a:lnTo>
                <a:pt x="5343893" y="115931"/>
              </a:lnTo>
              <a:lnTo>
                <a:pt x="5343893" y="231863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5D32C0-56F6-48FC-8C1C-4A48577C8B4E}">
      <dsp:nvSpPr>
        <dsp:cNvPr id="0" name=""/>
        <dsp:cNvSpPr/>
      </dsp:nvSpPr>
      <dsp:spPr>
        <a:xfrm>
          <a:off x="5902035" y="1454414"/>
          <a:ext cx="4007919" cy="2318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5931"/>
              </a:lnTo>
              <a:lnTo>
                <a:pt x="4007919" y="115931"/>
              </a:lnTo>
              <a:lnTo>
                <a:pt x="4007919" y="231863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473566-68CF-DF42-96FE-6CE4EC5BBE7E}">
      <dsp:nvSpPr>
        <dsp:cNvPr id="0" name=""/>
        <dsp:cNvSpPr/>
      </dsp:nvSpPr>
      <dsp:spPr>
        <a:xfrm>
          <a:off x="5902035" y="1454414"/>
          <a:ext cx="2671946" cy="2318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5931"/>
              </a:lnTo>
              <a:lnTo>
                <a:pt x="2671946" y="115931"/>
              </a:lnTo>
              <a:lnTo>
                <a:pt x="2671946" y="231863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657367-C87F-A946-9B60-8D9AD3881729}">
      <dsp:nvSpPr>
        <dsp:cNvPr id="0" name=""/>
        <dsp:cNvSpPr/>
      </dsp:nvSpPr>
      <dsp:spPr>
        <a:xfrm>
          <a:off x="5902035" y="1454414"/>
          <a:ext cx="1335973" cy="2318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5931"/>
              </a:lnTo>
              <a:lnTo>
                <a:pt x="1335973" y="115931"/>
              </a:lnTo>
              <a:lnTo>
                <a:pt x="1335973" y="231863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31C831-727D-440E-A4A1-DFCD0788C8C6}">
      <dsp:nvSpPr>
        <dsp:cNvPr id="0" name=""/>
        <dsp:cNvSpPr/>
      </dsp:nvSpPr>
      <dsp:spPr>
        <a:xfrm>
          <a:off x="5856315" y="1454414"/>
          <a:ext cx="91440" cy="23186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31863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5AFB34-5B07-0740-962A-EE34263A09F9}">
      <dsp:nvSpPr>
        <dsp:cNvPr id="0" name=""/>
        <dsp:cNvSpPr/>
      </dsp:nvSpPr>
      <dsp:spPr>
        <a:xfrm>
          <a:off x="4566062" y="1454414"/>
          <a:ext cx="1335973" cy="231863"/>
        </a:xfrm>
        <a:custGeom>
          <a:avLst/>
          <a:gdLst/>
          <a:ahLst/>
          <a:cxnLst/>
          <a:rect l="0" t="0" r="0" b="0"/>
          <a:pathLst>
            <a:path>
              <a:moveTo>
                <a:pt x="1335973" y="0"/>
              </a:moveTo>
              <a:lnTo>
                <a:pt x="1335973" y="115931"/>
              </a:lnTo>
              <a:lnTo>
                <a:pt x="0" y="115931"/>
              </a:lnTo>
              <a:lnTo>
                <a:pt x="0" y="231863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873078-72ED-5045-8223-3EA4DD6D057D}">
      <dsp:nvSpPr>
        <dsp:cNvPr id="0" name=""/>
        <dsp:cNvSpPr/>
      </dsp:nvSpPr>
      <dsp:spPr>
        <a:xfrm>
          <a:off x="3230089" y="1454414"/>
          <a:ext cx="2671946" cy="231863"/>
        </a:xfrm>
        <a:custGeom>
          <a:avLst/>
          <a:gdLst/>
          <a:ahLst/>
          <a:cxnLst/>
          <a:rect l="0" t="0" r="0" b="0"/>
          <a:pathLst>
            <a:path>
              <a:moveTo>
                <a:pt x="2671946" y="0"/>
              </a:moveTo>
              <a:lnTo>
                <a:pt x="2671946" y="115931"/>
              </a:lnTo>
              <a:lnTo>
                <a:pt x="0" y="115931"/>
              </a:lnTo>
              <a:lnTo>
                <a:pt x="0" y="231863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5833F2-B530-49E0-A96B-DBD52A7353BC}">
      <dsp:nvSpPr>
        <dsp:cNvPr id="0" name=""/>
        <dsp:cNvSpPr/>
      </dsp:nvSpPr>
      <dsp:spPr>
        <a:xfrm>
          <a:off x="1894116" y="1454414"/>
          <a:ext cx="4007919" cy="231863"/>
        </a:xfrm>
        <a:custGeom>
          <a:avLst/>
          <a:gdLst/>
          <a:ahLst/>
          <a:cxnLst/>
          <a:rect l="0" t="0" r="0" b="0"/>
          <a:pathLst>
            <a:path>
              <a:moveTo>
                <a:pt x="4007919" y="0"/>
              </a:moveTo>
              <a:lnTo>
                <a:pt x="4007919" y="115931"/>
              </a:lnTo>
              <a:lnTo>
                <a:pt x="0" y="115931"/>
              </a:lnTo>
              <a:lnTo>
                <a:pt x="0" y="231863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186D12-2D3F-A340-B3F2-17E9BA9C8618}">
      <dsp:nvSpPr>
        <dsp:cNvPr id="0" name=""/>
        <dsp:cNvSpPr/>
      </dsp:nvSpPr>
      <dsp:spPr>
        <a:xfrm>
          <a:off x="558142" y="1454414"/>
          <a:ext cx="5343893" cy="231863"/>
        </a:xfrm>
        <a:custGeom>
          <a:avLst/>
          <a:gdLst/>
          <a:ahLst/>
          <a:cxnLst/>
          <a:rect l="0" t="0" r="0" b="0"/>
          <a:pathLst>
            <a:path>
              <a:moveTo>
                <a:pt x="5343893" y="0"/>
              </a:moveTo>
              <a:lnTo>
                <a:pt x="5343893" y="115931"/>
              </a:lnTo>
              <a:lnTo>
                <a:pt x="0" y="115931"/>
              </a:lnTo>
              <a:lnTo>
                <a:pt x="0" y="231863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9629AD-65A8-F142-BECB-CB36FB0C9E37}">
      <dsp:nvSpPr>
        <dsp:cNvPr id="0" name=""/>
        <dsp:cNvSpPr/>
      </dsp:nvSpPr>
      <dsp:spPr>
        <a:xfrm>
          <a:off x="5349980" y="902359"/>
          <a:ext cx="1104110" cy="55205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Projects</a:t>
          </a:r>
        </a:p>
      </dsp:txBody>
      <dsp:txXfrm>
        <a:off x="5349980" y="902359"/>
        <a:ext cx="1104110" cy="552055"/>
      </dsp:txXfrm>
    </dsp:sp>
    <dsp:sp modelId="{8FED52F3-0F9A-CC42-AC0A-888FEAC667F2}">
      <dsp:nvSpPr>
        <dsp:cNvPr id="0" name=""/>
        <dsp:cNvSpPr/>
      </dsp:nvSpPr>
      <dsp:spPr>
        <a:xfrm>
          <a:off x="6087" y="1686277"/>
          <a:ext cx="1104110" cy="55205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 err="1"/>
            <a:t>ProjectID</a:t>
          </a:r>
          <a:endParaRPr lang="en-US" sz="900" kern="1200" dirty="0"/>
        </a:p>
      </dsp:txBody>
      <dsp:txXfrm>
        <a:off x="6087" y="1686277"/>
        <a:ext cx="1104110" cy="552055"/>
      </dsp:txXfrm>
    </dsp:sp>
    <dsp:sp modelId="{1D6867DB-B189-4491-97B5-9EE904774D4B}">
      <dsp:nvSpPr>
        <dsp:cNvPr id="0" name=""/>
        <dsp:cNvSpPr/>
      </dsp:nvSpPr>
      <dsp:spPr>
        <a:xfrm>
          <a:off x="1342061" y="1686277"/>
          <a:ext cx="1104110" cy="55205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 err="1"/>
            <a:t>OwnerID</a:t>
          </a:r>
          <a:endParaRPr lang="en-US" sz="900" kern="1200" dirty="0"/>
        </a:p>
      </dsp:txBody>
      <dsp:txXfrm>
        <a:off x="1342061" y="1686277"/>
        <a:ext cx="1104110" cy="552055"/>
      </dsp:txXfrm>
    </dsp:sp>
    <dsp:sp modelId="{6961B196-9E91-7645-BD89-3B2A5848B72A}">
      <dsp:nvSpPr>
        <dsp:cNvPr id="0" name=""/>
        <dsp:cNvSpPr/>
      </dsp:nvSpPr>
      <dsp:spPr>
        <a:xfrm>
          <a:off x="2678034" y="1686277"/>
          <a:ext cx="1104110" cy="55205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Name</a:t>
          </a:r>
        </a:p>
      </dsp:txBody>
      <dsp:txXfrm>
        <a:off x="2678034" y="1686277"/>
        <a:ext cx="1104110" cy="552055"/>
      </dsp:txXfrm>
    </dsp:sp>
    <dsp:sp modelId="{41311288-1834-4242-B4FB-AABAEE03DFFA}">
      <dsp:nvSpPr>
        <dsp:cNvPr id="0" name=""/>
        <dsp:cNvSpPr/>
      </dsp:nvSpPr>
      <dsp:spPr>
        <a:xfrm>
          <a:off x="4014007" y="1686277"/>
          <a:ext cx="1104110" cy="55205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Category</a:t>
          </a:r>
        </a:p>
      </dsp:txBody>
      <dsp:txXfrm>
        <a:off x="4014007" y="1686277"/>
        <a:ext cx="1104110" cy="552055"/>
      </dsp:txXfrm>
    </dsp:sp>
    <dsp:sp modelId="{54DF131B-880F-4810-872C-B15B15F28684}">
      <dsp:nvSpPr>
        <dsp:cNvPr id="0" name=""/>
        <dsp:cNvSpPr/>
      </dsp:nvSpPr>
      <dsp:spPr>
        <a:xfrm>
          <a:off x="5349980" y="1686277"/>
          <a:ext cx="1104110" cy="55205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Description</a:t>
          </a:r>
        </a:p>
      </dsp:txBody>
      <dsp:txXfrm>
        <a:off x="5349980" y="1686277"/>
        <a:ext cx="1104110" cy="552055"/>
      </dsp:txXfrm>
    </dsp:sp>
    <dsp:sp modelId="{E8BC095E-FB2D-A349-B610-C9FA71D8D13A}">
      <dsp:nvSpPr>
        <dsp:cNvPr id="0" name=""/>
        <dsp:cNvSpPr/>
      </dsp:nvSpPr>
      <dsp:spPr>
        <a:xfrm>
          <a:off x="6685954" y="1686277"/>
          <a:ext cx="1104110" cy="55205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StartDate</a:t>
          </a:r>
        </a:p>
      </dsp:txBody>
      <dsp:txXfrm>
        <a:off x="6685954" y="1686277"/>
        <a:ext cx="1104110" cy="552055"/>
      </dsp:txXfrm>
    </dsp:sp>
    <dsp:sp modelId="{52DB8404-2A6E-024A-994C-1050CA74FADD}">
      <dsp:nvSpPr>
        <dsp:cNvPr id="0" name=""/>
        <dsp:cNvSpPr/>
      </dsp:nvSpPr>
      <dsp:spPr>
        <a:xfrm>
          <a:off x="8021927" y="1686277"/>
          <a:ext cx="1104110" cy="55205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 err="1"/>
            <a:t>EndDate</a:t>
          </a:r>
          <a:endParaRPr lang="en-US" sz="900" kern="1200" dirty="0"/>
        </a:p>
      </dsp:txBody>
      <dsp:txXfrm>
        <a:off x="8021927" y="1686277"/>
        <a:ext cx="1104110" cy="552055"/>
      </dsp:txXfrm>
    </dsp:sp>
    <dsp:sp modelId="{2671A244-C8D8-40BA-9E53-C7B4E9D36BFF}">
      <dsp:nvSpPr>
        <dsp:cNvPr id="0" name=""/>
        <dsp:cNvSpPr/>
      </dsp:nvSpPr>
      <dsp:spPr>
        <a:xfrm>
          <a:off x="9357900" y="1686277"/>
          <a:ext cx="1104110" cy="55205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 err="1"/>
            <a:t>RequestedAmount</a:t>
          </a:r>
          <a:endParaRPr lang="en-US" sz="900" kern="1200" dirty="0"/>
        </a:p>
      </dsp:txBody>
      <dsp:txXfrm>
        <a:off x="9357900" y="1686277"/>
        <a:ext cx="1104110" cy="552055"/>
      </dsp:txXfrm>
    </dsp:sp>
    <dsp:sp modelId="{3B2705FD-92C5-480D-80A0-3C6E935EBEC8}">
      <dsp:nvSpPr>
        <dsp:cNvPr id="0" name=""/>
        <dsp:cNvSpPr/>
      </dsp:nvSpPr>
      <dsp:spPr>
        <a:xfrm>
          <a:off x="10693873" y="1686277"/>
          <a:ext cx="1104110" cy="55205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 err="1"/>
            <a:t>DonatedAmount</a:t>
          </a:r>
          <a:endParaRPr lang="en-US" sz="900" kern="1200" dirty="0"/>
        </a:p>
      </dsp:txBody>
      <dsp:txXfrm>
        <a:off x="10693873" y="1686277"/>
        <a:ext cx="1104110" cy="55205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C34053-86CE-694E-A2A6-B8397B5EB122}">
      <dsp:nvSpPr>
        <dsp:cNvPr id="0" name=""/>
        <dsp:cNvSpPr/>
      </dsp:nvSpPr>
      <dsp:spPr>
        <a:xfrm>
          <a:off x="4900827" y="975290"/>
          <a:ext cx="2359839" cy="4095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4779"/>
              </a:lnTo>
              <a:lnTo>
                <a:pt x="2359839" y="204779"/>
              </a:lnTo>
              <a:lnTo>
                <a:pt x="2359839" y="409558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873078-72ED-5045-8223-3EA4DD6D057D}">
      <dsp:nvSpPr>
        <dsp:cNvPr id="0" name=""/>
        <dsp:cNvSpPr/>
      </dsp:nvSpPr>
      <dsp:spPr>
        <a:xfrm>
          <a:off x="4855107" y="975290"/>
          <a:ext cx="91440" cy="40955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09558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186D12-2D3F-A340-B3F2-17E9BA9C8618}">
      <dsp:nvSpPr>
        <dsp:cNvPr id="0" name=""/>
        <dsp:cNvSpPr/>
      </dsp:nvSpPr>
      <dsp:spPr>
        <a:xfrm>
          <a:off x="2540987" y="975290"/>
          <a:ext cx="2359839" cy="409558"/>
        </a:xfrm>
        <a:custGeom>
          <a:avLst/>
          <a:gdLst/>
          <a:ahLst/>
          <a:cxnLst/>
          <a:rect l="0" t="0" r="0" b="0"/>
          <a:pathLst>
            <a:path>
              <a:moveTo>
                <a:pt x="2359839" y="0"/>
              </a:moveTo>
              <a:lnTo>
                <a:pt x="2359839" y="204779"/>
              </a:lnTo>
              <a:lnTo>
                <a:pt x="0" y="204779"/>
              </a:lnTo>
              <a:lnTo>
                <a:pt x="0" y="409558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9629AD-65A8-F142-BECB-CB36FB0C9E37}">
      <dsp:nvSpPr>
        <dsp:cNvPr id="0" name=""/>
        <dsp:cNvSpPr/>
      </dsp:nvSpPr>
      <dsp:spPr>
        <a:xfrm>
          <a:off x="3925686" y="150"/>
          <a:ext cx="1950280" cy="97514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Project_Images</a:t>
          </a:r>
          <a:endParaRPr lang="en-US" sz="2000" kern="1200" dirty="0"/>
        </a:p>
      </dsp:txBody>
      <dsp:txXfrm>
        <a:off x="3925686" y="150"/>
        <a:ext cx="1950280" cy="975140"/>
      </dsp:txXfrm>
    </dsp:sp>
    <dsp:sp modelId="{8FED52F3-0F9A-CC42-AC0A-888FEAC667F2}">
      <dsp:nvSpPr>
        <dsp:cNvPr id="0" name=""/>
        <dsp:cNvSpPr/>
      </dsp:nvSpPr>
      <dsp:spPr>
        <a:xfrm>
          <a:off x="1565847" y="1384849"/>
          <a:ext cx="1950280" cy="97514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ID</a:t>
          </a:r>
        </a:p>
      </dsp:txBody>
      <dsp:txXfrm>
        <a:off x="1565847" y="1384849"/>
        <a:ext cx="1950280" cy="975140"/>
      </dsp:txXfrm>
    </dsp:sp>
    <dsp:sp modelId="{6961B196-9E91-7645-BD89-3B2A5848B72A}">
      <dsp:nvSpPr>
        <dsp:cNvPr id="0" name=""/>
        <dsp:cNvSpPr/>
      </dsp:nvSpPr>
      <dsp:spPr>
        <a:xfrm>
          <a:off x="3925686" y="1384849"/>
          <a:ext cx="1950280" cy="97514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ProjectID</a:t>
          </a:r>
          <a:endParaRPr lang="en-US" sz="2000" kern="1200" dirty="0"/>
        </a:p>
      </dsp:txBody>
      <dsp:txXfrm>
        <a:off x="3925686" y="1384849"/>
        <a:ext cx="1950280" cy="975140"/>
      </dsp:txXfrm>
    </dsp:sp>
    <dsp:sp modelId="{7E0FBCCB-6B8A-F648-9A1A-35A4DDD9551F}">
      <dsp:nvSpPr>
        <dsp:cNvPr id="0" name=""/>
        <dsp:cNvSpPr/>
      </dsp:nvSpPr>
      <dsp:spPr>
        <a:xfrm>
          <a:off x="6285525" y="1384849"/>
          <a:ext cx="1950280" cy="97514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Img_name</a:t>
          </a:r>
          <a:endParaRPr lang="en-US" sz="2000" kern="1200" dirty="0"/>
        </a:p>
      </dsp:txBody>
      <dsp:txXfrm>
        <a:off x="6285525" y="1384849"/>
        <a:ext cx="1950280" cy="97514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55D3B4-E6FF-4ADB-8730-3E42B67550CD}">
      <dsp:nvSpPr>
        <dsp:cNvPr id="0" name=""/>
        <dsp:cNvSpPr/>
      </dsp:nvSpPr>
      <dsp:spPr>
        <a:xfrm>
          <a:off x="4977027" y="1031457"/>
          <a:ext cx="2495773" cy="4331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6575"/>
              </a:lnTo>
              <a:lnTo>
                <a:pt x="2495773" y="216575"/>
              </a:lnTo>
              <a:lnTo>
                <a:pt x="2495773" y="433150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873078-72ED-5045-8223-3EA4DD6D057D}">
      <dsp:nvSpPr>
        <dsp:cNvPr id="0" name=""/>
        <dsp:cNvSpPr/>
      </dsp:nvSpPr>
      <dsp:spPr>
        <a:xfrm>
          <a:off x="4931307" y="1031457"/>
          <a:ext cx="91440" cy="43315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33150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186D12-2D3F-A340-B3F2-17E9BA9C8618}">
      <dsp:nvSpPr>
        <dsp:cNvPr id="0" name=""/>
        <dsp:cNvSpPr/>
      </dsp:nvSpPr>
      <dsp:spPr>
        <a:xfrm>
          <a:off x="2536655" y="1031457"/>
          <a:ext cx="2440371" cy="433296"/>
        </a:xfrm>
        <a:custGeom>
          <a:avLst/>
          <a:gdLst/>
          <a:ahLst/>
          <a:cxnLst/>
          <a:rect l="0" t="0" r="0" b="0"/>
          <a:pathLst>
            <a:path>
              <a:moveTo>
                <a:pt x="2440371" y="0"/>
              </a:moveTo>
              <a:lnTo>
                <a:pt x="2440371" y="216721"/>
              </a:lnTo>
              <a:lnTo>
                <a:pt x="0" y="216721"/>
              </a:lnTo>
              <a:lnTo>
                <a:pt x="0" y="433296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9629AD-65A8-F142-BECB-CB36FB0C9E37}">
      <dsp:nvSpPr>
        <dsp:cNvPr id="0" name=""/>
        <dsp:cNvSpPr/>
      </dsp:nvSpPr>
      <dsp:spPr>
        <a:xfrm>
          <a:off x="3945715" y="146"/>
          <a:ext cx="2062622" cy="103131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Supporters</a:t>
          </a:r>
        </a:p>
      </dsp:txBody>
      <dsp:txXfrm>
        <a:off x="3945715" y="146"/>
        <a:ext cx="2062622" cy="1031311"/>
      </dsp:txXfrm>
    </dsp:sp>
    <dsp:sp modelId="{8FED52F3-0F9A-CC42-AC0A-888FEAC667F2}">
      <dsp:nvSpPr>
        <dsp:cNvPr id="0" name=""/>
        <dsp:cNvSpPr/>
      </dsp:nvSpPr>
      <dsp:spPr>
        <a:xfrm>
          <a:off x="1505343" y="1464754"/>
          <a:ext cx="2062622" cy="103131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 err="1"/>
            <a:t>SupporterID</a:t>
          </a:r>
          <a:endParaRPr lang="en-US" sz="2800" kern="1200" dirty="0"/>
        </a:p>
      </dsp:txBody>
      <dsp:txXfrm>
        <a:off x="1505343" y="1464754"/>
        <a:ext cx="2062622" cy="1031311"/>
      </dsp:txXfrm>
    </dsp:sp>
    <dsp:sp modelId="{6961B196-9E91-7645-BD89-3B2A5848B72A}">
      <dsp:nvSpPr>
        <dsp:cNvPr id="0" name=""/>
        <dsp:cNvSpPr/>
      </dsp:nvSpPr>
      <dsp:spPr>
        <a:xfrm>
          <a:off x="3945715" y="1464608"/>
          <a:ext cx="2062622" cy="103131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 err="1"/>
            <a:t>ProjectID</a:t>
          </a:r>
          <a:endParaRPr lang="en-US" sz="2800" kern="1200" dirty="0"/>
        </a:p>
      </dsp:txBody>
      <dsp:txXfrm>
        <a:off x="3945715" y="1464608"/>
        <a:ext cx="2062622" cy="1031311"/>
      </dsp:txXfrm>
    </dsp:sp>
    <dsp:sp modelId="{213D816D-08BA-4D74-BEAA-AE4435BA8616}">
      <dsp:nvSpPr>
        <dsp:cNvPr id="0" name=""/>
        <dsp:cNvSpPr/>
      </dsp:nvSpPr>
      <dsp:spPr>
        <a:xfrm>
          <a:off x="6441489" y="1464608"/>
          <a:ext cx="2062622" cy="103131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Amount</a:t>
          </a:r>
        </a:p>
      </dsp:txBody>
      <dsp:txXfrm>
        <a:off x="6441489" y="1464608"/>
        <a:ext cx="2062622" cy="10313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0A4DAB-FDC9-BF48-8910-A0047A39FE86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D6BED9-E4D8-B14C-901A-5F2994766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965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D6BED9-E4D8-B14C-901A-5F299476610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92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6E64C-1A72-534F-8C71-0C0992C0D059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60FE6-95DD-F342-8721-29620A3AE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149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6E64C-1A72-534F-8C71-0C0992C0D059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60FE6-95DD-F342-8721-29620A3AE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814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6E64C-1A72-534F-8C71-0C0992C0D059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60FE6-95DD-F342-8721-29620A3AE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1360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6E64C-1A72-534F-8C71-0C0992C0D059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60FE6-95DD-F342-8721-29620A3AEB3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534790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6E64C-1A72-534F-8C71-0C0992C0D059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60FE6-95DD-F342-8721-29620A3AE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5050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6E64C-1A72-534F-8C71-0C0992C0D059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60FE6-95DD-F342-8721-29620A3AE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9224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6E64C-1A72-534F-8C71-0C0992C0D059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60FE6-95DD-F342-8721-29620A3AE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8188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6E64C-1A72-534F-8C71-0C0992C0D059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60FE6-95DD-F342-8721-29620A3AE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4588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6E64C-1A72-534F-8C71-0C0992C0D059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60FE6-95DD-F342-8721-29620A3AE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294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6E64C-1A72-534F-8C71-0C0992C0D059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60FE6-95DD-F342-8721-29620A3AE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234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6E64C-1A72-534F-8C71-0C0992C0D059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60FE6-95DD-F342-8721-29620A3AE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066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6E64C-1A72-534F-8C71-0C0992C0D059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60FE6-95DD-F342-8721-29620A3AE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120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6E64C-1A72-534F-8C71-0C0992C0D059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60FE6-95DD-F342-8721-29620A3AE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670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6E64C-1A72-534F-8C71-0C0992C0D059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60FE6-95DD-F342-8721-29620A3AE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985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6E64C-1A72-534F-8C71-0C0992C0D059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60FE6-95DD-F342-8721-29620A3AE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368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6E64C-1A72-534F-8C71-0C0992C0D059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60FE6-95DD-F342-8721-29620A3AE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054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6E64C-1A72-534F-8C71-0C0992C0D059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60FE6-95DD-F342-8721-29620A3AE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74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086E64C-1A72-534F-8C71-0C0992C0D059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A60FE6-95DD-F342-8721-29620A3AE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8171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  <p:sldLayoutId id="2147483810" r:id="rId12"/>
    <p:sldLayoutId id="2147483811" r:id="rId13"/>
    <p:sldLayoutId id="2147483812" r:id="rId14"/>
    <p:sldLayoutId id="2147483813" r:id="rId15"/>
    <p:sldLayoutId id="2147483814" r:id="rId16"/>
    <p:sldLayoutId id="214748381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bm.com/watson/developercloud/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023589" y="500522"/>
            <a:ext cx="520527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72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ZkickStarter</a:t>
            </a:r>
            <a:endParaRPr lang="he-IL" sz="7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42941" y="2268749"/>
            <a:ext cx="840486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קורס : טכנולוגיות אינטרנט</a:t>
            </a:r>
          </a:p>
        </p:txBody>
      </p:sp>
      <p:sp>
        <p:nvSpPr>
          <p:cNvPr id="8" name="Rectangle 7"/>
          <p:cNvSpPr/>
          <p:nvPr/>
        </p:nvSpPr>
        <p:spPr>
          <a:xfrm>
            <a:off x="2936226" y="3379040"/>
            <a:ext cx="537999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מגישה : </a:t>
            </a:r>
            <a:r>
              <a:rPr lang="he-IL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זינה קוזמין</a:t>
            </a:r>
            <a:endParaRPr lang="he-IL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 rot="10800000" flipV="1">
            <a:off x="2311523" y="4489331"/>
            <a:ext cx="66294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he-IL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מרצה : מיכה </a:t>
            </a:r>
            <a:r>
              <a:rPr lang="he-IL" sz="5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ברשפ</a:t>
            </a:r>
            <a:endParaRPr lang="he-IL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64298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6054" y="247134"/>
            <a:ext cx="950234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 rtl="1">
              <a:buFont typeface="Arial" charset="0"/>
              <a:buChar char="•"/>
            </a:pPr>
            <a:r>
              <a:rPr lang="he-IL" sz="2400" dirty="0"/>
              <a:t>לאחר מכן,  </a:t>
            </a:r>
            <a:r>
              <a:rPr lang="en-US" sz="2400" dirty="0"/>
              <a:t>Custom Search Engine</a:t>
            </a:r>
            <a:endParaRPr lang="he-IL" sz="2400" dirty="0"/>
          </a:p>
          <a:p>
            <a:pPr marL="285750" indent="-285750" algn="r" rtl="1">
              <a:buFont typeface="Arial" charset="0"/>
              <a:buChar char="•"/>
            </a:pPr>
            <a:r>
              <a:rPr lang="he-IL" sz="2400" dirty="0"/>
              <a:t>החיבור של GOOGLE נותן לי את האשרות לקבל תוצאות חיפוש , תמונות </a:t>
            </a:r>
            <a:r>
              <a:rPr lang="he-IL" sz="2400" dirty="0" err="1"/>
              <a:t>וכ</a:t>
            </a:r>
            <a:r>
              <a:rPr lang="en-US" sz="2400" dirty="0"/>
              <a:t>'</a:t>
            </a:r>
            <a:r>
              <a:rPr lang="he-IL" sz="2400" dirty="0"/>
              <a:t>ו.</a:t>
            </a:r>
          </a:p>
          <a:p>
            <a:pPr marL="285750" indent="-285750" algn="r" rtl="1">
              <a:buFont typeface="Arial" charset="0"/>
              <a:buChar char="•"/>
            </a:pPr>
            <a:r>
              <a:rPr lang="he-IL" sz="2400" dirty="0"/>
              <a:t>את המילה שקיבלתי מה DL הכנסתי ל</a:t>
            </a:r>
            <a:r>
              <a:rPr lang="en-US" sz="2400" dirty="0"/>
              <a:t> </a:t>
            </a:r>
            <a:r>
              <a:rPr lang="he-IL" sz="2400" dirty="0"/>
              <a:t>API של GOOGLE וקיבלתי את החיפושים שקשורים במילה עם תמונות.</a:t>
            </a:r>
          </a:p>
          <a:p>
            <a:pPr marL="285750" indent="-285750" algn="r" rtl="1">
              <a:buFont typeface="Arial" charset="0"/>
              <a:buChar char="•"/>
            </a:pPr>
            <a:r>
              <a:rPr lang="he-IL" sz="2400" dirty="0"/>
              <a:t>כך אספתי את כל המידע </a:t>
            </a:r>
            <a:r>
              <a:rPr lang="mr-IN" sz="2400" dirty="0"/>
              <a:t>–</a:t>
            </a:r>
            <a:r>
              <a:rPr lang="he-IL" sz="2400" dirty="0"/>
              <a:t> ופרסמתי אותו </a:t>
            </a:r>
            <a:r>
              <a:rPr lang="he-IL" sz="2400" dirty="0" err="1"/>
              <a:t>בפיסבוק</a:t>
            </a:r>
            <a:r>
              <a:rPr lang="he-IL" sz="2400" dirty="0"/>
              <a:t> שלי - בחלקו הראשון של הפרויקט.</a:t>
            </a:r>
          </a:p>
          <a:p>
            <a:pPr marL="285750" indent="-285750" algn="r" defTabSz="914400" rtl="1" eaLnBrk="1" latinLnBrk="0" hangingPunct="1">
              <a:buFont typeface="Arial" charset="0"/>
              <a:buChar char="•"/>
            </a:pPr>
            <a:endParaRPr lang="he-IL" sz="2400" dirty="0"/>
          </a:p>
        </p:txBody>
      </p:sp>
    </p:spTree>
    <p:extLst>
      <p:ext uri="{BB962C8B-B14F-4D97-AF65-F5344CB8AC3E}">
        <p14:creationId xmlns:p14="http://schemas.microsoft.com/office/powerpoint/2010/main" val="228003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028398" y="500522"/>
            <a:ext cx="519565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7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Known Bug</a:t>
            </a:r>
            <a:endParaRPr lang="he-IL" sz="7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896" y="1989438"/>
            <a:ext cx="9104103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algn="ctr" defTabSz="914400" rtl="1" eaLnBrk="1" latinLnBrk="0" hangingPunct="1"/>
            <a:r>
              <a:rPr lang="he-IL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ה </a:t>
            </a:r>
            <a:r>
              <a:rPr lang="mr-IN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</a:t>
            </a:r>
            <a:r>
              <a:rPr lang="he-IL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api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key</a:t>
            </a:r>
            <a:r>
              <a:rPr lang="he-IL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של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Waston</a:t>
            </a:r>
            <a:r>
              <a:rPr lang="he-IL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יכול להיות פג תוקף, </a:t>
            </a:r>
          </a:p>
          <a:p>
            <a:pPr marL="0" algn="ctr" defTabSz="914400" rtl="1" eaLnBrk="1" latinLnBrk="0" hangingPunct="1"/>
            <a:r>
              <a:rPr lang="he-IL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לעומת זה של </a:t>
            </a:r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twitter </a:t>
            </a:r>
            <a:r>
              <a:rPr lang="he-IL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או </a:t>
            </a:r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google</a:t>
            </a:r>
            <a:endParaRPr lang="he-IL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79200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6054" y="247134"/>
            <a:ext cx="950234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r" defTabSz="914400" rtl="1" eaLnBrk="1" latinLnBrk="0" hangingPunct="1"/>
            <a:r>
              <a:rPr lang="en-US" sz="2400" dirty="0" err="1"/>
              <a:t>ZkickStarter</a:t>
            </a:r>
            <a:r>
              <a:rPr lang="he-IL" sz="2400" dirty="0"/>
              <a:t> </a:t>
            </a:r>
            <a:r>
              <a:rPr lang="mr-IN" sz="2400" dirty="0"/>
              <a:t>–</a:t>
            </a:r>
            <a:r>
              <a:rPr lang="he-IL" sz="2400" dirty="0"/>
              <a:t> </a:t>
            </a:r>
            <a:endParaRPr lang="en-US" sz="2400" dirty="0"/>
          </a:p>
          <a:p>
            <a:pPr marL="0" algn="r" defTabSz="914400" rtl="1" eaLnBrk="1" latinLnBrk="0" hangingPunct="1"/>
            <a:endParaRPr lang="he-IL" sz="2400" dirty="0"/>
          </a:p>
          <a:p>
            <a:pPr marL="285750" indent="-285750" algn="r" defTabSz="914400" rtl="1" eaLnBrk="1" latinLnBrk="0" hangingPunct="1">
              <a:buFont typeface="Arial" charset="0"/>
              <a:buChar char="•"/>
            </a:pPr>
            <a:r>
              <a:rPr lang="he-IL" sz="2400" dirty="0"/>
              <a:t>נבנה ב EXPRESS NODE.JS בצד השרת כשהוא מחובר ל DATABASE - MYSQL .</a:t>
            </a:r>
          </a:p>
          <a:p>
            <a:pPr marL="285750" indent="-285750" algn="r" defTabSz="914400" rtl="1" eaLnBrk="1" latinLnBrk="0" hangingPunct="1">
              <a:buFont typeface="Arial" charset="0"/>
              <a:buChar char="•"/>
            </a:pPr>
            <a:r>
              <a:rPr lang="he-IL" sz="2400" dirty="0"/>
              <a:t>בצד בלקוח הפרויקט נבנה ע"י HTML , JAVASCRIPT , JQUERY , BOOTSTRAP, </a:t>
            </a:r>
            <a:r>
              <a:rPr lang="en-US" sz="2400" dirty="0"/>
              <a:t>ANGULARJS</a:t>
            </a:r>
          </a:p>
          <a:p>
            <a:pPr marL="285750" indent="-285750" algn="r" defTabSz="914400" rtl="1" eaLnBrk="1" latinLnBrk="0" hangingPunct="1">
              <a:buFont typeface="Arial" charset="0"/>
              <a:buChar char="•"/>
            </a:pPr>
            <a:endParaRPr lang="en-US" sz="2400" dirty="0"/>
          </a:p>
          <a:p>
            <a:pPr marL="285750" indent="-285750" algn="r" defTabSz="914400" rtl="1" eaLnBrk="1" latinLnBrk="0" hangingPunct="1">
              <a:buFont typeface="Arial" charset="0"/>
              <a:buChar char="•"/>
            </a:pPr>
            <a:endParaRPr lang="en-US" sz="2400" dirty="0"/>
          </a:p>
          <a:p>
            <a:pPr marL="285750" indent="-285750" algn="r" defTabSz="914400" rtl="1" eaLnBrk="1" latinLnBrk="0" hangingPunct="1">
              <a:buFont typeface="Arial" charset="0"/>
              <a:buChar char="•"/>
            </a:pPr>
            <a:endParaRPr lang="en-US" sz="2400" dirty="0"/>
          </a:p>
          <a:p>
            <a:pPr marL="285750" indent="-285750" algn="r" defTabSz="914400" rtl="1" eaLnBrk="1" latinLnBrk="0" hangingPunct="1">
              <a:buFont typeface="Arial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70447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6054" y="247134"/>
            <a:ext cx="950234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914400" rtl="1" eaLnBrk="1" latinLnBrk="0" hangingPunct="1"/>
            <a:r>
              <a:rPr lang="he-IL" sz="2400" dirty="0"/>
              <a:t>כדי לבנות את האתר השתמשתי ב:</a:t>
            </a:r>
          </a:p>
          <a:p>
            <a:pPr algn="r" defTabSz="914400" rtl="1" eaLnBrk="1" latinLnBrk="0" hangingPunct="1"/>
            <a:endParaRPr lang="he-IL" sz="2400" dirty="0"/>
          </a:p>
          <a:p>
            <a:pPr marL="285750" indent="-285750" algn="r" defTabSz="914400" rtl="1" eaLnBrk="1" latinLnBrk="0" hangingPunct="1">
              <a:buFont typeface="Arial" charset="0"/>
              <a:buChar char="•"/>
            </a:pPr>
            <a:r>
              <a:rPr lang="he-IL" sz="2400" dirty="0"/>
              <a:t>להתקין את כל ה PACKGES של NODE.JS EXPRESS כדי שנוכל לבנות את השרת ולעבוד </a:t>
            </a:r>
            <a:r>
              <a:rPr lang="he-IL" sz="2400" dirty="0" err="1"/>
              <a:t>איתו</a:t>
            </a:r>
            <a:r>
              <a:rPr lang="he-IL" sz="2400" dirty="0"/>
              <a:t> בהמשך.</a:t>
            </a:r>
          </a:p>
          <a:p>
            <a:pPr marL="285750" indent="-285750" algn="r" defTabSz="914400" rtl="1" eaLnBrk="1" latinLnBrk="0" hangingPunct="1">
              <a:buFont typeface="Arial" charset="0"/>
              <a:buChar char="•"/>
            </a:pPr>
            <a:r>
              <a:rPr lang="he-IL" sz="2400" dirty="0"/>
              <a:t>דפי HTML שנוכל לבנות את צד לקוח , שעם הדפים נריץ גם JQUERY , AJAX , </a:t>
            </a:r>
            <a:r>
              <a:rPr lang="en-US" sz="2400" dirty="0"/>
              <a:t>ANGULARJS</a:t>
            </a:r>
            <a:r>
              <a:rPr lang="he-IL" sz="2400" dirty="0"/>
              <a:t>, BOOTSTRAP כדי לעצב את האתר, כדי שנוכל לעשות למשל פונקציונאליות לכפתורים ולפנות לשרת בבקשות מסוג POST או GET.</a:t>
            </a:r>
            <a:endParaRPr lang="en-US" sz="2400" dirty="0"/>
          </a:p>
          <a:p>
            <a:pPr marL="285750" indent="-285750" algn="r" defTabSz="914400" rtl="1" eaLnBrk="1" latinLnBrk="0" hangingPunct="1">
              <a:buFont typeface="Arial" charset="0"/>
              <a:buChar char="•"/>
            </a:pPr>
            <a:r>
              <a:rPr lang="he-IL" sz="2400" dirty="0"/>
              <a:t>השתמשתי בספריה </a:t>
            </a:r>
            <a:r>
              <a:rPr lang="en-US" sz="2400" dirty="0" err="1"/>
              <a:t>bcrypt</a:t>
            </a:r>
            <a:r>
              <a:rPr lang="en-US" sz="2400" dirty="0"/>
              <a:t> </a:t>
            </a:r>
            <a:r>
              <a:rPr lang="he-IL" sz="2400" dirty="0"/>
              <a:t> לצורך הצפנת סיסמאות</a:t>
            </a:r>
          </a:p>
          <a:p>
            <a:pPr marL="285750" indent="-285750" algn="r" defTabSz="914400" rtl="1" eaLnBrk="1" latinLnBrk="0" hangingPunct="1">
              <a:buFont typeface="Arial" charset="0"/>
              <a:buChar char="•"/>
            </a:pPr>
            <a:r>
              <a:rPr lang="he-IL" sz="2400" dirty="0"/>
              <a:t>יש להתקין את ממסד הנתונים MYSQL שנוכל לשמור את הנתונים שלנו.</a:t>
            </a:r>
          </a:p>
          <a:p>
            <a:pPr marL="285750" indent="-285750" algn="r" defTabSz="914400" rtl="1" eaLnBrk="1" latinLnBrk="0" hangingPunct="1">
              <a:buFont typeface="Arial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13992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395751037"/>
              </p:ext>
            </p:extLst>
          </p:nvPr>
        </p:nvGraphicFramePr>
        <p:xfrm>
          <a:off x="1071990" y="88549"/>
          <a:ext cx="9801654" cy="23601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20497477"/>
              </p:ext>
            </p:extLst>
          </p:nvPr>
        </p:nvGraphicFramePr>
        <p:xfrm>
          <a:off x="193964" y="3018704"/>
          <a:ext cx="11804072" cy="31406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503475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113838772"/>
              </p:ext>
            </p:extLst>
          </p:nvPr>
        </p:nvGraphicFramePr>
        <p:xfrm>
          <a:off x="691980" y="395415"/>
          <a:ext cx="9801654" cy="23601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155727493"/>
              </p:ext>
            </p:extLst>
          </p:nvPr>
        </p:nvGraphicFramePr>
        <p:xfrm>
          <a:off x="691980" y="3855307"/>
          <a:ext cx="9954054" cy="24960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314739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6054" y="247134"/>
            <a:ext cx="950234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 defTabSz="914400" rtl="1" eaLnBrk="1" latinLnBrk="0" hangingPunct="1">
              <a:buFont typeface="Arial" charset="0"/>
              <a:buChar char="•"/>
            </a:pPr>
            <a:r>
              <a:rPr lang="he-IL" sz="2400" dirty="0"/>
              <a:t>השתמשתי בטכנולוגיה הבאה :</a:t>
            </a:r>
          </a:p>
          <a:p>
            <a:pPr marL="285750" indent="-285750" algn="r" defTabSz="914400" rtl="1" eaLnBrk="1" latinLnBrk="0" hangingPunct="1">
              <a:buFont typeface="Arial" charset="0"/>
              <a:buChar char="•"/>
            </a:pPr>
            <a:endParaRPr lang="he-IL" sz="2400" dirty="0"/>
          </a:p>
          <a:p>
            <a:pPr marL="285750" indent="-285750" algn="r" defTabSz="914400" rtl="1" eaLnBrk="1" latinLnBrk="0" hangingPunct="1">
              <a:buFont typeface="Arial" charset="0"/>
              <a:buChar char="•"/>
            </a:pPr>
            <a:r>
              <a:rPr lang="he-IL" sz="2400" dirty="0"/>
              <a:t>BOOTSTRAP </a:t>
            </a:r>
            <a:r>
              <a:rPr lang="mr-IN" sz="2400" dirty="0"/>
              <a:t>–</a:t>
            </a:r>
            <a:r>
              <a:rPr lang="he-IL" sz="2400" dirty="0"/>
              <a:t> היא סביבת עבודה לצד לקוח שמכילה אוסף של כלים </a:t>
            </a:r>
            <a:r>
              <a:rPr lang="he-IL" sz="2400" dirty="0" err="1"/>
              <a:t>לייצירת</a:t>
            </a:r>
            <a:r>
              <a:rPr lang="he-IL" sz="2400" dirty="0"/>
              <a:t> אפליקציות WEB ואתרים.</a:t>
            </a:r>
          </a:p>
          <a:p>
            <a:pPr marL="285750" indent="-285750" algn="r" defTabSz="914400" rtl="1" eaLnBrk="1" latinLnBrk="0" hangingPunct="1">
              <a:buFont typeface="Arial" charset="0"/>
              <a:buChar char="•"/>
            </a:pPr>
            <a:r>
              <a:rPr lang="he-IL" sz="2400" dirty="0"/>
              <a:t>השימוש בתוכנה הוא לתצוגה יפה ומסודרת </a:t>
            </a:r>
            <a:r>
              <a:rPr lang="mr-IN" sz="2400" dirty="0"/>
              <a:t>–</a:t>
            </a:r>
            <a:r>
              <a:rPr lang="he-IL" sz="2400" dirty="0"/>
              <a:t> והכי חשוב בקלות.</a:t>
            </a:r>
          </a:p>
          <a:p>
            <a:pPr marL="285750" indent="-285750" algn="r" defTabSz="914400" rtl="1" eaLnBrk="1" latinLnBrk="0" hangingPunct="1">
              <a:buFont typeface="Arial" charset="0"/>
              <a:buChar char="•"/>
            </a:pPr>
            <a:r>
              <a:rPr lang="he-IL" sz="2400" dirty="0"/>
              <a:t>BOOTSTRAP כוללת בתוכה מחלקות CSS נפוצות שעוזרות בבנייה.</a:t>
            </a:r>
          </a:p>
          <a:p>
            <a:pPr marL="285750" indent="-285750" algn="r" defTabSz="914400" rtl="1" eaLnBrk="1" latinLnBrk="0" hangingPunct="1">
              <a:buFont typeface="Arial" charset="0"/>
              <a:buChar char="•"/>
            </a:pPr>
            <a:endParaRPr lang="he-IL" sz="2400" dirty="0"/>
          </a:p>
          <a:p>
            <a:pPr marL="285750" indent="-285750" algn="r" defTabSz="914400" rtl="1" eaLnBrk="1" latinLnBrk="0" hangingPunct="1">
              <a:buFont typeface="Arial" charset="0"/>
              <a:buChar char="•"/>
            </a:pPr>
            <a:endParaRPr lang="he-IL" sz="2400" dirty="0"/>
          </a:p>
        </p:txBody>
      </p:sp>
    </p:spTree>
    <p:extLst>
      <p:ext uri="{BB962C8B-B14F-4D97-AF65-F5344CB8AC3E}">
        <p14:creationId xmlns:p14="http://schemas.microsoft.com/office/powerpoint/2010/main" val="1987853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6054" y="247134"/>
            <a:ext cx="950234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 defTabSz="914400" rtl="1" eaLnBrk="1" latinLnBrk="0" hangingPunct="1">
              <a:buFont typeface="Arial" charset="0"/>
              <a:buChar char="•"/>
            </a:pPr>
            <a:r>
              <a:rPr lang="he-IL" sz="2400" dirty="0"/>
              <a:t>בחלק השני של הפרויקט הייתי צריכה חיבור לכלים הבאים:</a:t>
            </a:r>
          </a:p>
          <a:p>
            <a:pPr marL="285750" indent="-285750" algn="r" defTabSz="914400" rtl="1" eaLnBrk="1" latinLnBrk="0" hangingPunct="1">
              <a:buFont typeface="Arial" charset="0"/>
              <a:buChar char="•"/>
            </a:pPr>
            <a:endParaRPr lang="he-IL" sz="2400" dirty="0"/>
          </a:p>
          <a:p>
            <a:pPr marL="742950" lvl="1" indent="-285750" algn="r" rtl="1">
              <a:buFont typeface="Arial" charset="0"/>
              <a:buChar char="•"/>
            </a:pPr>
            <a:r>
              <a:rPr lang="en-US" sz="2400" dirty="0"/>
              <a:t>Twitter Boot</a:t>
            </a:r>
          </a:p>
          <a:p>
            <a:pPr marL="742950" lvl="1" indent="-285750" algn="r" rtl="1">
              <a:buFont typeface="Arial" charset="0"/>
              <a:buChar char="•"/>
            </a:pPr>
            <a:r>
              <a:rPr lang="en-US" sz="2400" dirty="0"/>
              <a:t>DL - </a:t>
            </a:r>
            <a:r>
              <a:rPr lang="en-US" sz="2400" dirty="0">
                <a:hlinkClick r:id="rId2"/>
              </a:rPr>
              <a:t>IBM Watson Developer Cloud</a:t>
            </a:r>
            <a:endParaRPr lang="en-US" sz="2400" dirty="0"/>
          </a:p>
          <a:p>
            <a:pPr marL="742950" lvl="1" indent="-285750" algn="r" rtl="1">
              <a:buFont typeface="Arial" charset="0"/>
              <a:buChar char="•"/>
            </a:pPr>
            <a:r>
              <a:rPr lang="en-US" sz="2400" dirty="0"/>
              <a:t>Custom Search Engine</a:t>
            </a:r>
          </a:p>
          <a:p>
            <a:pPr marL="742950" lvl="1" indent="-285750" algn="r" rtl="1">
              <a:buFont typeface="Arial" charset="0"/>
              <a:buChar char="•"/>
            </a:pPr>
            <a:endParaRPr lang="he-IL" sz="2400" dirty="0"/>
          </a:p>
        </p:txBody>
      </p:sp>
    </p:spTree>
    <p:extLst>
      <p:ext uri="{BB962C8B-B14F-4D97-AF65-F5344CB8AC3E}">
        <p14:creationId xmlns:p14="http://schemas.microsoft.com/office/powerpoint/2010/main" val="20818414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6054" y="247134"/>
            <a:ext cx="950234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 defTabSz="914400" rtl="1" eaLnBrk="1" latinLnBrk="0" hangingPunct="1">
              <a:buFont typeface="Arial" charset="0"/>
              <a:buChar char="•"/>
            </a:pPr>
            <a:r>
              <a:rPr lang="he-IL" sz="2400" dirty="0"/>
              <a:t>התחברתי ל BO</a:t>
            </a:r>
            <a:r>
              <a:rPr lang="en-US" sz="2400" dirty="0"/>
              <a:t>O</a:t>
            </a:r>
            <a:r>
              <a:rPr lang="he-IL" sz="2400" dirty="0" err="1"/>
              <a:t>T</a:t>
            </a:r>
            <a:r>
              <a:rPr lang="he-IL" sz="2400" dirty="0"/>
              <a:t> של TWITTER</a:t>
            </a:r>
          </a:p>
          <a:p>
            <a:pPr marL="285750" indent="-285750" algn="r" defTabSz="914400" rtl="1" eaLnBrk="1" latinLnBrk="0" hangingPunct="1">
              <a:buFont typeface="Arial" charset="0"/>
              <a:buChar char="•"/>
            </a:pPr>
            <a:r>
              <a:rPr lang="he-IL" sz="2400" dirty="0"/>
              <a:t>מה BOT קיבלתי ציוץ ממישהו כאשר החיפוש נעשה על ידי # ומילה או משפט אחרי במחובר.</a:t>
            </a:r>
          </a:p>
          <a:p>
            <a:pPr marL="285750" indent="-285750" algn="r" defTabSz="914400" rtl="1" eaLnBrk="1" latinLnBrk="0" hangingPunct="1">
              <a:buFont typeface="Arial" charset="0"/>
              <a:buChar char="•"/>
            </a:pPr>
            <a:r>
              <a:rPr lang="he-IL" sz="2400" dirty="0"/>
              <a:t>את הציוץ העברתי ב DL שהוא מזהה על פי הציוץ את רגשותיו של רושם הציוץ </a:t>
            </a:r>
            <a:r>
              <a:rPr lang="mr-IN" sz="2400" dirty="0"/>
              <a:t>–</a:t>
            </a:r>
            <a:r>
              <a:rPr lang="he-IL" sz="2400" dirty="0"/>
              <a:t> משם בחרתי ברגש הכי גבוה ( רגש הכוונה לכעס , שמחה , מאוהב , עצב </a:t>
            </a:r>
            <a:r>
              <a:rPr lang="he-IL" sz="2400" dirty="0" err="1"/>
              <a:t>וכ'ו</a:t>
            </a:r>
            <a:r>
              <a:rPr lang="he-IL" sz="240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8740521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75</TotalTime>
  <Words>343</Words>
  <Application>Microsoft Office PowerPoint</Application>
  <PresentationFormat>Widescreen</PresentationFormat>
  <Paragraphs>62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Century Gothic</vt:lpstr>
      <vt:lpstr>Mangal</vt:lpstr>
      <vt:lpstr>Wingdings 3</vt:lpstr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moran mrs</dc:creator>
  <cp:lastModifiedBy>Zina K</cp:lastModifiedBy>
  <cp:revision>28</cp:revision>
  <dcterms:created xsi:type="dcterms:W3CDTF">2017-08-05T14:35:53Z</dcterms:created>
  <dcterms:modified xsi:type="dcterms:W3CDTF">2018-07-27T20:26:07Z</dcterms:modified>
</cp:coreProperties>
</file>