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2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24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41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90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6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3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17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61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3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6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7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1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2B2E0A-3006-4547-B6B2-3A17E5F94BA7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3774-36D9-4683-881C-F21436BF89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6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9E74D9-E40A-4FA5-A62C-4DE31E251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Made by sofia Cherepanova and Alexey zorin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02C8-49A6-48C7-B8FF-3DDC69F28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ru-RU"/>
              <a:t>ИГРА «</a:t>
            </a:r>
            <a:r>
              <a:rPr lang="en-US"/>
              <a:t>BLACKJACK</a:t>
            </a:r>
            <a:r>
              <a:rPr lang="ru-RU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0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0116-9878-4F8D-AE08-F1BA821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состоит из: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064E8-267B-4122-9383-E45C3663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7" y="2567173"/>
            <a:ext cx="6216877" cy="3616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0C3F8-F1D1-437F-946D-7711FB7BF7A1}"/>
              </a:ext>
            </a:extLst>
          </p:cNvPr>
          <p:cNvSpPr txBox="1"/>
          <p:nvPr/>
        </p:nvSpPr>
        <p:spPr>
          <a:xfrm>
            <a:off x="1203296" y="2036190"/>
            <a:ext cx="52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Главное меню игры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3876B2-88E0-406F-8473-A33AB3AF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45" y="2630804"/>
            <a:ext cx="4501065" cy="3535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F4CA4-BCD0-4721-82AC-5B8646D316CE}"/>
              </a:ext>
            </a:extLst>
          </p:cNvPr>
          <p:cNvSpPr txBox="1"/>
          <p:nvPr/>
        </p:nvSpPr>
        <p:spPr>
          <a:xfrm>
            <a:off x="7797473" y="2036190"/>
            <a:ext cx="361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логика игры</a:t>
            </a:r>
          </a:p>
        </p:txBody>
      </p:sp>
    </p:spTree>
    <p:extLst>
      <p:ext uri="{BB962C8B-B14F-4D97-AF65-F5344CB8AC3E}">
        <p14:creationId xmlns:p14="http://schemas.microsoft.com/office/powerpoint/2010/main" val="11220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E4C71-7AF3-4EE2-AC5D-4E7A68DD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использовано при написании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E57F0-4C99-4F00-AF32-A5F51B29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Классы (в т.ч. абстрактные);</a:t>
            </a:r>
          </a:p>
          <a:p>
            <a:r>
              <a:rPr lang="ru-RU" sz="2400" dirty="0"/>
              <a:t>ООП;</a:t>
            </a:r>
          </a:p>
          <a:p>
            <a:r>
              <a:rPr lang="ru-RU" sz="2400" dirty="0"/>
              <a:t>Импортирование функций и модулей из других файлов;</a:t>
            </a:r>
          </a:p>
          <a:p>
            <a:r>
              <a:rPr lang="ru-RU" sz="2400" dirty="0"/>
              <a:t>Импортирование внешних библиотек;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01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98305-DA2B-40C8-BEF9-EB29A41A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 для реализации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AFB23-B980-47ED-A079-D3DBDE58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Основная логика игры:</a:t>
            </a:r>
          </a:p>
          <a:p>
            <a:r>
              <a:rPr lang="en-US" sz="2400" dirty="0"/>
              <a:t>Random</a:t>
            </a:r>
          </a:p>
          <a:p>
            <a:r>
              <a:rPr lang="en-US" sz="2400" dirty="0" err="1"/>
              <a:t>Itertools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Интерфейс:</a:t>
            </a:r>
          </a:p>
          <a:p>
            <a:r>
              <a:rPr lang="en-US" sz="2400" dirty="0" err="1"/>
              <a:t>Pygame</a:t>
            </a:r>
            <a:endParaRPr lang="en-US" sz="2400" dirty="0"/>
          </a:p>
          <a:p>
            <a:r>
              <a:rPr lang="en-US" sz="2400" dirty="0"/>
              <a:t>Sys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396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9B088-1E74-4B79-9F94-F07EB9FF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137195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9050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ИГРА «BLACKJACK»</vt:lpstr>
      <vt:lpstr>Проект состоит из:</vt:lpstr>
      <vt:lpstr>Что было использовано при написании проекта</vt:lpstr>
      <vt:lpstr>Использованные библиотеки для реализации игры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«BLACKJACK»</dc:title>
  <dc:creator>Aleksey Zorin</dc:creator>
  <cp:lastModifiedBy>Aleksey Zorin</cp:lastModifiedBy>
  <cp:revision>9</cp:revision>
  <dcterms:created xsi:type="dcterms:W3CDTF">2020-11-26T11:39:02Z</dcterms:created>
  <dcterms:modified xsi:type="dcterms:W3CDTF">2020-11-26T12:43:18Z</dcterms:modified>
</cp:coreProperties>
</file>