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Ubuntu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FlKJmVEoDfE1Fd4riwVLu4Tr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5" Type="http://schemas.openxmlformats.org/officeDocument/2006/relationships/font" Target="fonts/UbuntuLight-bold.fntdata"/><Relationship Id="rId14" Type="http://schemas.openxmlformats.org/officeDocument/2006/relationships/font" Target="fonts/UbuntuLight-regular.fntdata"/><Relationship Id="rId17" Type="http://schemas.openxmlformats.org/officeDocument/2006/relationships/font" Target="fonts/UbuntuLight-boldItalic.fntdata"/><Relationship Id="rId16" Type="http://schemas.openxmlformats.org/officeDocument/2006/relationships/font" Target="fonts/UbuntuLight-italic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9" name="Google Shape;12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8" name="Google Shape;13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1" name="Google Shape;13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5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5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5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5"/>
          <p:cNvSpPr/>
          <p:nvPr/>
        </p:nvSpPr>
        <p:spPr>
          <a:xfrm>
            <a:off x="1618650" y="1915050"/>
            <a:ext cx="5906708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5"/>
          <p:cNvSpPr/>
          <p:nvPr/>
        </p:nvSpPr>
        <p:spPr>
          <a:xfrm>
            <a:off x="1702668" y="198048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5"/>
          <p:cNvSpPr txBox="1"/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95"/>
          <p:cNvSpPr txBox="1"/>
          <p:nvPr>
            <p:ph idx="1" type="subTitle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95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5"/>
          <p:cNvSpPr/>
          <p:nvPr/>
        </p:nvSpPr>
        <p:spPr>
          <a:xfrm>
            <a:off x="7493119" y="3118200"/>
            <a:ext cx="207081" cy="40103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5"/>
          <p:cNvSpPr/>
          <p:nvPr/>
        </p:nvSpPr>
        <p:spPr>
          <a:xfrm>
            <a:off x="7885768" y="26778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5"/>
          <p:cNvSpPr/>
          <p:nvPr/>
        </p:nvSpPr>
        <p:spPr>
          <a:xfrm>
            <a:off x="8019467" y="8279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5"/>
          <p:cNvSpPr/>
          <p:nvPr/>
        </p:nvSpPr>
        <p:spPr>
          <a:xfrm>
            <a:off x="1018996" y="2764025"/>
            <a:ext cx="2743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5"/>
          <p:cNvSpPr/>
          <p:nvPr/>
        </p:nvSpPr>
        <p:spPr>
          <a:xfrm>
            <a:off x="1529143" y="68294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5"/>
          <p:cNvSpPr/>
          <p:nvPr/>
        </p:nvSpPr>
        <p:spPr>
          <a:xfrm>
            <a:off x="8061192" y="41583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5"/>
          <p:cNvSpPr/>
          <p:nvPr/>
        </p:nvSpPr>
        <p:spPr>
          <a:xfrm>
            <a:off x="6869868" y="37340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95"/>
          <p:cNvSpPr/>
          <p:nvPr/>
        </p:nvSpPr>
        <p:spPr>
          <a:xfrm>
            <a:off x="3935903" y="723025"/>
            <a:ext cx="201277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5"/>
          <p:cNvSpPr/>
          <p:nvPr/>
        </p:nvSpPr>
        <p:spPr>
          <a:xfrm>
            <a:off x="6036693" y="53949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5"/>
          <p:cNvSpPr/>
          <p:nvPr/>
        </p:nvSpPr>
        <p:spPr>
          <a:xfrm>
            <a:off x="2672689" y="416733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5"/>
          <p:cNvSpPr/>
          <p:nvPr/>
        </p:nvSpPr>
        <p:spPr>
          <a:xfrm>
            <a:off x="941542" y="41708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5"/>
          <p:cNvSpPr/>
          <p:nvPr/>
        </p:nvSpPr>
        <p:spPr>
          <a:xfrm>
            <a:off x="1372617" y="33093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solidFill>
          <a:schemeClr val="accent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4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4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4"/>
          <p:cNvSpPr/>
          <p:nvPr/>
        </p:nvSpPr>
        <p:spPr>
          <a:xfrm>
            <a:off x="1015059" y="4588538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4"/>
          <p:cNvSpPr/>
          <p:nvPr/>
        </p:nvSpPr>
        <p:spPr>
          <a:xfrm>
            <a:off x="6293793" y="48171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4"/>
          <p:cNvSpPr/>
          <p:nvPr/>
        </p:nvSpPr>
        <p:spPr>
          <a:xfrm>
            <a:off x="412367" y="39963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4"/>
          <p:cNvSpPr/>
          <p:nvPr/>
        </p:nvSpPr>
        <p:spPr>
          <a:xfrm>
            <a:off x="1853217" y="136020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4"/>
          <p:cNvSpPr/>
          <p:nvPr/>
        </p:nvSpPr>
        <p:spPr>
          <a:xfrm>
            <a:off x="412367" y="195110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4"/>
          <p:cNvSpPr/>
          <p:nvPr/>
        </p:nvSpPr>
        <p:spPr>
          <a:xfrm>
            <a:off x="2084154" y="457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4"/>
          <p:cNvSpPr/>
          <p:nvPr/>
        </p:nvSpPr>
        <p:spPr>
          <a:xfrm>
            <a:off x="5794242" y="454670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4"/>
          <p:cNvSpPr/>
          <p:nvPr/>
        </p:nvSpPr>
        <p:spPr>
          <a:xfrm>
            <a:off x="751211" y="13045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4"/>
          <p:cNvSpPr/>
          <p:nvPr/>
        </p:nvSpPr>
        <p:spPr>
          <a:xfrm>
            <a:off x="3119625" y="2501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4"/>
          <p:cNvSpPr/>
          <p:nvPr/>
        </p:nvSpPr>
        <p:spPr>
          <a:xfrm>
            <a:off x="6293798" y="1380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4"/>
          <p:cNvSpPr/>
          <p:nvPr/>
        </p:nvSpPr>
        <p:spPr>
          <a:xfrm>
            <a:off x="5501968" y="2214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4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05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214" name="Google Shape;214;p105"/>
            <p:cNvSpPr/>
            <p:nvPr/>
          </p:nvSpPr>
          <p:spPr>
            <a:xfrm>
              <a:off x="270825" y="111595"/>
              <a:ext cx="8602334" cy="4930561"/>
            </a:xfrm>
            <a:custGeom>
              <a:rect b="b" l="l" r="r" t="t"/>
              <a:pathLst>
                <a:path extrusionOk="0" h="145853" w="240507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rotWithShape="0" algn="bl" dir="3420000" dist="66675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5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5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5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105"/>
          <p:cNvGrpSpPr/>
          <p:nvPr/>
        </p:nvGrpSpPr>
        <p:grpSpPr>
          <a:xfrm>
            <a:off x="326011" y="326378"/>
            <a:ext cx="2449272" cy="4547268"/>
            <a:chOff x="326011" y="326378"/>
            <a:chExt cx="2449272" cy="4547268"/>
          </a:xfrm>
        </p:grpSpPr>
        <p:sp>
          <p:nvSpPr>
            <p:cNvPr id="219" name="Google Shape;219;p105"/>
            <p:cNvSpPr/>
            <p:nvPr/>
          </p:nvSpPr>
          <p:spPr>
            <a:xfrm>
              <a:off x="2558647" y="4821463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5"/>
            <p:cNvSpPr/>
            <p:nvPr/>
          </p:nvSpPr>
          <p:spPr>
            <a:xfrm>
              <a:off x="611317" y="34812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5"/>
            <p:cNvSpPr/>
            <p:nvPr/>
          </p:nvSpPr>
          <p:spPr>
            <a:xfrm>
              <a:off x="750617" y="12464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5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5"/>
            <p:cNvSpPr/>
            <p:nvPr/>
          </p:nvSpPr>
          <p:spPr>
            <a:xfrm>
              <a:off x="552867" y="457641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5"/>
            <p:cNvSpPr/>
            <p:nvPr/>
          </p:nvSpPr>
          <p:spPr>
            <a:xfrm>
              <a:off x="444367" y="2791127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5"/>
            <p:cNvSpPr/>
            <p:nvPr/>
          </p:nvSpPr>
          <p:spPr>
            <a:xfrm>
              <a:off x="326011" y="179762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5"/>
            <p:cNvSpPr/>
            <p:nvPr/>
          </p:nvSpPr>
          <p:spPr>
            <a:xfrm>
              <a:off x="1375100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05"/>
            <p:cNvSpPr/>
            <p:nvPr/>
          </p:nvSpPr>
          <p:spPr>
            <a:xfrm>
              <a:off x="1375092" y="48093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5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5"/>
            <p:cNvSpPr/>
            <p:nvPr/>
          </p:nvSpPr>
          <p:spPr>
            <a:xfrm>
              <a:off x="369936" y="107070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05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fmla="val 5212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5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5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105"/>
          <p:cNvSpPr txBox="1"/>
          <p:nvPr>
            <p:ph idx="1" type="subTitle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6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bg>
      <p:bgPr>
        <a:solidFill>
          <a:schemeClr val="accent4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6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237" name="Google Shape;237;p106"/>
            <p:cNvSpPr/>
            <p:nvPr/>
          </p:nvSpPr>
          <p:spPr>
            <a:xfrm>
              <a:off x="270825" y="111595"/>
              <a:ext cx="8602334" cy="4930561"/>
            </a:xfrm>
            <a:custGeom>
              <a:rect b="b" l="l" r="r" t="t"/>
              <a:pathLst>
                <a:path extrusionOk="0" h="145853" w="240507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rotWithShape="0" algn="bl" dir="3420000" dist="66675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6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6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6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06"/>
          <p:cNvSpPr/>
          <p:nvPr/>
        </p:nvSpPr>
        <p:spPr>
          <a:xfrm>
            <a:off x="800100" y="1485900"/>
            <a:ext cx="7447200" cy="3122700"/>
          </a:xfrm>
          <a:prstGeom prst="roundRect">
            <a:avLst>
              <a:gd fmla="val 557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6"/>
          <p:cNvSpPr/>
          <p:nvPr/>
        </p:nvSpPr>
        <p:spPr>
          <a:xfrm>
            <a:off x="4579546" y="1788875"/>
            <a:ext cx="3544500" cy="2696100"/>
          </a:xfrm>
          <a:prstGeom prst="roundRect">
            <a:avLst>
              <a:gd fmla="val 271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06"/>
          <p:cNvGrpSpPr/>
          <p:nvPr/>
        </p:nvGrpSpPr>
        <p:grpSpPr>
          <a:xfrm>
            <a:off x="926843" y="1611061"/>
            <a:ext cx="321650" cy="75600"/>
            <a:chOff x="482650" y="250775"/>
            <a:chExt cx="321650" cy="75600"/>
          </a:xfrm>
        </p:grpSpPr>
        <p:sp>
          <p:nvSpPr>
            <p:cNvPr id="244" name="Google Shape;244;p106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6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06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10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6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6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0" name="Google Shape;250;p106"/>
          <p:cNvSpPr txBox="1"/>
          <p:nvPr>
            <p:ph idx="1" type="subTitle"/>
          </p:nvPr>
        </p:nvSpPr>
        <p:spPr>
          <a:xfrm>
            <a:off x="4579550" y="2406425"/>
            <a:ext cx="35445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6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251" name="Google Shape;251;p106"/>
          <p:cNvGrpSpPr/>
          <p:nvPr/>
        </p:nvGrpSpPr>
        <p:grpSpPr>
          <a:xfrm>
            <a:off x="326011" y="326378"/>
            <a:ext cx="2449272" cy="4547268"/>
            <a:chOff x="326011" y="326378"/>
            <a:chExt cx="2449272" cy="4547268"/>
          </a:xfrm>
        </p:grpSpPr>
        <p:sp>
          <p:nvSpPr>
            <p:cNvPr id="252" name="Google Shape;252;p106"/>
            <p:cNvSpPr/>
            <p:nvPr/>
          </p:nvSpPr>
          <p:spPr>
            <a:xfrm>
              <a:off x="2558647" y="4821463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06"/>
            <p:cNvSpPr/>
            <p:nvPr/>
          </p:nvSpPr>
          <p:spPr>
            <a:xfrm>
              <a:off x="611317" y="34812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6"/>
            <p:cNvSpPr/>
            <p:nvPr/>
          </p:nvSpPr>
          <p:spPr>
            <a:xfrm>
              <a:off x="750617" y="12464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6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06"/>
            <p:cNvSpPr/>
            <p:nvPr/>
          </p:nvSpPr>
          <p:spPr>
            <a:xfrm>
              <a:off x="552867" y="457641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6"/>
            <p:cNvSpPr/>
            <p:nvPr/>
          </p:nvSpPr>
          <p:spPr>
            <a:xfrm>
              <a:off x="444367" y="2791127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6"/>
            <p:cNvSpPr/>
            <p:nvPr/>
          </p:nvSpPr>
          <p:spPr>
            <a:xfrm>
              <a:off x="326011" y="179762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6"/>
            <p:cNvSpPr/>
            <p:nvPr/>
          </p:nvSpPr>
          <p:spPr>
            <a:xfrm>
              <a:off x="1375100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6"/>
            <p:cNvSpPr/>
            <p:nvPr/>
          </p:nvSpPr>
          <p:spPr>
            <a:xfrm>
              <a:off x="1375092" y="48093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6"/>
            <p:cNvSpPr/>
            <p:nvPr/>
          </p:nvSpPr>
          <p:spPr>
            <a:xfrm>
              <a:off x="369936" y="107070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7"/>
          <p:cNvSpPr txBox="1"/>
          <p:nvPr>
            <p:ph idx="1" type="subTitle"/>
          </p:nvPr>
        </p:nvSpPr>
        <p:spPr>
          <a:xfrm>
            <a:off x="1320425" y="2174825"/>
            <a:ext cx="27528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8" name="Google Shape;268;p107"/>
          <p:cNvSpPr txBox="1"/>
          <p:nvPr>
            <p:ph idx="2" type="subTitle"/>
          </p:nvPr>
        </p:nvSpPr>
        <p:spPr>
          <a:xfrm>
            <a:off x="1439400" y="2574931"/>
            <a:ext cx="2514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9" name="Google Shape;269;p107"/>
          <p:cNvSpPr txBox="1"/>
          <p:nvPr>
            <p:ph idx="3" type="subTitle"/>
          </p:nvPr>
        </p:nvSpPr>
        <p:spPr>
          <a:xfrm>
            <a:off x="5002150" y="2174825"/>
            <a:ext cx="2752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0" name="Google Shape;270;p107"/>
          <p:cNvSpPr txBox="1"/>
          <p:nvPr>
            <p:ph idx="4" type="subTitle"/>
          </p:nvPr>
        </p:nvSpPr>
        <p:spPr>
          <a:xfrm>
            <a:off x="5111350" y="2576131"/>
            <a:ext cx="2514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107"/>
          <p:cNvSpPr/>
          <p:nvPr/>
        </p:nvSpPr>
        <p:spPr>
          <a:xfrm>
            <a:off x="2558647" y="4821463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7"/>
          <p:cNvSpPr/>
          <p:nvPr/>
        </p:nvSpPr>
        <p:spPr>
          <a:xfrm>
            <a:off x="611317" y="3481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7"/>
          <p:cNvSpPr/>
          <p:nvPr/>
        </p:nvSpPr>
        <p:spPr>
          <a:xfrm>
            <a:off x="750617" y="124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7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7"/>
          <p:cNvSpPr/>
          <p:nvPr/>
        </p:nvSpPr>
        <p:spPr>
          <a:xfrm>
            <a:off x="552867" y="457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7"/>
          <p:cNvSpPr/>
          <p:nvPr/>
        </p:nvSpPr>
        <p:spPr>
          <a:xfrm>
            <a:off x="444367" y="27911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7"/>
          <p:cNvSpPr/>
          <p:nvPr/>
        </p:nvSpPr>
        <p:spPr>
          <a:xfrm>
            <a:off x="326011" y="17976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7"/>
          <p:cNvSpPr/>
          <p:nvPr/>
        </p:nvSpPr>
        <p:spPr>
          <a:xfrm>
            <a:off x="1375100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7"/>
          <p:cNvSpPr/>
          <p:nvPr/>
        </p:nvSpPr>
        <p:spPr>
          <a:xfrm>
            <a:off x="1375092" y="48093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7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7"/>
          <p:cNvSpPr/>
          <p:nvPr/>
        </p:nvSpPr>
        <p:spPr>
          <a:xfrm>
            <a:off x="369936" y="1070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7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7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9">
    <p:bg>
      <p:bgPr>
        <a:solidFill>
          <a:schemeClr val="accent4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8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8"/>
          <p:cNvSpPr txBox="1"/>
          <p:nvPr>
            <p:ph idx="1" type="subTitle"/>
          </p:nvPr>
        </p:nvSpPr>
        <p:spPr>
          <a:xfrm>
            <a:off x="1754525" y="2759525"/>
            <a:ext cx="2348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3" name="Google Shape;293;p108"/>
          <p:cNvSpPr txBox="1"/>
          <p:nvPr>
            <p:ph idx="2" type="subTitle"/>
          </p:nvPr>
        </p:nvSpPr>
        <p:spPr>
          <a:xfrm>
            <a:off x="1754525" y="3118600"/>
            <a:ext cx="2348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4" name="Google Shape;294;p108"/>
          <p:cNvSpPr txBox="1"/>
          <p:nvPr>
            <p:ph idx="3" type="subTitle"/>
          </p:nvPr>
        </p:nvSpPr>
        <p:spPr>
          <a:xfrm>
            <a:off x="5032050" y="2759425"/>
            <a:ext cx="2348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5" name="Google Shape;295;p108"/>
          <p:cNvSpPr txBox="1"/>
          <p:nvPr>
            <p:ph idx="4" type="subTitle"/>
          </p:nvPr>
        </p:nvSpPr>
        <p:spPr>
          <a:xfrm>
            <a:off x="5032050" y="3118600"/>
            <a:ext cx="2348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p108"/>
          <p:cNvSpPr/>
          <p:nvPr/>
        </p:nvSpPr>
        <p:spPr>
          <a:xfrm>
            <a:off x="2558647" y="4821463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8"/>
          <p:cNvSpPr/>
          <p:nvPr/>
        </p:nvSpPr>
        <p:spPr>
          <a:xfrm>
            <a:off x="611317" y="3481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8"/>
          <p:cNvSpPr/>
          <p:nvPr/>
        </p:nvSpPr>
        <p:spPr>
          <a:xfrm>
            <a:off x="750617" y="124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8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8"/>
          <p:cNvSpPr/>
          <p:nvPr/>
        </p:nvSpPr>
        <p:spPr>
          <a:xfrm>
            <a:off x="552867" y="457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8"/>
          <p:cNvSpPr/>
          <p:nvPr/>
        </p:nvSpPr>
        <p:spPr>
          <a:xfrm>
            <a:off x="444367" y="27911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8"/>
          <p:cNvSpPr/>
          <p:nvPr/>
        </p:nvSpPr>
        <p:spPr>
          <a:xfrm>
            <a:off x="326011" y="17976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8"/>
          <p:cNvSpPr/>
          <p:nvPr/>
        </p:nvSpPr>
        <p:spPr>
          <a:xfrm>
            <a:off x="1375100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8"/>
          <p:cNvSpPr/>
          <p:nvPr/>
        </p:nvSpPr>
        <p:spPr>
          <a:xfrm>
            <a:off x="1375092" y="48093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8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8"/>
          <p:cNvSpPr/>
          <p:nvPr/>
        </p:nvSpPr>
        <p:spPr>
          <a:xfrm>
            <a:off x="369936" y="1070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8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0">
  <p:cSld name="TITLE_AND_TWO_COLUMNS_2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9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9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9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109"/>
          <p:cNvSpPr txBox="1"/>
          <p:nvPr>
            <p:ph idx="1" type="subTitle"/>
          </p:nvPr>
        </p:nvSpPr>
        <p:spPr>
          <a:xfrm>
            <a:off x="993850" y="1907938"/>
            <a:ext cx="34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317" name="Google Shape;317;p109"/>
          <p:cNvSpPr txBox="1"/>
          <p:nvPr>
            <p:ph idx="2" type="subTitle"/>
          </p:nvPr>
        </p:nvSpPr>
        <p:spPr>
          <a:xfrm>
            <a:off x="993850" y="3450388"/>
            <a:ext cx="34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318" name="Google Shape;318;p109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9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9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9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9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9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9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9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9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9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9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9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09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7">
  <p:cSld name="CUSTOM_11">
    <p:bg>
      <p:bgPr>
        <a:solidFill>
          <a:schemeClr val="accent4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0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0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0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110"/>
          <p:cNvSpPr txBox="1"/>
          <p:nvPr>
            <p:ph idx="1" type="subTitle"/>
          </p:nvPr>
        </p:nvSpPr>
        <p:spPr>
          <a:xfrm>
            <a:off x="940650" y="2863250"/>
            <a:ext cx="23007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40" name="Google Shape;340;p110"/>
          <p:cNvSpPr txBox="1"/>
          <p:nvPr>
            <p:ph idx="2" type="subTitle"/>
          </p:nvPr>
        </p:nvSpPr>
        <p:spPr>
          <a:xfrm>
            <a:off x="5727275" y="2863250"/>
            <a:ext cx="23007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41" name="Google Shape;341;p110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0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0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0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0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0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0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0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0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0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0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10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0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11"/>
          <p:cNvSpPr txBox="1"/>
          <p:nvPr>
            <p:ph type="title"/>
          </p:nvPr>
        </p:nvSpPr>
        <p:spPr>
          <a:xfrm>
            <a:off x="1541075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360" name="Google Shape;360;p111"/>
          <p:cNvSpPr/>
          <p:nvPr/>
        </p:nvSpPr>
        <p:spPr>
          <a:xfrm>
            <a:off x="611317" y="3481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11"/>
          <p:cNvSpPr/>
          <p:nvPr/>
        </p:nvSpPr>
        <p:spPr>
          <a:xfrm>
            <a:off x="750617" y="124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1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11"/>
          <p:cNvSpPr/>
          <p:nvPr/>
        </p:nvSpPr>
        <p:spPr>
          <a:xfrm>
            <a:off x="552867" y="457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1"/>
          <p:cNvSpPr/>
          <p:nvPr/>
        </p:nvSpPr>
        <p:spPr>
          <a:xfrm>
            <a:off x="444367" y="27911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1"/>
          <p:cNvSpPr/>
          <p:nvPr/>
        </p:nvSpPr>
        <p:spPr>
          <a:xfrm>
            <a:off x="326011" y="17976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1"/>
          <p:cNvSpPr/>
          <p:nvPr/>
        </p:nvSpPr>
        <p:spPr>
          <a:xfrm>
            <a:off x="1375100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11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1"/>
          <p:cNvSpPr/>
          <p:nvPr/>
        </p:nvSpPr>
        <p:spPr>
          <a:xfrm>
            <a:off x="369936" y="1070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12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1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1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2"/>
          <p:cNvSpPr txBox="1"/>
          <p:nvPr>
            <p:ph idx="1" type="subTitle"/>
          </p:nvPr>
        </p:nvSpPr>
        <p:spPr>
          <a:xfrm>
            <a:off x="988824" y="2194231"/>
            <a:ext cx="2294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7" name="Google Shape;377;p112"/>
          <p:cNvSpPr txBox="1"/>
          <p:nvPr>
            <p:ph idx="2" type="subTitle"/>
          </p:nvPr>
        </p:nvSpPr>
        <p:spPr>
          <a:xfrm>
            <a:off x="1022274" y="2548613"/>
            <a:ext cx="2227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8" name="Google Shape;378;p112"/>
          <p:cNvSpPr txBox="1"/>
          <p:nvPr>
            <p:ph idx="3" type="subTitle"/>
          </p:nvPr>
        </p:nvSpPr>
        <p:spPr>
          <a:xfrm>
            <a:off x="3420563" y="2193481"/>
            <a:ext cx="2294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79" name="Google Shape;379;p112"/>
          <p:cNvSpPr txBox="1"/>
          <p:nvPr>
            <p:ph idx="4" type="subTitle"/>
          </p:nvPr>
        </p:nvSpPr>
        <p:spPr>
          <a:xfrm>
            <a:off x="3452063" y="2550413"/>
            <a:ext cx="2231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0" name="Google Shape;380;p112"/>
          <p:cNvSpPr txBox="1"/>
          <p:nvPr>
            <p:ph idx="5" type="subTitle"/>
          </p:nvPr>
        </p:nvSpPr>
        <p:spPr>
          <a:xfrm>
            <a:off x="5852337" y="2194231"/>
            <a:ext cx="2294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1" name="Google Shape;381;p112"/>
          <p:cNvSpPr txBox="1"/>
          <p:nvPr>
            <p:ph idx="6" type="subTitle"/>
          </p:nvPr>
        </p:nvSpPr>
        <p:spPr>
          <a:xfrm>
            <a:off x="5883837" y="2550413"/>
            <a:ext cx="2231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82" name="Google Shape;382;p112"/>
          <p:cNvGrpSpPr/>
          <p:nvPr/>
        </p:nvGrpSpPr>
        <p:grpSpPr>
          <a:xfrm>
            <a:off x="370211" y="189025"/>
            <a:ext cx="7454476" cy="4778746"/>
            <a:chOff x="370211" y="189025"/>
            <a:chExt cx="7454476" cy="4778746"/>
          </a:xfrm>
        </p:grpSpPr>
        <p:sp>
          <p:nvSpPr>
            <p:cNvPr id="383" name="Google Shape;383;p112"/>
            <p:cNvSpPr/>
            <p:nvPr/>
          </p:nvSpPr>
          <p:spPr>
            <a:xfrm>
              <a:off x="3728847" y="46961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12"/>
            <p:cNvSpPr/>
            <p:nvPr/>
          </p:nvSpPr>
          <p:spPr>
            <a:xfrm>
              <a:off x="7409543" y="4903485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12"/>
            <p:cNvSpPr/>
            <p:nvPr/>
          </p:nvSpPr>
          <p:spPr>
            <a:xfrm>
              <a:off x="488567" y="36401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2"/>
            <p:cNvSpPr/>
            <p:nvPr/>
          </p:nvSpPr>
          <p:spPr>
            <a:xfrm>
              <a:off x="721392" y="13164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12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12"/>
            <p:cNvSpPr/>
            <p:nvPr/>
          </p:nvSpPr>
          <p:spPr>
            <a:xfrm>
              <a:off x="795217" y="44396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12"/>
            <p:cNvSpPr/>
            <p:nvPr/>
          </p:nvSpPr>
          <p:spPr>
            <a:xfrm>
              <a:off x="1919817" y="49034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12"/>
            <p:cNvSpPr/>
            <p:nvPr/>
          </p:nvSpPr>
          <p:spPr>
            <a:xfrm>
              <a:off x="6461092" y="4771427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12"/>
            <p:cNvSpPr/>
            <p:nvPr/>
          </p:nvSpPr>
          <p:spPr>
            <a:xfrm>
              <a:off x="412198" y="159375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12"/>
            <p:cNvSpPr/>
            <p:nvPr/>
          </p:nvSpPr>
          <p:spPr>
            <a:xfrm>
              <a:off x="4872225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2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2"/>
            <p:cNvSpPr/>
            <p:nvPr/>
          </p:nvSpPr>
          <p:spPr>
            <a:xfrm>
              <a:off x="965573" y="121897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2"/>
            <p:cNvSpPr/>
            <p:nvPr/>
          </p:nvSpPr>
          <p:spPr>
            <a:xfrm>
              <a:off x="2007997" y="1890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112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bg>
      <p:bgPr>
        <a:solidFill>
          <a:schemeClr val="accent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13"/>
          <p:cNvSpPr txBox="1"/>
          <p:nvPr>
            <p:ph idx="1" type="subTitle"/>
          </p:nvPr>
        </p:nvSpPr>
        <p:spPr>
          <a:xfrm>
            <a:off x="1051825" y="2041825"/>
            <a:ext cx="2227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3" name="Google Shape;403;p113"/>
          <p:cNvSpPr txBox="1"/>
          <p:nvPr>
            <p:ph idx="2" type="subTitle"/>
          </p:nvPr>
        </p:nvSpPr>
        <p:spPr>
          <a:xfrm>
            <a:off x="1051825" y="3239825"/>
            <a:ext cx="2227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4" name="Google Shape;404;p113"/>
          <p:cNvSpPr txBox="1"/>
          <p:nvPr>
            <p:ph idx="3" type="subTitle"/>
          </p:nvPr>
        </p:nvSpPr>
        <p:spPr>
          <a:xfrm>
            <a:off x="3452075" y="2041825"/>
            <a:ext cx="2231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5" name="Google Shape;405;p113"/>
          <p:cNvSpPr txBox="1"/>
          <p:nvPr>
            <p:ph idx="4" type="subTitle"/>
          </p:nvPr>
        </p:nvSpPr>
        <p:spPr>
          <a:xfrm>
            <a:off x="3452075" y="3243429"/>
            <a:ext cx="2227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6" name="Google Shape;406;p113"/>
          <p:cNvSpPr txBox="1"/>
          <p:nvPr>
            <p:ph idx="5" type="subTitle"/>
          </p:nvPr>
        </p:nvSpPr>
        <p:spPr>
          <a:xfrm>
            <a:off x="5870500" y="2041825"/>
            <a:ext cx="2231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7" name="Google Shape;407;p113"/>
          <p:cNvSpPr txBox="1"/>
          <p:nvPr>
            <p:ph idx="6" type="subTitle"/>
          </p:nvPr>
        </p:nvSpPr>
        <p:spPr>
          <a:xfrm>
            <a:off x="5870500" y="3239825"/>
            <a:ext cx="2227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08" name="Google Shape;408;p113"/>
          <p:cNvGrpSpPr/>
          <p:nvPr/>
        </p:nvGrpSpPr>
        <p:grpSpPr>
          <a:xfrm>
            <a:off x="370211" y="189025"/>
            <a:ext cx="7454476" cy="4778746"/>
            <a:chOff x="370211" y="189025"/>
            <a:chExt cx="7454476" cy="4778746"/>
          </a:xfrm>
        </p:grpSpPr>
        <p:sp>
          <p:nvSpPr>
            <p:cNvPr id="409" name="Google Shape;409;p113"/>
            <p:cNvSpPr/>
            <p:nvPr/>
          </p:nvSpPr>
          <p:spPr>
            <a:xfrm>
              <a:off x="3728847" y="46961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13"/>
            <p:cNvSpPr/>
            <p:nvPr/>
          </p:nvSpPr>
          <p:spPr>
            <a:xfrm>
              <a:off x="7409543" y="4903485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13"/>
            <p:cNvSpPr/>
            <p:nvPr/>
          </p:nvSpPr>
          <p:spPr>
            <a:xfrm>
              <a:off x="488567" y="36401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13"/>
            <p:cNvSpPr/>
            <p:nvPr/>
          </p:nvSpPr>
          <p:spPr>
            <a:xfrm>
              <a:off x="721392" y="13164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13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13"/>
            <p:cNvSpPr/>
            <p:nvPr/>
          </p:nvSpPr>
          <p:spPr>
            <a:xfrm>
              <a:off x="795217" y="44396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13"/>
            <p:cNvSpPr/>
            <p:nvPr/>
          </p:nvSpPr>
          <p:spPr>
            <a:xfrm>
              <a:off x="1919817" y="49034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13"/>
            <p:cNvSpPr/>
            <p:nvPr/>
          </p:nvSpPr>
          <p:spPr>
            <a:xfrm>
              <a:off x="6461092" y="4771427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13"/>
            <p:cNvSpPr/>
            <p:nvPr/>
          </p:nvSpPr>
          <p:spPr>
            <a:xfrm>
              <a:off x="412198" y="159375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13"/>
            <p:cNvSpPr/>
            <p:nvPr/>
          </p:nvSpPr>
          <p:spPr>
            <a:xfrm>
              <a:off x="4872225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13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13"/>
            <p:cNvSpPr/>
            <p:nvPr/>
          </p:nvSpPr>
          <p:spPr>
            <a:xfrm>
              <a:off x="965573" y="121897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13"/>
            <p:cNvSpPr/>
            <p:nvPr/>
          </p:nvSpPr>
          <p:spPr>
            <a:xfrm>
              <a:off x="2007997" y="1890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113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13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13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6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6"/>
          <p:cNvSpPr txBox="1"/>
          <p:nvPr>
            <p:ph idx="1" type="subTitle"/>
          </p:nvPr>
        </p:nvSpPr>
        <p:spPr>
          <a:xfrm>
            <a:off x="728700" y="1164875"/>
            <a:ext cx="77022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96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4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14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1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1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1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14"/>
          <p:cNvSpPr txBox="1"/>
          <p:nvPr>
            <p:ph hasCustomPrompt="1" type="title"/>
          </p:nvPr>
        </p:nvSpPr>
        <p:spPr>
          <a:xfrm>
            <a:off x="1063325" y="1368500"/>
            <a:ext cx="6589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3" name="Google Shape;433;p114"/>
          <p:cNvSpPr txBox="1"/>
          <p:nvPr>
            <p:ph idx="1" type="body"/>
          </p:nvPr>
        </p:nvSpPr>
        <p:spPr>
          <a:xfrm>
            <a:off x="2744600" y="3566000"/>
            <a:ext cx="3654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4" name="Google Shape;434;p114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14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14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14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14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14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14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14"/>
          <p:cNvSpPr/>
          <p:nvPr/>
        </p:nvSpPr>
        <p:spPr>
          <a:xfrm>
            <a:off x="1283317" y="4775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14"/>
          <p:cNvSpPr/>
          <p:nvPr/>
        </p:nvSpPr>
        <p:spPr>
          <a:xfrm>
            <a:off x="552873" y="24914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14"/>
          <p:cNvSpPr txBox="1"/>
          <p:nvPr>
            <p:ph idx="2"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">
  <p:cSld name="CUSTOM_22">
    <p:bg>
      <p:bgPr>
        <a:solidFill>
          <a:schemeClr val="accent2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15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446" name="Google Shape;446;p115"/>
            <p:cNvSpPr/>
            <p:nvPr/>
          </p:nvSpPr>
          <p:spPr>
            <a:xfrm>
              <a:off x="270825" y="111595"/>
              <a:ext cx="8602334" cy="4930561"/>
            </a:xfrm>
            <a:custGeom>
              <a:rect b="b" l="l" r="r" t="t"/>
              <a:pathLst>
                <a:path extrusionOk="0" h="145853" w="240507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rotWithShape="0" algn="bl" dir="3420000" dist="66675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15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15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15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115"/>
          <p:cNvSpPr/>
          <p:nvPr/>
        </p:nvSpPr>
        <p:spPr>
          <a:xfrm>
            <a:off x="800100" y="1485900"/>
            <a:ext cx="7447200" cy="3122700"/>
          </a:xfrm>
          <a:prstGeom prst="roundRect">
            <a:avLst>
              <a:gd fmla="val 557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15"/>
          <p:cNvSpPr/>
          <p:nvPr/>
        </p:nvSpPr>
        <p:spPr>
          <a:xfrm>
            <a:off x="923358" y="1788875"/>
            <a:ext cx="3544500" cy="2696100"/>
          </a:xfrm>
          <a:prstGeom prst="roundRect">
            <a:avLst>
              <a:gd fmla="val 27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115"/>
          <p:cNvGrpSpPr/>
          <p:nvPr/>
        </p:nvGrpSpPr>
        <p:grpSpPr>
          <a:xfrm>
            <a:off x="926843" y="1611061"/>
            <a:ext cx="321650" cy="75600"/>
            <a:chOff x="482650" y="250775"/>
            <a:chExt cx="321650" cy="75600"/>
          </a:xfrm>
        </p:grpSpPr>
        <p:sp>
          <p:nvSpPr>
            <p:cNvPr id="453" name="Google Shape;453;p115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15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15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11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15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115"/>
          <p:cNvGrpSpPr/>
          <p:nvPr/>
        </p:nvGrpSpPr>
        <p:grpSpPr>
          <a:xfrm>
            <a:off x="326011" y="203652"/>
            <a:ext cx="4396509" cy="4669994"/>
            <a:chOff x="326011" y="203652"/>
            <a:chExt cx="4396509" cy="4669994"/>
          </a:xfrm>
        </p:grpSpPr>
        <p:sp>
          <p:nvSpPr>
            <p:cNvPr id="459" name="Google Shape;459;p115"/>
            <p:cNvSpPr/>
            <p:nvPr/>
          </p:nvSpPr>
          <p:spPr>
            <a:xfrm>
              <a:off x="2558647" y="4821463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15"/>
            <p:cNvSpPr/>
            <p:nvPr/>
          </p:nvSpPr>
          <p:spPr>
            <a:xfrm>
              <a:off x="458917" y="36336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15"/>
            <p:cNvSpPr/>
            <p:nvPr/>
          </p:nvSpPr>
          <p:spPr>
            <a:xfrm>
              <a:off x="445817" y="21608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15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15"/>
            <p:cNvSpPr/>
            <p:nvPr/>
          </p:nvSpPr>
          <p:spPr>
            <a:xfrm>
              <a:off x="552867" y="457641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15"/>
            <p:cNvSpPr/>
            <p:nvPr/>
          </p:nvSpPr>
          <p:spPr>
            <a:xfrm>
              <a:off x="2068067" y="2036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15"/>
            <p:cNvSpPr/>
            <p:nvPr/>
          </p:nvSpPr>
          <p:spPr>
            <a:xfrm>
              <a:off x="326011" y="286442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15"/>
            <p:cNvSpPr/>
            <p:nvPr/>
          </p:nvSpPr>
          <p:spPr>
            <a:xfrm>
              <a:off x="1375100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15"/>
            <p:cNvSpPr/>
            <p:nvPr/>
          </p:nvSpPr>
          <p:spPr>
            <a:xfrm>
              <a:off x="1375092" y="48093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15"/>
            <p:cNvSpPr/>
            <p:nvPr/>
          </p:nvSpPr>
          <p:spPr>
            <a:xfrm>
              <a:off x="4421498" y="124302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15"/>
            <p:cNvSpPr/>
            <p:nvPr/>
          </p:nvSpPr>
          <p:spPr>
            <a:xfrm>
              <a:off x="369936" y="160410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115"/>
          <p:cNvSpPr txBox="1"/>
          <p:nvPr>
            <p:ph type="title"/>
          </p:nvPr>
        </p:nvSpPr>
        <p:spPr>
          <a:xfrm>
            <a:off x="920893" y="2751097"/>
            <a:ext cx="35445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500"/>
              <a:buNone/>
              <a:defRPr sz="6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71" name="Google Shape;471;p115"/>
          <p:cNvSpPr txBox="1"/>
          <p:nvPr>
            <p:ph idx="1" type="subTitle"/>
          </p:nvPr>
        </p:nvSpPr>
        <p:spPr>
          <a:xfrm>
            <a:off x="1396100" y="2355525"/>
            <a:ext cx="2594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72" name="Google Shape;472;p115"/>
          <p:cNvSpPr txBox="1"/>
          <p:nvPr>
            <p:ph idx="2"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5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1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16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1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1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1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16"/>
          <p:cNvSpPr txBox="1"/>
          <p:nvPr>
            <p:ph idx="1" type="subTitle"/>
          </p:nvPr>
        </p:nvSpPr>
        <p:spPr>
          <a:xfrm>
            <a:off x="1692688" y="2926348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81" name="Google Shape;481;p116"/>
          <p:cNvSpPr txBox="1"/>
          <p:nvPr>
            <p:ph idx="2" type="subTitle"/>
          </p:nvPr>
        </p:nvSpPr>
        <p:spPr>
          <a:xfrm>
            <a:off x="1692688" y="3512975"/>
            <a:ext cx="2734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82" name="Google Shape;482;p116"/>
          <p:cNvSpPr txBox="1"/>
          <p:nvPr>
            <p:ph idx="3" type="subTitle"/>
          </p:nvPr>
        </p:nvSpPr>
        <p:spPr>
          <a:xfrm>
            <a:off x="1692688" y="2291910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83" name="Google Shape;483;p116"/>
          <p:cNvSpPr txBox="1"/>
          <p:nvPr>
            <p:ph idx="4" type="subTitle"/>
          </p:nvPr>
        </p:nvSpPr>
        <p:spPr>
          <a:xfrm>
            <a:off x="1692688" y="170305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84" name="Google Shape;484;p11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1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1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16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16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16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16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16"/>
          <p:cNvSpPr/>
          <p:nvPr/>
        </p:nvSpPr>
        <p:spPr>
          <a:xfrm>
            <a:off x="3593714" y="47136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16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16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16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16"/>
          <p:cNvSpPr/>
          <p:nvPr/>
        </p:nvSpPr>
        <p:spPr>
          <a:xfrm>
            <a:off x="1932211" y="4725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16"/>
          <p:cNvSpPr/>
          <p:nvPr/>
        </p:nvSpPr>
        <p:spPr>
          <a:xfrm>
            <a:off x="329898" y="27616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16"/>
          <p:cNvSpPr/>
          <p:nvPr/>
        </p:nvSpPr>
        <p:spPr>
          <a:xfrm>
            <a:off x="4357892" y="4875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16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1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7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17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17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17"/>
          <p:cNvSpPr/>
          <p:nvPr/>
        </p:nvSpPr>
        <p:spPr>
          <a:xfrm>
            <a:off x="1483364" y="25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17"/>
          <p:cNvSpPr/>
          <p:nvPr/>
        </p:nvSpPr>
        <p:spPr>
          <a:xfrm>
            <a:off x="558242" y="2929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17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17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17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1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1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18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1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1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1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18"/>
          <p:cNvSpPr txBox="1"/>
          <p:nvPr>
            <p:ph idx="1" type="subTitle"/>
          </p:nvPr>
        </p:nvSpPr>
        <p:spPr>
          <a:xfrm>
            <a:off x="1665419" y="2070634"/>
            <a:ext cx="2362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4" name="Google Shape;524;p118"/>
          <p:cNvSpPr txBox="1"/>
          <p:nvPr>
            <p:ph idx="2" type="subTitle"/>
          </p:nvPr>
        </p:nvSpPr>
        <p:spPr>
          <a:xfrm>
            <a:off x="5113644" y="2070034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5" name="Google Shape;525;p118"/>
          <p:cNvSpPr txBox="1"/>
          <p:nvPr>
            <p:ph idx="3" type="subTitle"/>
          </p:nvPr>
        </p:nvSpPr>
        <p:spPr>
          <a:xfrm>
            <a:off x="1665419" y="3879424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6" name="Google Shape;526;p118"/>
          <p:cNvSpPr txBox="1"/>
          <p:nvPr>
            <p:ph idx="4" type="subTitle"/>
          </p:nvPr>
        </p:nvSpPr>
        <p:spPr>
          <a:xfrm>
            <a:off x="5113644" y="3877665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7" name="Google Shape;527;p118"/>
          <p:cNvSpPr txBox="1"/>
          <p:nvPr>
            <p:ph idx="5" type="subTitle"/>
          </p:nvPr>
        </p:nvSpPr>
        <p:spPr>
          <a:xfrm>
            <a:off x="5345994" y="3660602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8" name="Google Shape;528;p118"/>
          <p:cNvSpPr txBox="1"/>
          <p:nvPr>
            <p:ph idx="6" type="subTitle"/>
          </p:nvPr>
        </p:nvSpPr>
        <p:spPr>
          <a:xfrm>
            <a:off x="5345994" y="1853536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29" name="Google Shape;529;p118"/>
          <p:cNvSpPr txBox="1"/>
          <p:nvPr>
            <p:ph idx="7" type="subTitle"/>
          </p:nvPr>
        </p:nvSpPr>
        <p:spPr>
          <a:xfrm>
            <a:off x="1899269" y="1853536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0" name="Google Shape;530;p118"/>
          <p:cNvSpPr txBox="1"/>
          <p:nvPr>
            <p:ph idx="8" type="subTitle"/>
          </p:nvPr>
        </p:nvSpPr>
        <p:spPr>
          <a:xfrm>
            <a:off x="1899269" y="3660602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1" name="Google Shape;531;p118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18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18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18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18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18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18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18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18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18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18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18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18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18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8">
  <p:cSld name="CUSTOM_19">
    <p:bg>
      <p:bgPr>
        <a:solidFill>
          <a:schemeClr val="accen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1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9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9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1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19"/>
          <p:cNvSpPr txBox="1"/>
          <p:nvPr>
            <p:ph idx="1" type="subTitle"/>
          </p:nvPr>
        </p:nvSpPr>
        <p:spPr>
          <a:xfrm>
            <a:off x="1513019" y="2145245"/>
            <a:ext cx="2362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53" name="Google Shape;553;p119"/>
          <p:cNvSpPr txBox="1"/>
          <p:nvPr>
            <p:ph idx="2" type="subTitle"/>
          </p:nvPr>
        </p:nvSpPr>
        <p:spPr>
          <a:xfrm>
            <a:off x="5241525" y="2144645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54" name="Google Shape;554;p119"/>
          <p:cNvSpPr txBox="1"/>
          <p:nvPr>
            <p:ph idx="3" type="subTitle"/>
          </p:nvPr>
        </p:nvSpPr>
        <p:spPr>
          <a:xfrm>
            <a:off x="1513019" y="3607071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55" name="Google Shape;555;p119"/>
          <p:cNvSpPr txBox="1"/>
          <p:nvPr>
            <p:ph idx="4" type="subTitle"/>
          </p:nvPr>
        </p:nvSpPr>
        <p:spPr>
          <a:xfrm>
            <a:off x="5241525" y="3605311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56" name="Google Shape;556;p119"/>
          <p:cNvSpPr txBox="1"/>
          <p:nvPr>
            <p:ph idx="5" type="subTitle"/>
          </p:nvPr>
        </p:nvSpPr>
        <p:spPr>
          <a:xfrm>
            <a:off x="5241525" y="3348549"/>
            <a:ext cx="236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7" name="Google Shape;557;p119"/>
          <p:cNvSpPr txBox="1"/>
          <p:nvPr>
            <p:ph idx="6" type="subTitle"/>
          </p:nvPr>
        </p:nvSpPr>
        <p:spPr>
          <a:xfrm>
            <a:off x="5241525" y="1888424"/>
            <a:ext cx="236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58" name="Google Shape;558;p119"/>
          <p:cNvSpPr txBox="1"/>
          <p:nvPr>
            <p:ph idx="7" type="subTitle"/>
          </p:nvPr>
        </p:nvSpPr>
        <p:spPr>
          <a:xfrm>
            <a:off x="1513019" y="1888424"/>
            <a:ext cx="236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59" name="Google Shape;559;p119"/>
          <p:cNvSpPr txBox="1"/>
          <p:nvPr>
            <p:ph idx="8" type="subTitle"/>
          </p:nvPr>
        </p:nvSpPr>
        <p:spPr>
          <a:xfrm>
            <a:off x="1513019" y="3348549"/>
            <a:ext cx="2359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60" name="Google Shape;560;p119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19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19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19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19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19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19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19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19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19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19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19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19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19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2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2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20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20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2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2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2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20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2" name="Google Shape;582;p120"/>
          <p:cNvSpPr txBox="1"/>
          <p:nvPr>
            <p:ph idx="1" type="subTitle"/>
          </p:nvPr>
        </p:nvSpPr>
        <p:spPr>
          <a:xfrm>
            <a:off x="2116900" y="1777739"/>
            <a:ext cx="1332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3" name="Google Shape;583;p120"/>
          <p:cNvSpPr txBox="1"/>
          <p:nvPr>
            <p:ph idx="2" type="subTitle"/>
          </p:nvPr>
        </p:nvSpPr>
        <p:spPr>
          <a:xfrm>
            <a:off x="995200" y="2165152"/>
            <a:ext cx="3575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84" name="Google Shape;584;p120"/>
          <p:cNvSpPr txBox="1"/>
          <p:nvPr>
            <p:ph idx="3" type="subTitle"/>
          </p:nvPr>
        </p:nvSpPr>
        <p:spPr>
          <a:xfrm>
            <a:off x="2115400" y="3432764"/>
            <a:ext cx="1335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5" name="Google Shape;585;p120"/>
          <p:cNvSpPr txBox="1"/>
          <p:nvPr>
            <p:ph idx="4" type="subTitle"/>
          </p:nvPr>
        </p:nvSpPr>
        <p:spPr>
          <a:xfrm>
            <a:off x="993850" y="3825339"/>
            <a:ext cx="3578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86" name="Google Shape;586;p120"/>
          <p:cNvSpPr/>
          <p:nvPr/>
        </p:nvSpPr>
        <p:spPr>
          <a:xfrm>
            <a:off x="566622" y="323587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20"/>
          <p:cNvSpPr/>
          <p:nvPr/>
        </p:nvSpPr>
        <p:spPr>
          <a:xfrm>
            <a:off x="1156293" y="3263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20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20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20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20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20"/>
          <p:cNvSpPr/>
          <p:nvPr/>
        </p:nvSpPr>
        <p:spPr>
          <a:xfrm>
            <a:off x="530554" y="22231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20"/>
          <p:cNvSpPr/>
          <p:nvPr/>
        </p:nvSpPr>
        <p:spPr>
          <a:xfrm>
            <a:off x="1091992" y="48733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20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20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20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15">
    <p:bg>
      <p:bgPr>
        <a:solidFill>
          <a:schemeClr val="accen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2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21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21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2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2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2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21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5" name="Google Shape;605;p121"/>
          <p:cNvSpPr txBox="1"/>
          <p:nvPr>
            <p:ph idx="1" type="subTitle"/>
          </p:nvPr>
        </p:nvSpPr>
        <p:spPr>
          <a:xfrm>
            <a:off x="1102400" y="1779725"/>
            <a:ext cx="2705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06" name="Google Shape;606;p121"/>
          <p:cNvSpPr/>
          <p:nvPr/>
        </p:nvSpPr>
        <p:spPr>
          <a:xfrm>
            <a:off x="566622" y="323587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21"/>
          <p:cNvSpPr/>
          <p:nvPr/>
        </p:nvSpPr>
        <p:spPr>
          <a:xfrm>
            <a:off x="1156293" y="3263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21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21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21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21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21"/>
          <p:cNvSpPr/>
          <p:nvPr/>
        </p:nvSpPr>
        <p:spPr>
          <a:xfrm>
            <a:off x="530554" y="22231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21"/>
          <p:cNvSpPr/>
          <p:nvPr/>
        </p:nvSpPr>
        <p:spPr>
          <a:xfrm>
            <a:off x="1091992" y="48733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21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21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21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21"/>
          <p:cNvSpPr txBox="1"/>
          <p:nvPr>
            <p:ph idx="2" type="subTitle"/>
          </p:nvPr>
        </p:nvSpPr>
        <p:spPr>
          <a:xfrm>
            <a:off x="1102400" y="2453800"/>
            <a:ext cx="2705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18" name="Google Shape;618;p121"/>
          <p:cNvSpPr txBox="1"/>
          <p:nvPr>
            <p:ph idx="3" type="subTitle"/>
          </p:nvPr>
        </p:nvSpPr>
        <p:spPr>
          <a:xfrm>
            <a:off x="1102400" y="3127875"/>
            <a:ext cx="2705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19" name="Google Shape;619;p121"/>
          <p:cNvSpPr txBox="1"/>
          <p:nvPr>
            <p:ph idx="4" type="subTitle"/>
          </p:nvPr>
        </p:nvSpPr>
        <p:spPr>
          <a:xfrm>
            <a:off x="1102400" y="3801950"/>
            <a:ext cx="2705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2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2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22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2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2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2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22"/>
          <p:cNvSpPr txBox="1"/>
          <p:nvPr>
            <p:ph idx="1" type="subTitle"/>
          </p:nvPr>
        </p:nvSpPr>
        <p:spPr>
          <a:xfrm>
            <a:off x="5144563" y="3004217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628" name="Google Shape;628;p122"/>
          <p:cNvSpPr txBox="1"/>
          <p:nvPr>
            <p:ph idx="2" type="subTitle"/>
          </p:nvPr>
        </p:nvSpPr>
        <p:spPr>
          <a:xfrm>
            <a:off x="5144563" y="3668701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629" name="Google Shape;629;p122"/>
          <p:cNvSpPr txBox="1"/>
          <p:nvPr>
            <p:ph idx="3" type="subTitle"/>
          </p:nvPr>
        </p:nvSpPr>
        <p:spPr>
          <a:xfrm>
            <a:off x="5144563" y="2339733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630" name="Google Shape;630;p122"/>
          <p:cNvSpPr txBox="1"/>
          <p:nvPr>
            <p:ph idx="4" type="subTitle"/>
          </p:nvPr>
        </p:nvSpPr>
        <p:spPr>
          <a:xfrm>
            <a:off x="5144563" y="167524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631" name="Google Shape;631;p12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2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2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22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22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22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22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22"/>
          <p:cNvSpPr/>
          <p:nvPr/>
        </p:nvSpPr>
        <p:spPr>
          <a:xfrm>
            <a:off x="3593714" y="47136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22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22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22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22"/>
          <p:cNvSpPr/>
          <p:nvPr/>
        </p:nvSpPr>
        <p:spPr>
          <a:xfrm>
            <a:off x="1932211" y="4725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22"/>
          <p:cNvSpPr/>
          <p:nvPr/>
        </p:nvSpPr>
        <p:spPr>
          <a:xfrm>
            <a:off x="329898" y="27616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22"/>
          <p:cNvSpPr/>
          <p:nvPr/>
        </p:nvSpPr>
        <p:spPr>
          <a:xfrm>
            <a:off x="4357892" y="4875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22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8">
  <p:cSld name="CUSTOM_16">
    <p:bg>
      <p:bgPr>
        <a:solidFill>
          <a:schemeClr val="accent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2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23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23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2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2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2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2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2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2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23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23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23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23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23"/>
          <p:cNvSpPr/>
          <p:nvPr/>
        </p:nvSpPr>
        <p:spPr>
          <a:xfrm>
            <a:off x="3593714" y="47136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23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23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23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23"/>
          <p:cNvSpPr/>
          <p:nvPr/>
        </p:nvSpPr>
        <p:spPr>
          <a:xfrm>
            <a:off x="1932211" y="4725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23"/>
          <p:cNvSpPr/>
          <p:nvPr/>
        </p:nvSpPr>
        <p:spPr>
          <a:xfrm>
            <a:off x="329898" y="27616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23"/>
          <p:cNvSpPr/>
          <p:nvPr/>
        </p:nvSpPr>
        <p:spPr>
          <a:xfrm>
            <a:off x="4357892" y="4875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23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123"/>
          <p:cNvSpPr txBox="1"/>
          <p:nvPr>
            <p:ph idx="1" type="subTitle"/>
          </p:nvPr>
        </p:nvSpPr>
        <p:spPr>
          <a:xfrm>
            <a:off x="1076225" y="3056976"/>
            <a:ext cx="20676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69" name="Google Shape;669;p123"/>
          <p:cNvSpPr txBox="1"/>
          <p:nvPr>
            <p:ph idx="2" type="subTitle"/>
          </p:nvPr>
        </p:nvSpPr>
        <p:spPr>
          <a:xfrm>
            <a:off x="1076225" y="2779276"/>
            <a:ext cx="2067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0" name="Google Shape;670;p123"/>
          <p:cNvSpPr txBox="1"/>
          <p:nvPr>
            <p:ph idx="3" type="subTitle"/>
          </p:nvPr>
        </p:nvSpPr>
        <p:spPr>
          <a:xfrm>
            <a:off x="6002050" y="3056976"/>
            <a:ext cx="20676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71" name="Google Shape;671;p123"/>
          <p:cNvSpPr txBox="1"/>
          <p:nvPr>
            <p:ph idx="4" type="subTitle"/>
          </p:nvPr>
        </p:nvSpPr>
        <p:spPr>
          <a:xfrm>
            <a:off x="6002050" y="2779276"/>
            <a:ext cx="2067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7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fmla="val 806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2">
                <a:alpha val="1176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7"/>
          <p:cNvSpPr txBox="1"/>
          <p:nvPr>
            <p:ph idx="1" type="subTitle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2" name="Google Shape;52;p97"/>
          <p:cNvSpPr txBox="1"/>
          <p:nvPr>
            <p:ph idx="2" type="subTitle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3" name="Google Shape;53;p97"/>
          <p:cNvSpPr txBox="1"/>
          <p:nvPr>
            <p:ph idx="3" type="subTitle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" name="Google Shape;54;p97"/>
          <p:cNvSpPr txBox="1"/>
          <p:nvPr>
            <p:ph idx="4" type="subTitle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97"/>
          <p:cNvSpPr txBox="1"/>
          <p:nvPr>
            <p:ph idx="5" type="subTitle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97"/>
          <p:cNvSpPr txBox="1"/>
          <p:nvPr>
            <p:ph idx="6" type="subTitle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97"/>
          <p:cNvSpPr txBox="1"/>
          <p:nvPr>
            <p:ph idx="7" type="subTitle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97"/>
          <p:cNvSpPr txBox="1"/>
          <p:nvPr>
            <p:ph idx="8" type="subTitle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9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7"/>
          <p:cNvSpPr/>
          <p:nvPr/>
        </p:nvSpPr>
        <p:spPr>
          <a:xfrm>
            <a:off x="7715897" y="48956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7"/>
          <p:cNvSpPr/>
          <p:nvPr/>
        </p:nvSpPr>
        <p:spPr>
          <a:xfrm>
            <a:off x="2831643" y="48956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7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7"/>
          <p:cNvSpPr/>
          <p:nvPr/>
        </p:nvSpPr>
        <p:spPr>
          <a:xfrm>
            <a:off x="873792" y="14688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7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7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7"/>
          <p:cNvSpPr/>
          <p:nvPr/>
        </p:nvSpPr>
        <p:spPr>
          <a:xfrm>
            <a:off x="7273714" y="2127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7"/>
          <p:cNvSpPr/>
          <p:nvPr/>
        </p:nvSpPr>
        <p:spPr>
          <a:xfrm>
            <a:off x="7962892" y="148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7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7"/>
          <p:cNvSpPr/>
          <p:nvPr/>
        </p:nvSpPr>
        <p:spPr>
          <a:xfrm>
            <a:off x="380068" y="273919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7"/>
          <p:cNvSpPr/>
          <p:nvPr/>
        </p:nvSpPr>
        <p:spPr>
          <a:xfrm>
            <a:off x="1856989" y="148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7"/>
          <p:cNvSpPr/>
          <p:nvPr/>
        </p:nvSpPr>
        <p:spPr>
          <a:xfrm>
            <a:off x="2911398" y="220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7"/>
          <p:cNvSpPr/>
          <p:nvPr/>
        </p:nvSpPr>
        <p:spPr>
          <a:xfrm>
            <a:off x="1483368" y="3602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7"/>
          <p:cNvSpPr/>
          <p:nvPr/>
        </p:nvSpPr>
        <p:spPr>
          <a:xfrm>
            <a:off x="5380617" y="4787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7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7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17">
    <p:bg>
      <p:bgPr>
        <a:solidFill>
          <a:schemeClr val="accen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2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24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24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2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2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2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24"/>
          <p:cNvSpPr txBox="1"/>
          <p:nvPr>
            <p:ph idx="1" type="subTitle"/>
          </p:nvPr>
        </p:nvSpPr>
        <p:spPr>
          <a:xfrm>
            <a:off x="861250" y="2057275"/>
            <a:ext cx="210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80" name="Google Shape;680;p124"/>
          <p:cNvSpPr txBox="1"/>
          <p:nvPr>
            <p:ph type="title"/>
          </p:nvPr>
        </p:nvSpPr>
        <p:spPr>
          <a:xfrm>
            <a:off x="3472163" y="2182525"/>
            <a:ext cx="1367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1" name="Google Shape;681;p124"/>
          <p:cNvSpPr txBox="1"/>
          <p:nvPr>
            <p:ph idx="2" type="subTitle"/>
          </p:nvPr>
        </p:nvSpPr>
        <p:spPr>
          <a:xfrm>
            <a:off x="861250" y="2767375"/>
            <a:ext cx="210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82" name="Google Shape;682;p124"/>
          <p:cNvSpPr txBox="1"/>
          <p:nvPr>
            <p:ph idx="3" type="title"/>
          </p:nvPr>
        </p:nvSpPr>
        <p:spPr>
          <a:xfrm>
            <a:off x="3472163" y="2892625"/>
            <a:ext cx="1367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3" name="Google Shape;683;p124"/>
          <p:cNvSpPr txBox="1"/>
          <p:nvPr>
            <p:ph idx="4" type="subTitle"/>
          </p:nvPr>
        </p:nvSpPr>
        <p:spPr>
          <a:xfrm>
            <a:off x="861250" y="3484677"/>
            <a:ext cx="210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84" name="Google Shape;684;p124"/>
          <p:cNvSpPr txBox="1"/>
          <p:nvPr>
            <p:ph idx="5" type="title"/>
          </p:nvPr>
        </p:nvSpPr>
        <p:spPr>
          <a:xfrm>
            <a:off x="3472163" y="3609927"/>
            <a:ext cx="1367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5" name="Google Shape;685;p124"/>
          <p:cNvSpPr/>
          <p:nvPr/>
        </p:nvSpPr>
        <p:spPr>
          <a:xfrm>
            <a:off x="490767" y="3704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24"/>
          <p:cNvSpPr/>
          <p:nvPr/>
        </p:nvSpPr>
        <p:spPr>
          <a:xfrm>
            <a:off x="647392" y="1152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24"/>
          <p:cNvSpPr/>
          <p:nvPr/>
        </p:nvSpPr>
        <p:spPr>
          <a:xfrm>
            <a:off x="382267" y="844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4"/>
          <p:cNvSpPr/>
          <p:nvPr/>
        </p:nvSpPr>
        <p:spPr>
          <a:xfrm>
            <a:off x="607864" y="1884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24"/>
          <p:cNvSpPr/>
          <p:nvPr/>
        </p:nvSpPr>
        <p:spPr>
          <a:xfrm>
            <a:off x="372404" y="4170800"/>
            <a:ext cx="178863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24"/>
          <p:cNvSpPr/>
          <p:nvPr/>
        </p:nvSpPr>
        <p:spPr>
          <a:xfrm>
            <a:off x="311336" y="3039863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24"/>
          <p:cNvSpPr txBox="1"/>
          <p:nvPr>
            <p:ph idx="6"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9">
  <p:cSld name="CUSTOM_18">
    <p:bg>
      <p:bgPr>
        <a:solidFill>
          <a:schemeClr val="accent3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2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2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2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25"/>
          <p:cNvSpPr/>
          <p:nvPr/>
        </p:nvSpPr>
        <p:spPr>
          <a:xfrm>
            <a:off x="7130647" y="4211863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25"/>
          <p:cNvSpPr/>
          <p:nvPr/>
        </p:nvSpPr>
        <p:spPr>
          <a:xfrm>
            <a:off x="5259517" y="1576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25"/>
          <p:cNvSpPr/>
          <p:nvPr/>
        </p:nvSpPr>
        <p:spPr>
          <a:xfrm>
            <a:off x="1817417" y="1703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25"/>
          <p:cNvSpPr/>
          <p:nvPr/>
        </p:nvSpPr>
        <p:spPr>
          <a:xfrm>
            <a:off x="532467" y="2380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25"/>
          <p:cNvSpPr/>
          <p:nvPr/>
        </p:nvSpPr>
        <p:spPr>
          <a:xfrm>
            <a:off x="552867" y="4195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25"/>
          <p:cNvSpPr/>
          <p:nvPr/>
        </p:nvSpPr>
        <p:spPr>
          <a:xfrm>
            <a:off x="444367" y="32483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25"/>
          <p:cNvSpPr/>
          <p:nvPr/>
        </p:nvSpPr>
        <p:spPr>
          <a:xfrm>
            <a:off x="3831211" y="17976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25"/>
          <p:cNvSpPr/>
          <p:nvPr/>
        </p:nvSpPr>
        <p:spPr>
          <a:xfrm>
            <a:off x="1908500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25"/>
          <p:cNvSpPr/>
          <p:nvPr/>
        </p:nvSpPr>
        <p:spPr>
          <a:xfrm>
            <a:off x="5793617" y="40942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25"/>
          <p:cNvSpPr/>
          <p:nvPr/>
        </p:nvSpPr>
        <p:spPr>
          <a:xfrm>
            <a:off x="16656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25"/>
          <p:cNvSpPr/>
          <p:nvPr/>
        </p:nvSpPr>
        <p:spPr>
          <a:xfrm>
            <a:off x="522336" y="12993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2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25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25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11" name="Google Shape;711;p125"/>
          <p:cNvSpPr txBox="1"/>
          <p:nvPr>
            <p:ph idx="1" type="subTitle"/>
          </p:nvPr>
        </p:nvSpPr>
        <p:spPr>
          <a:xfrm>
            <a:off x="2184221" y="2504251"/>
            <a:ext cx="2066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2" name="Google Shape;712;p125"/>
          <p:cNvSpPr txBox="1"/>
          <p:nvPr>
            <p:ph idx="2" type="subTitle"/>
          </p:nvPr>
        </p:nvSpPr>
        <p:spPr>
          <a:xfrm>
            <a:off x="2184221" y="2776251"/>
            <a:ext cx="20676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3" name="Google Shape;713;p125"/>
          <p:cNvSpPr txBox="1"/>
          <p:nvPr>
            <p:ph idx="3" type="subTitle"/>
          </p:nvPr>
        </p:nvSpPr>
        <p:spPr>
          <a:xfrm>
            <a:off x="5857913" y="2504251"/>
            <a:ext cx="206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4" name="Google Shape;714;p125"/>
          <p:cNvSpPr txBox="1"/>
          <p:nvPr>
            <p:ph idx="4" type="subTitle"/>
          </p:nvPr>
        </p:nvSpPr>
        <p:spPr>
          <a:xfrm>
            <a:off x="5859113" y="2776251"/>
            <a:ext cx="20667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5" name="Google Shape;715;p125"/>
          <p:cNvSpPr/>
          <p:nvPr/>
        </p:nvSpPr>
        <p:spPr>
          <a:xfrm>
            <a:off x="4691886" y="45885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25"/>
          <p:cNvSpPr/>
          <p:nvPr/>
        </p:nvSpPr>
        <p:spPr>
          <a:xfrm>
            <a:off x="3202117" y="4167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25"/>
          <p:cNvSpPr/>
          <p:nvPr/>
        </p:nvSpPr>
        <p:spPr>
          <a:xfrm>
            <a:off x="6389598" y="1468663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25"/>
          <p:cNvSpPr/>
          <p:nvPr/>
        </p:nvSpPr>
        <p:spPr>
          <a:xfrm>
            <a:off x="5454247" y="325663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9">
  <p:cSld name="CUSTOM_13_1">
    <p:bg>
      <p:bgPr>
        <a:solidFill>
          <a:schemeClr val="accent3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2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26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26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26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26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26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26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26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26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26"/>
          <p:cNvSpPr/>
          <p:nvPr/>
        </p:nvSpPr>
        <p:spPr>
          <a:xfrm>
            <a:off x="1283317" y="4775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26"/>
          <p:cNvSpPr/>
          <p:nvPr/>
        </p:nvSpPr>
        <p:spPr>
          <a:xfrm>
            <a:off x="552873" y="24914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26"/>
          <p:cNvSpPr txBox="1"/>
          <p:nvPr>
            <p:ph type="title"/>
          </p:nvPr>
        </p:nvSpPr>
        <p:spPr>
          <a:xfrm>
            <a:off x="1540300" y="543900"/>
            <a:ext cx="6483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6" name="Google Shape;736;p126"/>
          <p:cNvSpPr txBox="1"/>
          <p:nvPr>
            <p:ph idx="1" type="subTitle"/>
          </p:nvPr>
        </p:nvSpPr>
        <p:spPr>
          <a:xfrm>
            <a:off x="6498076" y="2109825"/>
            <a:ext cx="1803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37" name="Google Shape;737;p126"/>
          <p:cNvSpPr txBox="1"/>
          <p:nvPr>
            <p:ph idx="2" type="subTitle"/>
          </p:nvPr>
        </p:nvSpPr>
        <p:spPr>
          <a:xfrm>
            <a:off x="6807976" y="1820550"/>
            <a:ext cx="1493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8" name="Google Shape;738;p126"/>
          <p:cNvSpPr txBox="1"/>
          <p:nvPr>
            <p:ph idx="3" type="subTitle"/>
          </p:nvPr>
        </p:nvSpPr>
        <p:spPr>
          <a:xfrm>
            <a:off x="4575664" y="2109825"/>
            <a:ext cx="1803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39" name="Google Shape;739;p126"/>
          <p:cNvSpPr txBox="1"/>
          <p:nvPr>
            <p:ph idx="4" type="subTitle"/>
          </p:nvPr>
        </p:nvSpPr>
        <p:spPr>
          <a:xfrm>
            <a:off x="4885674" y="1820550"/>
            <a:ext cx="1493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0" name="Google Shape;740;p126"/>
          <p:cNvSpPr txBox="1"/>
          <p:nvPr>
            <p:ph idx="5" type="subTitle"/>
          </p:nvPr>
        </p:nvSpPr>
        <p:spPr>
          <a:xfrm>
            <a:off x="6498076" y="3415775"/>
            <a:ext cx="1803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41" name="Google Shape;741;p126"/>
          <p:cNvSpPr txBox="1"/>
          <p:nvPr>
            <p:ph idx="6" type="subTitle"/>
          </p:nvPr>
        </p:nvSpPr>
        <p:spPr>
          <a:xfrm>
            <a:off x="6807976" y="3126500"/>
            <a:ext cx="1493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2" name="Google Shape;742;p126"/>
          <p:cNvSpPr txBox="1"/>
          <p:nvPr>
            <p:ph idx="7" type="subTitle"/>
          </p:nvPr>
        </p:nvSpPr>
        <p:spPr>
          <a:xfrm>
            <a:off x="4575664" y="3415775"/>
            <a:ext cx="1803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43" name="Google Shape;743;p126"/>
          <p:cNvSpPr txBox="1"/>
          <p:nvPr>
            <p:ph idx="8" type="subTitle"/>
          </p:nvPr>
        </p:nvSpPr>
        <p:spPr>
          <a:xfrm>
            <a:off x="4885674" y="3126500"/>
            <a:ext cx="1493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0">
    <p:bg>
      <p:bgPr>
        <a:solidFill>
          <a:schemeClr val="accent4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2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27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27"/>
          <p:cNvSpPr txBox="1"/>
          <p:nvPr>
            <p:ph idx="1" type="subTitle"/>
          </p:nvPr>
        </p:nvSpPr>
        <p:spPr>
          <a:xfrm>
            <a:off x="3717099" y="1676075"/>
            <a:ext cx="3840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2" name="Google Shape;752;p127"/>
          <p:cNvSpPr txBox="1"/>
          <p:nvPr>
            <p:ph idx="2" type="subTitle"/>
          </p:nvPr>
        </p:nvSpPr>
        <p:spPr>
          <a:xfrm>
            <a:off x="3717099" y="1961600"/>
            <a:ext cx="3840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3" name="Google Shape;753;p127"/>
          <p:cNvSpPr txBox="1"/>
          <p:nvPr>
            <p:ph idx="3" type="subTitle"/>
          </p:nvPr>
        </p:nvSpPr>
        <p:spPr>
          <a:xfrm>
            <a:off x="3717099" y="2738363"/>
            <a:ext cx="38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54" name="Google Shape;754;p127"/>
          <p:cNvSpPr txBox="1"/>
          <p:nvPr>
            <p:ph idx="4" type="subTitle"/>
          </p:nvPr>
        </p:nvSpPr>
        <p:spPr>
          <a:xfrm>
            <a:off x="3717099" y="3022388"/>
            <a:ext cx="3840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5" name="Google Shape;755;p127"/>
          <p:cNvSpPr txBox="1"/>
          <p:nvPr>
            <p:ph idx="5" type="subTitle"/>
          </p:nvPr>
        </p:nvSpPr>
        <p:spPr>
          <a:xfrm>
            <a:off x="3717099" y="3796150"/>
            <a:ext cx="3840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56" name="Google Shape;756;p127"/>
          <p:cNvSpPr txBox="1"/>
          <p:nvPr>
            <p:ph idx="6" type="subTitle"/>
          </p:nvPr>
        </p:nvSpPr>
        <p:spPr>
          <a:xfrm>
            <a:off x="3717099" y="4081675"/>
            <a:ext cx="3840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757" name="Google Shape;757;p127"/>
          <p:cNvGrpSpPr/>
          <p:nvPr/>
        </p:nvGrpSpPr>
        <p:grpSpPr>
          <a:xfrm>
            <a:off x="370211" y="189025"/>
            <a:ext cx="7454476" cy="4778746"/>
            <a:chOff x="370211" y="189025"/>
            <a:chExt cx="7454476" cy="4778746"/>
          </a:xfrm>
        </p:grpSpPr>
        <p:sp>
          <p:nvSpPr>
            <p:cNvPr id="758" name="Google Shape;758;p127"/>
            <p:cNvSpPr/>
            <p:nvPr/>
          </p:nvSpPr>
          <p:spPr>
            <a:xfrm>
              <a:off x="3728847" y="46961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27"/>
            <p:cNvSpPr/>
            <p:nvPr/>
          </p:nvSpPr>
          <p:spPr>
            <a:xfrm>
              <a:off x="7409543" y="4903485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27"/>
            <p:cNvSpPr/>
            <p:nvPr/>
          </p:nvSpPr>
          <p:spPr>
            <a:xfrm>
              <a:off x="488567" y="36401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27"/>
            <p:cNvSpPr/>
            <p:nvPr/>
          </p:nvSpPr>
          <p:spPr>
            <a:xfrm>
              <a:off x="721392" y="13164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27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27"/>
            <p:cNvSpPr/>
            <p:nvPr/>
          </p:nvSpPr>
          <p:spPr>
            <a:xfrm>
              <a:off x="795217" y="44396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27"/>
            <p:cNvSpPr/>
            <p:nvPr/>
          </p:nvSpPr>
          <p:spPr>
            <a:xfrm>
              <a:off x="1919817" y="49034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27"/>
            <p:cNvSpPr/>
            <p:nvPr/>
          </p:nvSpPr>
          <p:spPr>
            <a:xfrm>
              <a:off x="6461092" y="4771427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27"/>
            <p:cNvSpPr/>
            <p:nvPr/>
          </p:nvSpPr>
          <p:spPr>
            <a:xfrm>
              <a:off x="412198" y="159375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27"/>
            <p:cNvSpPr/>
            <p:nvPr/>
          </p:nvSpPr>
          <p:spPr>
            <a:xfrm>
              <a:off x="4872225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27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27"/>
            <p:cNvSpPr/>
            <p:nvPr/>
          </p:nvSpPr>
          <p:spPr>
            <a:xfrm>
              <a:off x="965573" y="121897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27"/>
            <p:cNvSpPr/>
            <p:nvPr/>
          </p:nvSpPr>
          <p:spPr>
            <a:xfrm>
              <a:off x="2007997" y="1890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127"/>
          <p:cNvSpPr txBox="1"/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TITLE_AND_TWO_COLUMNS_2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2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28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28"/>
          <p:cNvSpPr txBox="1"/>
          <p:nvPr>
            <p:ph idx="1" type="subTitle"/>
          </p:nvPr>
        </p:nvSpPr>
        <p:spPr>
          <a:xfrm>
            <a:off x="1029406" y="1564731"/>
            <a:ext cx="34878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780" name="Google Shape;780;p128"/>
          <p:cNvSpPr txBox="1"/>
          <p:nvPr>
            <p:ph idx="2" type="subTitle"/>
          </p:nvPr>
        </p:nvSpPr>
        <p:spPr>
          <a:xfrm>
            <a:off x="4453273" y="3356031"/>
            <a:ext cx="34839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781" name="Google Shape;781;p128"/>
          <p:cNvSpPr/>
          <p:nvPr/>
        </p:nvSpPr>
        <p:spPr>
          <a:xfrm>
            <a:off x="288918" y="34732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28"/>
          <p:cNvSpPr/>
          <p:nvPr/>
        </p:nvSpPr>
        <p:spPr>
          <a:xfrm>
            <a:off x="389143" y="130261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28"/>
          <p:cNvSpPr/>
          <p:nvPr/>
        </p:nvSpPr>
        <p:spPr>
          <a:xfrm>
            <a:off x="3328864" y="458360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28"/>
          <p:cNvSpPr/>
          <p:nvPr/>
        </p:nvSpPr>
        <p:spPr>
          <a:xfrm>
            <a:off x="3006718" y="2685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28"/>
          <p:cNvSpPr/>
          <p:nvPr/>
        </p:nvSpPr>
        <p:spPr>
          <a:xfrm>
            <a:off x="495464" y="263640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28"/>
          <p:cNvSpPr/>
          <p:nvPr/>
        </p:nvSpPr>
        <p:spPr>
          <a:xfrm>
            <a:off x="339202" y="1954883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28"/>
          <p:cNvSpPr/>
          <p:nvPr/>
        </p:nvSpPr>
        <p:spPr>
          <a:xfrm>
            <a:off x="5001489" y="477155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28"/>
          <p:cNvSpPr/>
          <p:nvPr/>
        </p:nvSpPr>
        <p:spPr>
          <a:xfrm>
            <a:off x="1260993" y="3263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28"/>
          <p:cNvSpPr/>
          <p:nvPr/>
        </p:nvSpPr>
        <p:spPr>
          <a:xfrm>
            <a:off x="991889" y="111810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28"/>
          <p:cNvSpPr/>
          <p:nvPr/>
        </p:nvSpPr>
        <p:spPr>
          <a:xfrm>
            <a:off x="1211039" y="4674020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28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21">
    <p:bg>
      <p:bgPr>
        <a:solidFill>
          <a:schemeClr val="accent4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2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29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29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2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2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2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29"/>
          <p:cNvSpPr txBox="1"/>
          <p:nvPr>
            <p:ph idx="1" type="subTitle"/>
          </p:nvPr>
        </p:nvSpPr>
        <p:spPr>
          <a:xfrm>
            <a:off x="1480150" y="2515800"/>
            <a:ext cx="2457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00" name="Google Shape;800;p129"/>
          <p:cNvSpPr txBox="1"/>
          <p:nvPr>
            <p:ph idx="2" type="subTitle"/>
          </p:nvPr>
        </p:nvSpPr>
        <p:spPr>
          <a:xfrm>
            <a:off x="1480150" y="2238100"/>
            <a:ext cx="24573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01" name="Google Shape;801;p129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29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29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29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29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29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29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29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29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29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29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29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29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29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5">
  <p:cSld name="CUSTOM_25">
    <p:bg>
      <p:bgPr>
        <a:solidFill>
          <a:schemeClr val="accent4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30"/>
          <p:cNvSpPr/>
          <p:nvPr/>
        </p:nvSpPr>
        <p:spPr>
          <a:xfrm>
            <a:off x="800100" y="1485900"/>
            <a:ext cx="7447200" cy="3122700"/>
          </a:xfrm>
          <a:prstGeom prst="roundRect">
            <a:avLst>
              <a:gd fmla="val 557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30"/>
          <p:cNvSpPr/>
          <p:nvPr/>
        </p:nvSpPr>
        <p:spPr>
          <a:xfrm>
            <a:off x="4579546" y="1788875"/>
            <a:ext cx="3544500" cy="2696100"/>
          </a:xfrm>
          <a:prstGeom prst="roundRect">
            <a:avLst>
              <a:gd fmla="val 271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130"/>
          <p:cNvGrpSpPr/>
          <p:nvPr/>
        </p:nvGrpSpPr>
        <p:grpSpPr>
          <a:xfrm>
            <a:off x="926843" y="1611061"/>
            <a:ext cx="321650" cy="75600"/>
            <a:chOff x="482650" y="250775"/>
            <a:chExt cx="321650" cy="75600"/>
          </a:xfrm>
        </p:grpSpPr>
        <p:sp>
          <p:nvSpPr>
            <p:cNvPr id="820" name="Google Shape;820;p130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30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30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130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30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30"/>
          <p:cNvSpPr/>
          <p:nvPr/>
        </p:nvSpPr>
        <p:spPr>
          <a:xfrm>
            <a:off x="490767" y="3704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30"/>
          <p:cNvSpPr/>
          <p:nvPr/>
        </p:nvSpPr>
        <p:spPr>
          <a:xfrm>
            <a:off x="647392" y="1152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30"/>
          <p:cNvSpPr/>
          <p:nvPr/>
        </p:nvSpPr>
        <p:spPr>
          <a:xfrm>
            <a:off x="382267" y="844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30"/>
          <p:cNvSpPr/>
          <p:nvPr/>
        </p:nvSpPr>
        <p:spPr>
          <a:xfrm>
            <a:off x="607864" y="1884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30"/>
          <p:cNvSpPr/>
          <p:nvPr/>
        </p:nvSpPr>
        <p:spPr>
          <a:xfrm>
            <a:off x="372404" y="4170800"/>
            <a:ext cx="178863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30"/>
          <p:cNvSpPr/>
          <p:nvPr/>
        </p:nvSpPr>
        <p:spPr>
          <a:xfrm>
            <a:off x="311336" y="3039863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30"/>
          <p:cNvSpPr txBox="1"/>
          <p:nvPr>
            <p:ph type="title"/>
          </p:nvPr>
        </p:nvSpPr>
        <p:spPr>
          <a:xfrm>
            <a:off x="4934794" y="2283275"/>
            <a:ext cx="745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5" name="Google Shape;835;p130"/>
          <p:cNvSpPr txBox="1"/>
          <p:nvPr>
            <p:ph idx="2" type="title"/>
          </p:nvPr>
        </p:nvSpPr>
        <p:spPr>
          <a:xfrm>
            <a:off x="4934794" y="2993375"/>
            <a:ext cx="745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6" name="Google Shape;836;p130"/>
          <p:cNvSpPr txBox="1"/>
          <p:nvPr>
            <p:ph idx="3" type="title"/>
          </p:nvPr>
        </p:nvSpPr>
        <p:spPr>
          <a:xfrm>
            <a:off x="4934794" y="3710677"/>
            <a:ext cx="745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7" name="Google Shape;837;p130"/>
          <p:cNvSpPr txBox="1"/>
          <p:nvPr>
            <p:ph idx="1" type="subTitle"/>
          </p:nvPr>
        </p:nvSpPr>
        <p:spPr>
          <a:xfrm>
            <a:off x="5778425" y="2158025"/>
            <a:ext cx="210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38" name="Google Shape;838;p130"/>
          <p:cNvSpPr txBox="1"/>
          <p:nvPr>
            <p:ph idx="4" type="subTitle"/>
          </p:nvPr>
        </p:nvSpPr>
        <p:spPr>
          <a:xfrm>
            <a:off x="5778425" y="2868125"/>
            <a:ext cx="210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39" name="Google Shape;839;p130"/>
          <p:cNvSpPr txBox="1"/>
          <p:nvPr>
            <p:ph idx="5" type="subTitle"/>
          </p:nvPr>
        </p:nvSpPr>
        <p:spPr>
          <a:xfrm>
            <a:off x="5778425" y="3585427"/>
            <a:ext cx="210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40" name="Google Shape;840;p130"/>
          <p:cNvSpPr txBox="1"/>
          <p:nvPr>
            <p:ph idx="6"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31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31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31"/>
          <p:cNvSpPr txBox="1"/>
          <p:nvPr>
            <p:ph idx="1" type="subTitle"/>
          </p:nvPr>
        </p:nvSpPr>
        <p:spPr>
          <a:xfrm>
            <a:off x="655849" y="2010844"/>
            <a:ext cx="24060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849" name="Google Shape;849;p1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31"/>
          <p:cNvSpPr txBox="1"/>
          <p:nvPr>
            <p:ph idx="2" type="subTitle"/>
          </p:nvPr>
        </p:nvSpPr>
        <p:spPr>
          <a:xfrm>
            <a:off x="3167861" y="2011144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853" name="Google Shape;853;p131"/>
          <p:cNvSpPr txBox="1"/>
          <p:nvPr>
            <p:ph idx="3" type="subTitle"/>
          </p:nvPr>
        </p:nvSpPr>
        <p:spPr>
          <a:xfrm>
            <a:off x="5668586" y="2011144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854" name="Google Shape;854;p131"/>
          <p:cNvSpPr txBox="1"/>
          <p:nvPr>
            <p:ph idx="4" type="subTitle"/>
          </p:nvPr>
        </p:nvSpPr>
        <p:spPr>
          <a:xfrm>
            <a:off x="636086" y="3808938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855" name="Google Shape;855;p131"/>
          <p:cNvSpPr txBox="1"/>
          <p:nvPr>
            <p:ph idx="5" type="subTitle"/>
          </p:nvPr>
        </p:nvSpPr>
        <p:spPr>
          <a:xfrm>
            <a:off x="3147499" y="3808938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856" name="Google Shape;856;p131"/>
          <p:cNvSpPr txBox="1"/>
          <p:nvPr>
            <p:ph idx="6" type="subTitle"/>
          </p:nvPr>
        </p:nvSpPr>
        <p:spPr>
          <a:xfrm>
            <a:off x="5668586" y="3808938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857" name="Google Shape;857;p131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31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31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31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31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31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31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31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3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32"/>
          <p:cNvSpPr/>
          <p:nvPr/>
        </p:nvSpPr>
        <p:spPr>
          <a:xfrm>
            <a:off x="1018850" y="552950"/>
            <a:ext cx="7009200" cy="138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3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32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3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3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3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32"/>
          <p:cNvSpPr txBox="1"/>
          <p:nvPr>
            <p:ph idx="1" type="subTitle"/>
          </p:nvPr>
        </p:nvSpPr>
        <p:spPr>
          <a:xfrm>
            <a:off x="1274825" y="1278175"/>
            <a:ext cx="6545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132"/>
          <p:cNvSpPr/>
          <p:nvPr/>
        </p:nvSpPr>
        <p:spPr>
          <a:xfrm>
            <a:off x="509614" y="34122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32"/>
          <p:cNvSpPr/>
          <p:nvPr/>
        </p:nvSpPr>
        <p:spPr>
          <a:xfrm>
            <a:off x="327018" y="310649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32"/>
          <p:cNvSpPr/>
          <p:nvPr/>
        </p:nvSpPr>
        <p:spPr>
          <a:xfrm>
            <a:off x="2690727" y="467844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32"/>
          <p:cNvSpPr/>
          <p:nvPr/>
        </p:nvSpPr>
        <p:spPr>
          <a:xfrm>
            <a:off x="482643" y="484167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32"/>
          <p:cNvSpPr/>
          <p:nvPr/>
        </p:nvSpPr>
        <p:spPr>
          <a:xfrm>
            <a:off x="1592614" y="47417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32"/>
          <p:cNvSpPr/>
          <p:nvPr/>
        </p:nvSpPr>
        <p:spPr>
          <a:xfrm>
            <a:off x="742164" y="408044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32"/>
          <p:cNvSpPr/>
          <p:nvPr/>
        </p:nvSpPr>
        <p:spPr>
          <a:xfrm>
            <a:off x="432118" y="137132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32"/>
          <p:cNvSpPr/>
          <p:nvPr/>
        </p:nvSpPr>
        <p:spPr>
          <a:xfrm>
            <a:off x="942739" y="237549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32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3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33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33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3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3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3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33"/>
          <p:cNvSpPr txBox="1"/>
          <p:nvPr>
            <p:ph idx="1" type="subTitle"/>
          </p:nvPr>
        </p:nvSpPr>
        <p:spPr>
          <a:xfrm>
            <a:off x="745600" y="1612575"/>
            <a:ext cx="41184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1" name="Google Shape;891;p133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33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33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33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33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33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33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33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AND_BODY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8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8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98"/>
          <p:cNvSpPr txBox="1"/>
          <p:nvPr>
            <p:ph idx="1" type="subTitle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88" name="Google Shape;88;p98"/>
          <p:cNvSpPr txBox="1"/>
          <p:nvPr>
            <p:ph idx="2" type="subTitle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9" name="Google Shape;89;p98"/>
          <p:cNvSpPr/>
          <p:nvPr/>
        </p:nvSpPr>
        <p:spPr>
          <a:xfrm>
            <a:off x="566058" y="2881612"/>
            <a:ext cx="154834" cy="142838"/>
          </a:xfrm>
          <a:custGeom>
            <a:rect b="b" l="l" r="r" t="t"/>
            <a:pathLst>
              <a:path extrusionOk="0" h="8168" w="8854">
                <a:moveTo>
                  <a:pt x="4207" y="340"/>
                </a:moveTo>
                <a:cubicBezTo>
                  <a:pt x="4731" y="340"/>
                  <a:pt x="5254" y="445"/>
                  <a:pt x="5735" y="675"/>
                </a:cubicBezTo>
                <a:cubicBezTo>
                  <a:pt x="7619" y="1533"/>
                  <a:pt x="8456" y="3752"/>
                  <a:pt x="7598" y="5614"/>
                </a:cubicBezTo>
                <a:cubicBezTo>
                  <a:pt x="6984" y="6996"/>
                  <a:pt x="5627" y="7814"/>
                  <a:pt x="4205" y="7814"/>
                </a:cubicBezTo>
                <a:cubicBezTo>
                  <a:pt x="3687" y="7814"/>
                  <a:pt x="3161" y="7706"/>
                  <a:pt x="2659" y="7477"/>
                </a:cubicBezTo>
                <a:cubicBezTo>
                  <a:pt x="1738" y="7079"/>
                  <a:pt x="1047" y="6326"/>
                  <a:pt x="691" y="5405"/>
                </a:cubicBezTo>
                <a:cubicBezTo>
                  <a:pt x="356" y="4463"/>
                  <a:pt x="377" y="3438"/>
                  <a:pt x="796" y="2538"/>
                </a:cubicBezTo>
                <a:cubicBezTo>
                  <a:pt x="1424" y="1156"/>
                  <a:pt x="2784" y="340"/>
                  <a:pt x="4207" y="340"/>
                </a:cubicBezTo>
                <a:close/>
                <a:moveTo>
                  <a:pt x="4201" y="0"/>
                </a:moveTo>
                <a:cubicBezTo>
                  <a:pt x="2646" y="0"/>
                  <a:pt x="1158" y="885"/>
                  <a:pt x="482" y="2391"/>
                </a:cubicBezTo>
                <a:cubicBezTo>
                  <a:pt x="22" y="3396"/>
                  <a:pt x="1" y="4505"/>
                  <a:pt x="377" y="5531"/>
                </a:cubicBezTo>
                <a:cubicBezTo>
                  <a:pt x="754" y="6535"/>
                  <a:pt x="1528" y="7351"/>
                  <a:pt x="2512" y="7812"/>
                </a:cubicBezTo>
                <a:cubicBezTo>
                  <a:pt x="3056" y="8042"/>
                  <a:pt x="3642" y="8168"/>
                  <a:pt x="4187" y="8168"/>
                </a:cubicBezTo>
                <a:cubicBezTo>
                  <a:pt x="5756" y="8168"/>
                  <a:pt x="7242" y="7268"/>
                  <a:pt x="7933" y="5761"/>
                </a:cubicBezTo>
                <a:cubicBezTo>
                  <a:pt x="8854" y="3710"/>
                  <a:pt x="7933" y="1282"/>
                  <a:pt x="5882" y="361"/>
                </a:cubicBezTo>
                <a:cubicBezTo>
                  <a:pt x="5336" y="116"/>
                  <a:pt x="4765" y="0"/>
                  <a:pt x="42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8"/>
          <p:cNvSpPr/>
          <p:nvPr/>
        </p:nvSpPr>
        <p:spPr>
          <a:xfrm>
            <a:off x="713217" y="4266832"/>
            <a:ext cx="621856" cy="5876"/>
          </a:xfrm>
          <a:custGeom>
            <a:rect b="b" l="l" r="r" t="t"/>
            <a:pathLst>
              <a:path extrusionOk="0" h="336" w="35560">
                <a:moveTo>
                  <a:pt x="0" y="0"/>
                </a:moveTo>
                <a:lnTo>
                  <a:pt x="0" y="335"/>
                </a:lnTo>
                <a:lnTo>
                  <a:pt x="35559" y="335"/>
                </a:lnTo>
                <a:lnTo>
                  <a:pt x="355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8"/>
          <p:cNvSpPr/>
          <p:nvPr/>
        </p:nvSpPr>
        <p:spPr>
          <a:xfrm>
            <a:off x="1219318" y="157739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8"/>
          <p:cNvSpPr/>
          <p:nvPr/>
        </p:nvSpPr>
        <p:spPr>
          <a:xfrm>
            <a:off x="1335068" y="475727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8"/>
          <p:cNvSpPr/>
          <p:nvPr/>
        </p:nvSpPr>
        <p:spPr>
          <a:xfrm>
            <a:off x="3751220" y="4476082"/>
            <a:ext cx="299413" cy="27441"/>
          </a:xfrm>
          <a:custGeom>
            <a:rect b="b" l="l" r="r" t="t"/>
            <a:pathLst>
              <a:path extrusionOk="0" h="1544" w="16847">
                <a:moveTo>
                  <a:pt x="756" y="1"/>
                </a:moveTo>
                <a:cubicBezTo>
                  <a:pt x="333" y="1"/>
                  <a:pt x="0" y="334"/>
                  <a:pt x="0" y="757"/>
                </a:cubicBezTo>
                <a:cubicBezTo>
                  <a:pt x="0" y="1211"/>
                  <a:pt x="333" y="1543"/>
                  <a:pt x="756" y="1543"/>
                </a:cubicBezTo>
                <a:lnTo>
                  <a:pt x="16060" y="1543"/>
                </a:lnTo>
                <a:cubicBezTo>
                  <a:pt x="16483" y="1543"/>
                  <a:pt x="16846" y="1211"/>
                  <a:pt x="16846" y="757"/>
                </a:cubicBezTo>
                <a:cubicBezTo>
                  <a:pt x="16846" y="334"/>
                  <a:pt x="16483" y="1"/>
                  <a:pt x="16060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8"/>
          <p:cNvSpPr/>
          <p:nvPr/>
        </p:nvSpPr>
        <p:spPr>
          <a:xfrm>
            <a:off x="2280639" y="4448111"/>
            <a:ext cx="156434" cy="27956"/>
          </a:xfrm>
          <a:custGeom>
            <a:rect b="b" l="l" r="r" t="t"/>
            <a:pathLst>
              <a:path extrusionOk="0" h="1573" w="8802">
                <a:moveTo>
                  <a:pt x="787" y="0"/>
                </a:moveTo>
                <a:cubicBezTo>
                  <a:pt x="333" y="0"/>
                  <a:pt x="1" y="363"/>
                  <a:pt x="1" y="786"/>
                </a:cubicBezTo>
                <a:cubicBezTo>
                  <a:pt x="1" y="1210"/>
                  <a:pt x="333" y="1573"/>
                  <a:pt x="787" y="1573"/>
                </a:cubicBezTo>
                <a:lnTo>
                  <a:pt x="8046" y="1573"/>
                </a:lnTo>
                <a:cubicBezTo>
                  <a:pt x="8469" y="1573"/>
                  <a:pt x="8802" y="1210"/>
                  <a:pt x="8802" y="786"/>
                </a:cubicBezTo>
                <a:cubicBezTo>
                  <a:pt x="8802" y="363"/>
                  <a:pt x="8469" y="0"/>
                  <a:pt x="8046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14">
    <p:bg>
      <p:bgPr>
        <a:solidFill>
          <a:schemeClr val="accent2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3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34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34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3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3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3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34"/>
          <p:cNvSpPr txBox="1"/>
          <p:nvPr>
            <p:ph idx="1" type="subTitle"/>
          </p:nvPr>
        </p:nvSpPr>
        <p:spPr>
          <a:xfrm>
            <a:off x="5097875" y="2399725"/>
            <a:ext cx="25734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07" name="Google Shape;907;p134"/>
          <p:cNvSpPr txBox="1"/>
          <p:nvPr>
            <p:ph idx="2" type="subTitle"/>
          </p:nvPr>
        </p:nvSpPr>
        <p:spPr>
          <a:xfrm>
            <a:off x="5213950" y="2122028"/>
            <a:ext cx="24573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08" name="Google Shape;908;p134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34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34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34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34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34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34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34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34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34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34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34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34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34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1_1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3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3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35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3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3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3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35"/>
          <p:cNvSpPr txBox="1"/>
          <p:nvPr>
            <p:ph type="title"/>
          </p:nvPr>
        </p:nvSpPr>
        <p:spPr>
          <a:xfrm>
            <a:off x="3114801" y="1579500"/>
            <a:ext cx="2906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0" name="Google Shape;930;p135"/>
          <p:cNvSpPr txBox="1"/>
          <p:nvPr>
            <p:ph idx="2" type="title"/>
          </p:nvPr>
        </p:nvSpPr>
        <p:spPr>
          <a:xfrm>
            <a:off x="1130263" y="2992739"/>
            <a:ext cx="2907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1" name="Google Shape;931;p135"/>
          <p:cNvSpPr txBox="1"/>
          <p:nvPr>
            <p:ph idx="3" type="title"/>
          </p:nvPr>
        </p:nvSpPr>
        <p:spPr>
          <a:xfrm>
            <a:off x="5111713" y="2992739"/>
            <a:ext cx="2907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2" name="Google Shape;932;p135"/>
          <p:cNvSpPr txBox="1"/>
          <p:nvPr>
            <p:ph idx="1" type="subTitle"/>
          </p:nvPr>
        </p:nvSpPr>
        <p:spPr>
          <a:xfrm>
            <a:off x="2890463" y="2110200"/>
            <a:ext cx="3369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3" name="Google Shape;933;p135"/>
          <p:cNvSpPr txBox="1"/>
          <p:nvPr>
            <p:ph idx="4" type="subTitle"/>
          </p:nvPr>
        </p:nvSpPr>
        <p:spPr>
          <a:xfrm>
            <a:off x="901663" y="3554950"/>
            <a:ext cx="33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4" name="Google Shape;934;p135"/>
          <p:cNvSpPr txBox="1"/>
          <p:nvPr>
            <p:ph idx="5" type="subTitle"/>
          </p:nvPr>
        </p:nvSpPr>
        <p:spPr>
          <a:xfrm>
            <a:off x="4883113" y="3554950"/>
            <a:ext cx="33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5" name="Google Shape;935;p135"/>
          <p:cNvSpPr/>
          <p:nvPr/>
        </p:nvSpPr>
        <p:spPr>
          <a:xfrm>
            <a:off x="490767" y="3704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35"/>
          <p:cNvSpPr/>
          <p:nvPr/>
        </p:nvSpPr>
        <p:spPr>
          <a:xfrm>
            <a:off x="647392" y="1152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35"/>
          <p:cNvSpPr/>
          <p:nvPr/>
        </p:nvSpPr>
        <p:spPr>
          <a:xfrm>
            <a:off x="382267" y="844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35"/>
          <p:cNvSpPr/>
          <p:nvPr/>
        </p:nvSpPr>
        <p:spPr>
          <a:xfrm>
            <a:off x="607864" y="1884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35"/>
          <p:cNvSpPr/>
          <p:nvPr/>
        </p:nvSpPr>
        <p:spPr>
          <a:xfrm>
            <a:off x="1172842" y="48242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35"/>
          <p:cNvSpPr/>
          <p:nvPr/>
        </p:nvSpPr>
        <p:spPr>
          <a:xfrm>
            <a:off x="372404" y="4170800"/>
            <a:ext cx="178863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35"/>
          <p:cNvSpPr/>
          <p:nvPr/>
        </p:nvSpPr>
        <p:spPr>
          <a:xfrm>
            <a:off x="6077611" y="45885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35"/>
          <p:cNvSpPr txBox="1"/>
          <p:nvPr>
            <p:ph idx="6"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13">
    <p:bg>
      <p:bgPr>
        <a:solidFill>
          <a:schemeClr val="accent2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3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3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36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3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3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13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36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36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36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36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36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36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36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36"/>
          <p:cNvSpPr/>
          <p:nvPr/>
        </p:nvSpPr>
        <p:spPr>
          <a:xfrm>
            <a:off x="1283317" y="4775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36"/>
          <p:cNvSpPr/>
          <p:nvPr/>
        </p:nvSpPr>
        <p:spPr>
          <a:xfrm>
            <a:off x="552873" y="24914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36"/>
          <p:cNvSpPr txBox="1"/>
          <p:nvPr>
            <p:ph idx="1" type="subTitle"/>
          </p:nvPr>
        </p:nvSpPr>
        <p:spPr>
          <a:xfrm>
            <a:off x="2895725" y="2109825"/>
            <a:ext cx="1803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60" name="Google Shape;960;p136"/>
          <p:cNvSpPr txBox="1"/>
          <p:nvPr>
            <p:ph idx="2" type="subTitle"/>
          </p:nvPr>
        </p:nvSpPr>
        <p:spPr>
          <a:xfrm>
            <a:off x="973313" y="2109825"/>
            <a:ext cx="1803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61" name="Google Shape;961;p136"/>
          <p:cNvSpPr txBox="1"/>
          <p:nvPr>
            <p:ph idx="3" type="subTitle"/>
          </p:nvPr>
        </p:nvSpPr>
        <p:spPr>
          <a:xfrm>
            <a:off x="2895725" y="3415775"/>
            <a:ext cx="1803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62" name="Google Shape;962;p136"/>
          <p:cNvSpPr txBox="1"/>
          <p:nvPr>
            <p:ph idx="4" type="subTitle"/>
          </p:nvPr>
        </p:nvSpPr>
        <p:spPr>
          <a:xfrm>
            <a:off x="973313" y="3415775"/>
            <a:ext cx="1803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63" name="Google Shape;963;p136"/>
          <p:cNvSpPr txBox="1"/>
          <p:nvPr>
            <p:ph type="title"/>
          </p:nvPr>
        </p:nvSpPr>
        <p:spPr>
          <a:xfrm>
            <a:off x="3205625" y="1820550"/>
            <a:ext cx="1493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4" name="Google Shape;964;p136"/>
          <p:cNvSpPr txBox="1"/>
          <p:nvPr>
            <p:ph idx="5" type="title"/>
          </p:nvPr>
        </p:nvSpPr>
        <p:spPr>
          <a:xfrm>
            <a:off x="1283325" y="1820550"/>
            <a:ext cx="1493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5" name="Google Shape;965;p136"/>
          <p:cNvSpPr txBox="1"/>
          <p:nvPr>
            <p:ph idx="6" type="title"/>
          </p:nvPr>
        </p:nvSpPr>
        <p:spPr>
          <a:xfrm>
            <a:off x="3205625" y="3126500"/>
            <a:ext cx="1493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66" name="Google Shape;966;p136"/>
          <p:cNvSpPr txBox="1"/>
          <p:nvPr>
            <p:ph idx="7" type="title"/>
          </p:nvPr>
        </p:nvSpPr>
        <p:spPr>
          <a:xfrm>
            <a:off x="1283325" y="3126500"/>
            <a:ext cx="1493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67" name="Google Shape;967;p136"/>
          <p:cNvSpPr txBox="1"/>
          <p:nvPr>
            <p:ph idx="8"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24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3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137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137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3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13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38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3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3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3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38"/>
          <p:cNvSpPr txBox="1"/>
          <p:nvPr>
            <p:ph idx="1" type="subTitle"/>
          </p:nvPr>
        </p:nvSpPr>
        <p:spPr>
          <a:xfrm>
            <a:off x="2272025" y="1731086"/>
            <a:ext cx="4727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138"/>
          <p:cNvSpPr txBox="1"/>
          <p:nvPr>
            <p:ph type="title"/>
          </p:nvPr>
        </p:nvSpPr>
        <p:spPr>
          <a:xfrm>
            <a:off x="2265789" y="1319253"/>
            <a:ext cx="4612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1" name="Google Shape;981;p138"/>
          <p:cNvSpPr txBox="1"/>
          <p:nvPr>
            <p:ph idx="2" type="subTitle"/>
          </p:nvPr>
        </p:nvSpPr>
        <p:spPr>
          <a:xfrm>
            <a:off x="2272025" y="2970186"/>
            <a:ext cx="472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8"/>
          <p:cNvSpPr txBox="1"/>
          <p:nvPr>
            <p:ph idx="3" type="title"/>
          </p:nvPr>
        </p:nvSpPr>
        <p:spPr>
          <a:xfrm>
            <a:off x="2265789" y="2504999"/>
            <a:ext cx="4612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3" name="Google Shape;983;p138"/>
          <p:cNvSpPr txBox="1"/>
          <p:nvPr>
            <p:ph idx="4" type="subTitle"/>
          </p:nvPr>
        </p:nvSpPr>
        <p:spPr>
          <a:xfrm>
            <a:off x="2272025" y="4211129"/>
            <a:ext cx="472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138"/>
          <p:cNvSpPr txBox="1"/>
          <p:nvPr>
            <p:ph idx="5" type="title"/>
          </p:nvPr>
        </p:nvSpPr>
        <p:spPr>
          <a:xfrm>
            <a:off x="2265789" y="3745778"/>
            <a:ext cx="4612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5" name="Google Shape;985;p138"/>
          <p:cNvSpPr/>
          <p:nvPr/>
        </p:nvSpPr>
        <p:spPr>
          <a:xfrm>
            <a:off x="490767" y="3704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38"/>
          <p:cNvSpPr/>
          <p:nvPr/>
        </p:nvSpPr>
        <p:spPr>
          <a:xfrm>
            <a:off x="647392" y="1152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38"/>
          <p:cNvSpPr/>
          <p:nvPr/>
        </p:nvSpPr>
        <p:spPr>
          <a:xfrm>
            <a:off x="382267" y="844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138"/>
          <p:cNvSpPr/>
          <p:nvPr/>
        </p:nvSpPr>
        <p:spPr>
          <a:xfrm>
            <a:off x="607864" y="1884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38"/>
          <p:cNvSpPr/>
          <p:nvPr/>
        </p:nvSpPr>
        <p:spPr>
          <a:xfrm>
            <a:off x="372404" y="4170800"/>
            <a:ext cx="178863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38"/>
          <p:cNvSpPr/>
          <p:nvPr/>
        </p:nvSpPr>
        <p:spPr>
          <a:xfrm>
            <a:off x="311336" y="3039863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38"/>
          <p:cNvSpPr txBox="1"/>
          <p:nvPr>
            <p:ph idx="6"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_1">
    <p:bg>
      <p:bgPr>
        <a:solidFill>
          <a:schemeClr val="accent2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3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39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139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13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3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3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39"/>
          <p:cNvSpPr txBox="1"/>
          <p:nvPr>
            <p:ph idx="1" type="subTitle"/>
          </p:nvPr>
        </p:nvSpPr>
        <p:spPr>
          <a:xfrm>
            <a:off x="1059627" y="2688125"/>
            <a:ext cx="20982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139"/>
          <p:cNvSpPr txBox="1"/>
          <p:nvPr>
            <p:ph type="title"/>
          </p:nvPr>
        </p:nvSpPr>
        <p:spPr>
          <a:xfrm>
            <a:off x="1059625" y="2221475"/>
            <a:ext cx="2098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1" name="Google Shape;1001;p139"/>
          <p:cNvSpPr txBox="1"/>
          <p:nvPr>
            <p:ph idx="2" type="subTitle"/>
          </p:nvPr>
        </p:nvSpPr>
        <p:spPr>
          <a:xfrm>
            <a:off x="3523813" y="2688125"/>
            <a:ext cx="20982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2" name="Google Shape;1002;p139"/>
          <p:cNvSpPr txBox="1"/>
          <p:nvPr>
            <p:ph idx="3" type="subTitle"/>
          </p:nvPr>
        </p:nvSpPr>
        <p:spPr>
          <a:xfrm>
            <a:off x="5986725" y="2688125"/>
            <a:ext cx="20982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139"/>
          <p:cNvSpPr txBox="1"/>
          <p:nvPr>
            <p:ph idx="4" type="title"/>
          </p:nvPr>
        </p:nvSpPr>
        <p:spPr>
          <a:xfrm>
            <a:off x="5986725" y="2221475"/>
            <a:ext cx="2098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4" name="Google Shape;1004;p139"/>
          <p:cNvSpPr/>
          <p:nvPr/>
        </p:nvSpPr>
        <p:spPr>
          <a:xfrm>
            <a:off x="490767" y="3704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39"/>
          <p:cNvSpPr/>
          <p:nvPr/>
        </p:nvSpPr>
        <p:spPr>
          <a:xfrm>
            <a:off x="647392" y="1152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39"/>
          <p:cNvSpPr/>
          <p:nvPr/>
        </p:nvSpPr>
        <p:spPr>
          <a:xfrm>
            <a:off x="382267" y="844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39"/>
          <p:cNvSpPr/>
          <p:nvPr/>
        </p:nvSpPr>
        <p:spPr>
          <a:xfrm>
            <a:off x="607864" y="1884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39"/>
          <p:cNvSpPr/>
          <p:nvPr/>
        </p:nvSpPr>
        <p:spPr>
          <a:xfrm>
            <a:off x="372404" y="4170800"/>
            <a:ext cx="178863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39"/>
          <p:cNvSpPr/>
          <p:nvPr/>
        </p:nvSpPr>
        <p:spPr>
          <a:xfrm>
            <a:off x="311336" y="3039863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39"/>
          <p:cNvSpPr txBox="1"/>
          <p:nvPr>
            <p:ph idx="5" type="title"/>
          </p:nvPr>
        </p:nvSpPr>
        <p:spPr>
          <a:xfrm>
            <a:off x="3523813" y="2221475"/>
            <a:ext cx="2098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1" name="Google Shape;1011;p139"/>
          <p:cNvSpPr txBox="1"/>
          <p:nvPr>
            <p:ph idx="6"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4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14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14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4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140"/>
          <p:cNvSpPr txBox="1"/>
          <p:nvPr>
            <p:ph idx="1" type="body"/>
          </p:nvPr>
        </p:nvSpPr>
        <p:spPr>
          <a:xfrm flipH="1">
            <a:off x="962214" y="1941675"/>
            <a:ext cx="38589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1018" name="Google Shape;1018;p140"/>
          <p:cNvSpPr/>
          <p:nvPr/>
        </p:nvSpPr>
        <p:spPr>
          <a:xfrm flipH="1" rot="10800000">
            <a:off x="288918" y="178636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140"/>
          <p:cNvSpPr/>
          <p:nvPr/>
        </p:nvSpPr>
        <p:spPr>
          <a:xfrm flipH="1" rot="10800000">
            <a:off x="1529143" y="360998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40"/>
          <p:cNvSpPr/>
          <p:nvPr/>
        </p:nvSpPr>
        <p:spPr>
          <a:xfrm flipH="1" rot="10800000">
            <a:off x="2364764" y="109563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40"/>
          <p:cNvSpPr/>
          <p:nvPr/>
        </p:nvSpPr>
        <p:spPr>
          <a:xfrm flipH="1" rot="10800000">
            <a:off x="6036693" y="478141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40"/>
          <p:cNvSpPr/>
          <p:nvPr/>
        </p:nvSpPr>
        <p:spPr>
          <a:xfrm flipH="1" rot="10800000">
            <a:off x="6854068" y="28628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40"/>
          <p:cNvSpPr/>
          <p:nvPr/>
        </p:nvSpPr>
        <p:spPr>
          <a:xfrm flipH="1" rot="10800000">
            <a:off x="3125443" y="478141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40"/>
          <p:cNvSpPr/>
          <p:nvPr/>
        </p:nvSpPr>
        <p:spPr>
          <a:xfrm flipH="1" rot="10800000">
            <a:off x="941939" y="308828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40"/>
          <p:cNvSpPr/>
          <p:nvPr/>
        </p:nvSpPr>
        <p:spPr>
          <a:xfrm flipH="1" rot="10800000">
            <a:off x="2734127" y="4116860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140"/>
          <p:cNvSpPr/>
          <p:nvPr/>
        </p:nvSpPr>
        <p:spPr>
          <a:xfrm flipH="1" rot="10800000">
            <a:off x="5001489" y="47823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40"/>
          <p:cNvSpPr/>
          <p:nvPr/>
        </p:nvSpPr>
        <p:spPr>
          <a:xfrm flipH="1" rot="10800000">
            <a:off x="1260993" y="4611826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40"/>
          <p:cNvSpPr/>
          <p:nvPr/>
        </p:nvSpPr>
        <p:spPr>
          <a:xfrm flipH="1" rot="10800000">
            <a:off x="610889" y="451268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40"/>
          <p:cNvSpPr/>
          <p:nvPr/>
        </p:nvSpPr>
        <p:spPr>
          <a:xfrm flipH="1" rot="10800000">
            <a:off x="1211039" y="575772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40"/>
          <p:cNvSpPr txBox="1"/>
          <p:nvPr>
            <p:ph idx="2" type="subTitle"/>
          </p:nvPr>
        </p:nvSpPr>
        <p:spPr>
          <a:xfrm flipH="1">
            <a:off x="2528114" y="3212827"/>
            <a:ext cx="2113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1" name="Google Shape;1031;p140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40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3">
    <p:bg>
      <p:bgPr>
        <a:solidFill>
          <a:schemeClr val="accent2"/>
        </a:solidFill>
      </p:bgPr>
    </p:bg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4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141"/>
          <p:cNvSpPr/>
          <p:nvPr/>
        </p:nvSpPr>
        <p:spPr>
          <a:xfrm>
            <a:off x="800100" y="1485900"/>
            <a:ext cx="7447200" cy="3122700"/>
          </a:xfrm>
          <a:prstGeom prst="roundRect">
            <a:avLst>
              <a:gd fmla="val 557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41"/>
          <p:cNvSpPr/>
          <p:nvPr/>
        </p:nvSpPr>
        <p:spPr>
          <a:xfrm>
            <a:off x="4579546" y="1788875"/>
            <a:ext cx="3544500" cy="2696100"/>
          </a:xfrm>
          <a:prstGeom prst="roundRect">
            <a:avLst>
              <a:gd fmla="val 271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7" name="Google Shape;1037;p141"/>
          <p:cNvGrpSpPr/>
          <p:nvPr/>
        </p:nvGrpSpPr>
        <p:grpSpPr>
          <a:xfrm>
            <a:off x="926843" y="1611061"/>
            <a:ext cx="321650" cy="75600"/>
            <a:chOff x="482650" y="250775"/>
            <a:chExt cx="321650" cy="75600"/>
          </a:xfrm>
        </p:grpSpPr>
        <p:sp>
          <p:nvSpPr>
            <p:cNvPr id="1038" name="Google Shape;1038;p141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41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41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1" name="Google Shape;1041;p14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14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4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141"/>
          <p:cNvSpPr/>
          <p:nvPr/>
        </p:nvSpPr>
        <p:spPr>
          <a:xfrm flipH="1" rot="10800000">
            <a:off x="7747518" y="301426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41"/>
          <p:cNvSpPr/>
          <p:nvPr/>
        </p:nvSpPr>
        <p:spPr>
          <a:xfrm flipH="1" rot="10800000">
            <a:off x="5313439" y="372697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41"/>
          <p:cNvSpPr/>
          <p:nvPr/>
        </p:nvSpPr>
        <p:spPr>
          <a:xfrm flipH="1" rot="10800000">
            <a:off x="6036693" y="478141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141"/>
          <p:cNvSpPr/>
          <p:nvPr/>
        </p:nvSpPr>
        <p:spPr>
          <a:xfrm flipH="1" rot="10800000">
            <a:off x="713339" y="316448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41"/>
          <p:cNvSpPr/>
          <p:nvPr/>
        </p:nvSpPr>
        <p:spPr>
          <a:xfrm flipH="1" rot="10800000">
            <a:off x="3231139" y="263610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41"/>
          <p:cNvSpPr/>
          <p:nvPr/>
        </p:nvSpPr>
        <p:spPr>
          <a:xfrm flipH="1" rot="10800000">
            <a:off x="530739" y="1610872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141"/>
          <p:cNvSpPr/>
          <p:nvPr/>
        </p:nvSpPr>
        <p:spPr>
          <a:xfrm flipH="1" rot="10800000">
            <a:off x="1211039" y="575772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141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141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41"/>
          <p:cNvSpPr txBox="1"/>
          <p:nvPr>
            <p:ph idx="1" type="subTitle"/>
          </p:nvPr>
        </p:nvSpPr>
        <p:spPr>
          <a:xfrm>
            <a:off x="4824975" y="2146325"/>
            <a:ext cx="30537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54" name="Google Shape;1054;p141"/>
          <p:cNvSpPr txBox="1"/>
          <p:nvPr>
            <p:ph type="title"/>
          </p:nvPr>
        </p:nvSpPr>
        <p:spPr>
          <a:xfrm>
            <a:off x="5295225" y="3775900"/>
            <a:ext cx="2113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4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14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42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14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4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4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142"/>
          <p:cNvSpPr txBox="1"/>
          <p:nvPr>
            <p:ph idx="1" type="subTitle"/>
          </p:nvPr>
        </p:nvSpPr>
        <p:spPr>
          <a:xfrm>
            <a:off x="1682100" y="3625851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1063" name="Google Shape;1063;p142"/>
          <p:cNvSpPr txBox="1"/>
          <p:nvPr>
            <p:ph idx="2" type="subTitle"/>
          </p:nvPr>
        </p:nvSpPr>
        <p:spPr>
          <a:xfrm>
            <a:off x="5001588" y="3625851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1064" name="Google Shape;1064;p142"/>
          <p:cNvSpPr txBox="1"/>
          <p:nvPr>
            <p:ph idx="3" type="subTitle"/>
          </p:nvPr>
        </p:nvSpPr>
        <p:spPr>
          <a:xfrm>
            <a:off x="1682100" y="173874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1065" name="Google Shape;1065;p142"/>
          <p:cNvSpPr txBox="1"/>
          <p:nvPr>
            <p:ph idx="4" type="subTitle"/>
          </p:nvPr>
        </p:nvSpPr>
        <p:spPr>
          <a:xfrm>
            <a:off x="5001588" y="173874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1066" name="Google Shape;1066;p14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4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4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42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42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42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42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42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42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142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42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4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43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43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4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14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4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143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5" name="Google Shape;1085;p143"/>
          <p:cNvSpPr txBox="1"/>
          <p:nvPr>
            <p:ph idx="1" type="subTitle"/>
          </p:nvPr>
        </p:nvSpPr>
        <p:spPr>
          <a:xfrm>
            <a:off x="4778845" y="2439450"/>
            <a:ext cx="30732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6" name="Google Shape;1086;p143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143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43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43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143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43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43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43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43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43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43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43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43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TITLE_AND_BODY_1_1_1">
    <p:bg>
      <p:bgPr>
        <a:solidFill>
          <a:schemeClr val="accent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9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9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9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99"/>
          <p:cNvSpPr txBox="1"/>
          <p:nvPr>
            <p:ph idx="1" type="subTitle"/>
          </p:nvPr>
        </p:nvSpPr>
        <p:spPr>
          <a:xfrm>
            <a:off x="4996475" y="2456105"/>
            <a:ext cx="3031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04" name="Google Shape;104;p99"/>
          <p:cNvSpPr txBox="1"/>
          <p:nvPr>
            <p:ph idx="2" type="subTitle"/>
          </p:nvPr>
        </p:nvSpPr>
        <p:spPr>
          <a:xfrm>
            <a:off x="4996475" y="2091832"/>
            <a:ext cx="3031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05" name="Google Shape;105;p99"/>
          <p:cNvGrpSpPr/>
          <p:nvPr/>
        </p:nvGrpSpPr>
        <p:grpSpPr>
          <a:xfrm flipH="1">
            <a:off x="5853167" y="1434562"/>
            <a:ext cx="2187122" cy="3362797"/>
            <a:chOff x="779420" y="1434562"/>
            <a:chExt cx="2187122" cy="3362797"/>
          </a:xfrm>
        </p:grpSpPr>
        <p:sp>
          <p:nvSpPr>
            <p:cNvPr id="106" name="Google Shape;106;p99"/>
            <p:cNvSpPr/>
            <p:nvPr/>
          </p:nvSpPr>
          <p:spPr>
            <a:xfrm>
              <a:off x="2811708" y="1434562"/>
              <a:ext cx="154834" cy="142838"/>
            </a:xfrm>
            <a:custGeom>
              <a:rect b="b" l="l" r="r" t="t"/>
              <a:pathLst>
                <a:path extrusionOk="0" h="8168" w="8854">
                  <a:moveTo>
                    <a:pt x="4207" y="340"/>
                  </a:moveTo>
                  <a:cubicBezTo>
                    <a:pt x="4731" y="340"/>
                    <a:pt x="5254" y="445"/>
                    <a:pt x="5735" y="675"/>
                  </a:cubicBezTo>
                  <a:cubicBezTo>
                    <a:pt x="7619" y="1533"/>
                    <a:pt x="8456" y="3752"/>
                    <a:pt x="7598" y="5614"/>
                  </a:cubicBezTo>
                  <a:cubicBezTo>
                    <a:pt x="6984" y="6996"/>
                    <a:pt x="5627" y="7814"/>
                    <a:pt x="4205" y="7814"/>
                  </a:cubicBezTo>
                  <a:cubicBezTo>
                    <a:pt x="3687" y="7814"/>
                    <a:pt x="3161" y="7706"/>
                    <a:pt x="2659" y="7477"/>
                  </a:cubicBezTo>
                  <a:cubicBezTo>
                    <a:pt x="1738" y="7079"/>
                    <a:pt x="1047" y="6326"/>
                    <a:pt x="691" y="5405"/>
                  </a:cubicBezTo>
                  <a:cubicBezTo>
                    <a:pt x="356" y="4463"/>
                    <a:pt x="377" y="3438"/>
                    <a:pt x="796" y="2538"/>
                  </a:cubicBezTo>
                  <a:cubicBezTo>
                    <a:pt x="1424" y="1156"/>
                    <a:pt x="2784" y="340"/>
                    <a:pt x="4207" y="340"/>
                  </a:cubicBezTo>
                  <a:close/>
                  <a:moveTo>
                    <a:pt x="4201" y="0"/>
                  </a:moveTo>
                  <a:cubicBezTo>
                    <a:pt x="2646" y="0"/>
                    <a:pt x="1158" y="885"/>
                    <a:pt x="482" y="2391"/>
                  </a:cubicBezTo>
                  <a:cubicBezTo>
                    <a:pt x="22" y="3396"/>
                    <a:pt x="1" y="4505"/>
                    <a:pt x="377" y="5531"/>
                  </a:cubicBezTo>
                  <a:cubicBezTo>
                    <a:pt x="754" y="6535"/>
                    <a:pt x="1528" y="7351"/>
                    <a:pt x="2512" y="7812"/>
                  </a:cubicBezTo>
                  <a:cubicBezTo>
                    <a:pt x="3056" y="8042"/>
                    <a:pt x="3642" y="8168"/>
                    <a:pt x="4187" y="8168"/>
                  </a:cubicBezTo>
                  <a:cubicBezTo>
                    <a:pt x="5756" y="8168"/>
                    <a:pt x="7242" y="7268"/>
                    <a:pt x="7933" y="5761"/>
                  </a:cubicBezTo>
                  <a:cubicBezTo>
                    <a:pt x="8854" y="3710"/>
                    <a:pt x="7933" y="1282"/>
                    <a:pt x="5882" y="361"/>
                  </a:cubicBezTo>
                  <a:cubicBezTo>
                    <a:pt x="5336" y="116"/>
                    <a:pt x="4765" y="0"/>
                    <a:pt x="4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9"/>
            <p:cNvSpPr/>
            <p:nvPr/>
          </p:nvSpPr>
          <p:spPr>
            <a:xfrm>
              <a:off x="1219318" y="1577398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9"/>
            <p:cNvSpPr/>
            <p:nvPr/>
          </p:nvSpPr>
          <p:spPr>
            <a:xfrm>
              <a:off x="1335068" y="4757273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9"/>
            <p:cNvSpPr/>
            <p:nvPr/>
          </p:nvSpPr>
          <p:spPr>
            <a:xfrm>
              <a:off x="779420" y="4171282"/>
              <a:ext cx="299413" cy="27441"/>
            </a:xfrm>
            <a:custGeom>
              <a:rect b="b" l="l" r="r" t="t"/>
              <a:pathLst>
                <a:path extrusionOk="0" h="1544" w="16847">
                  <a:moveTo>
                    <a:pt x="756" y="1"/>
                  </a:moveTo>
                  <a:cubicBezTo>
                    <a:pt x="333" y="1"/>
                    <a:pt x="0" y="334"/>
                    <a:pt x="0" y="757"/>
                  </a:cubicBezTo>
                  <a:cubicBezTo>
                    <a:pt x="0" y="1211"/>
                    <a:pt x="333" y="1543"/>
                    <a:pt x="756" y="1543"/>
                  </a:cubicBezTo>
                  <a:lnTo>
                    <a:pt x="16060" y="1543"/>
                  </a:lnTo>
                  <a:cubicBezTo>
                    <a:pt x="16483" y="1543"/>
                    <a:pt x="16846" y="1211"/>
                    <a:pt x="16846" y="757"/>
                  </a:cubicBezTo>
                  <a:cubicBezTo>
                    <a:pt x="16846" y="334"/>
                    <a:pt x="16483" y="1"/>
                    <a:pt x="1606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9"/>
            <p:cNvSpPr/>
            <p:nvPr/>
          </p:nvSpPr>
          <p:spPr>
            <a:xfrm>
              <a:off x="2280639" y="4448111"/>
              <a:ext cx="156434" cy="27956"/>
            </a:xfrm>
            <a:custGeom>
              <a:rect b="b" l="l" r="r" t="t"/>
              <a:pathLst>
                <a:path extrusionOk="0" h="1573" w="8802">
                  <a:moveTo>
                    <a:pt x="787" y="0"/>
                  </a:moveTo>
                  <a:cubicBezTo>
                    <a:pt x="333" y="0"/>
                    <a:pt x="1" y="363"/>
                    <a:pt x="1" y="786"/>
                  </a:cubicBezTo>
                  <a:cubicBezTo>
                    <a:pt x="1" y="1210"/>
                    <a:pt x="333" y="1573"/>
                    <a:pt x="787" y="1573"/>
                  </a:cubicBezTo>
                  <a:lnTo>
                    <a:pt x="8046" y="1573"/>
                  </a:lnTo>
                  <a:cubicBezTo>
                    <a:pt x="8469" y="1573"/>
                    <a:pt x="8802" y="1210"/>
                    <a:pt x="8802" y="786"/>
                  </a:cubicBezTo>
                  <a:cubicBezTo>
                    <a:pt x="8802" y="363"/>
                    <a:pt x="8469" y="0"/>
                    <a:pt x="804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2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44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44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4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4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4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44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7" name="Google Shape;1107;p144"/>
          <p:cNvSpPr txBox="1"/>
          <p:nvPr>
            <p:ph idx="1" type="subTitle"/>
          </p:nvPr>
        </p:nvSpPr>
        <p:spPr>
          <a:xfrm>
            <a:off x="1377385" y="2439450"/>
            <a:ext cx="30606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8" name="Google Shape;1108;p144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144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44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44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44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44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44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2_1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4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4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145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14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4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14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145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3" name="Google Shape;1123;p145"/>
          <p:cNvSpPr txBox="1"/>
          <p:nvPr>
            <p:ph idx="1" type="subTitle"/>
          </p:nvPr>
        </p:nvSpPr>
        <p:spPr>
          <a:xfrm>
            <a:off x="1148775" y="2439450"/>
            <a:ext cx="25602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4" name="Google Shape;1124;p145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45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145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145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45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145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145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4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46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fmla="val 629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2">
                <a:alpha val="1176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4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146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4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4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4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46"/>
          <p:cNvSpPr txBox="1"/>
          <p:nvPr>
            <p:ph type="title"/>
          </p:nvPr>
        </p:nvSpPr>
        <p:spPr>
          <a:xfrm>
            <a:off x="2266981" y="562252"/>
            <a:ext cx="4612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3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140" name="Google Shape;1140;p146"/>
          <p:cNvSpPr txBox="1"/>
          <p:nvPr>
            <p:ph idx="1" type="subTitle"/>
          </p:nvPr>
        </p:nvSpPr>
        <p:spPr>
          <a:xfrm>
            <a:off x="1302870" y="1403100"/>
            <a:ext cx="65457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1141" name="Google Shape;1141;p14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4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14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46"/>
          <p:cNvSpPr/>
          <p:nvPr/>
        </p:nvSpPr>
        <p:spPr>
          <a:xfrm>
            <a:off x="8250697" y="360007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46"/>
          <p:cNvSpPr/>
          <p:nvPr/>
        </p:nvSpPr>
        <p:spPr>
          <a:xfrm>
            <a:off x="8354243" y="446391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46"/>
          <p:cNvSpPr/>
          <p:nvPr/>
        </p:nvSpPr>
        <p:spPr>
          <a:xfrm>
            <a:off x="8157243" y="14809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46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46"/>
          <p:cNvSpPr/>
          <p:nvPr/>
        </p:nvSpPr>
        <p:spPr>
          <a:xfrm>
            <a:off x="873792" y="14688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146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146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146"/>
          <p:cNvSpPr/>
          <p:nvPr/>
        </p:nvSpPr>
        <p:spPr>
          <a:xfrm>
            <a:off x="8120889" y="23203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46"/>
          <p:cNvSpPr/>
          <p:nvPr/>
        </p:nvSpPr>
        <p:spPr>
          <a:xfrm>
            <a:off x="7962892" y="148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146"/>
          <p:cNvSpPr/>
          <p:nvPr/>
        </p:nvSpPr>
        <p:spPr>
          <a:xfrm>
            <a:off x="8605542" y="2865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46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146"/>
          <p:cNvSpPr/>
          <p:nvPr/>
        </p:nvSpPr>
        <p:spPr>
          <a:xfrm>
            <a:off x="8529654" y="3168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146"/>
          <p:cNvSpPr/>
          <p:nvPr/>
        </p:nvSpPr>
        <p:spPr>
          <a:xfrm>
            <a:off x="8411311" y="9774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146"/>
          <p:cNvSpPr/>
          <p:nvPr/>
        </p:nvSpPr>
        <p:spPr>
          <a:xfrm>
            <a:off x="380068" y="273919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46"/>
          <p:cNvSpPr txBox="1"/>
          <p:nvPr/>
        </p:nvSpPr>
        <p:spPr>
          <a:xfrm>
            <a:off x="2213899" y="3404709"/>
            <a:ext cx="4716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CREDITS: This presentation template was created by</a:t>
            </a:r>
            <a:r>
              <a:rPr b="1" i="0" lang="en" sz="10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n" sz="1000" u="none" cap="none" strike="noStrike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including icons by </a:t>
            </a:r>
            <a:r>
              <a:rPr b="1" i="0" lang="en" sz="1000" u="none" cap="none" strike="noStrike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0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0" i="0" lang="en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 b="0" i="0" sz="1400" u="none" cap="none" strike="noStrike">
              <a:solidFill>
                <a:schemeClr val="accent4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159" name="Google Shape;1159;p146"/>
          <p:cNvSpPr txBox="1"/>
          <p:nvPr>
            <p:ph idx="2" type="subTitle"/>
          </p:nvPr>
        </p:nvSpPr>
        <p:spPr>
          <a:xfrm>
            <a:off x="1274825" y="3907925"/>
            <a:ext cx="6545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4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14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147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14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14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14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147"/>
          <p:cNvSpPr txBox="1"/>
          <p:nvPr>
            <p:ph idx="1" type="subTitle"/>
          </p:nvPr>
        </p:nvSpPr>
        <p:spPr>
          <a:xfrm>
            <a:off x="927702" y="1354275"/>
            <a:ext cx="35835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168" name="Google Shape;1168;p147"/>
          <p:cNvGrpSpPr/>
          <p:nvPr/>
        </p:nvGrpSpPr>
        <p:grpSpPr>
          <a:xfrm>
            <a:off x="370211" y="507353"/>
            <a:ext cx="8430776" cy="4149043"/>
            <a:chOff x="370211" y="507353"/>
            <a:chExt cx="8430776" cy="4149043"/>
          </a:xfrm>
        </p:grpSpPr>
        <p:sp>
          <p:nvSpPr>
            <p:cNvPr id="1169" name="Google Shape;1169;p147"/>
            <p:cNvSpPr/>
            <p:nvPr/>
          </p:nvSpPr>
          <p:spPr>
            <a:xfrm>
              <a:off x="8479297" y="443827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47"/>
            <p:cNvSpPr/>
            <p:nvPr/>
          </p:nvSpPr>
          <p:spPr>
            <a:xfrm>
              <a:off x="8385843" y="1480972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47"/>
            <p:cNvSpPr/>
            <p:nvPr/>
          </p:nvSpPr>
          <p:spPr>
            <a:xfrm>
              <a:off x="488567" y="36401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47"/>
            <p:cNvSpPr/>
            <p:nvPr/>
          </p:nvSpPr>
          <p:spPr>
            <a:xfrm>
              <a:off x="573798" y="13926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47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47"/>
            <p:cNvSpPr/>
            <p:nvPr/>
          </p:nvSpPr>
          <p:spPr>
            <a:xfrm>
              <a:off x="566617" y="45920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47"/>
            <p:cNvSpPr/>
            <p:nvPr/>
          </p:nvSpPr>
          <p:spPr>
            <a:xfrm>
              <a:off x="8577990" y="23203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47"/>
            <p:cNvSpPr/>
            <p:nvPr/>
          </p:nvSpPr>
          <p:spPr>
            <a:xfrm>
              <a:off x="8614442" y="11546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47"/>
            <p:cNvSpPr/>
            <p:nvPr/>
          </p:nvSpPr>
          <p:spPr>
            <a:xfrm>
              <a:off x="8605542" y="28652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47"/>
            <p:cNvSpPr/>
            <p:nvPr/>
          </p:nvSpPr>
          <p:spPr>
            <a:xfrm>
              <a:off x="412198" y="159375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47"/>
            <p:cNvSpPr/>
            <p:nvPr/>
          </p:nvSpPr>
          <p:spPr>
            <a:xfrm>
              <a:off x="8398625" y="507353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47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47"/>
            <p:cNvSpPr/>
            <p:nvPr/>
          </p:nvSpPr>
          <p:spPr>
            <a:xfrm>
              <a:off x="478854" y="114277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2" name="Google Shape;1182;p147"/>
          <p:cNvSpPr txBox="1"/>
          <p:nvPr>
            <p:ph idx="2" type="subTitle"/>
          </p:nvPr>
        </p:nvSpPr>
        <p:spPr>
          <a:xfrm>
            <a:off x="4643677" y="1354275"/>
            <a:ext cx="35835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3" name="Google Shape;1183;p147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ONE_COLUMN_TEXT_1_1_1">
    <p:bg>
      <p:bgPr>
        <a:solidFill>
          <a:schemeClr val="accent4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4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14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148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14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4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14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48"/>
          <p:cNvSpPr txBox="1"/>
          <p:nvPr>
            <p:ph idx="1" type="subTitle"/>
          </p:nvPr>
        </p:nvSpPr>
        <p:spPr>
          <a:xfrm>
            <a:off x="927700" y="1846450"/>
            <a:ext cx="35835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192" name="Google Shape;1192;p148"/>
          <p:cNvGrpSpPr/>
          <p:nvPr/>
        </p:nvGrpSpPr>
        <p:grpSpPr>
          <a:xfrm>
            <a:off x="370211" y="507353"/>
            <a:ext cx="8430776" cy="4149043"/>
            <a:chOff x="370211" y="507353"/>
            <a:chExt cx="8430776" cy="4149043"/>
          </a:xfrm>
        </p:grpSpPr>
        <p:sp>
          <p:nvSpPr>
            <p:cNvPr id="1193" name="Google Shape;1193;p148"/>
            <p:cNvSpPr/>
            <p:nvPr/>
          </p:nvSpPr>
          <p:spPr>
            <a:xfrm>
              <a:off x="8479297" y="443827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48"/>
            <p:cNvSpPr/>
            <p:nvPr/>
          </p:nvSpPr>
          <p:spPr>
            <a:xfrm>
              <a:off x="8385843" y="1480972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48"/>
            <p:cNvSpPr/>
            <p:nvPr/>
          </p:nvSpPr>
          <p:spPr>
            <a:xfrm>
              <a:off x="488567" y="36401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48"/>
            <p:cNvSpPr/>
            <p:nvPr/>
          </p:nvSpPr>
          <p:spPr>
            <a:xfrm>
              <a:off x="573798" y="13926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48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48"/>
            <p:cNvSpPr/>
            <p:nvPr/>
          </p:nvSpPr>
          <p:spPr>
            <a:xfrm>
              <a:off x="566617" y="45920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48"/>
            <p:cNvSpPr/>
            <p:nvPr/>
          </p:nvSpPr>
          <p:spPr>
            <a:xfrm>
              <a:off x="8577990" y="23203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48"/>
            <p:cNvSpPr/>
            <p:nvPr/>
          </p:nvSpPr>
          <p:spPr>
            <a:xfrm>
              <a:off x="8614442" y="11546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48"/>
            <p:cNvSpPr/>
            <p:nvPr/>
          </p:nvSpPr>
          <p:spPr>
            <a:xfrm>
              <a:off x="8605542" y="28652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48"/>
            <p:cNvSpPr/>
            <p:nvPr/>
          </p:nvSpPr>
          <p:spPr>
            <a:xfrm>
              <a:off x="412198" y="159375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48"/>
            <p:cNvSpPr/>
            <p:nvPr/>
          </p:nvSpPr>
          <p:spPr>
            <a:xfrm>
              <a:off x="8398625" y="507353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48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48"/>
            <p:cNvSpPr/>
            <p:nvPr/>
          </p:nvSpPr>
          <p:spPr>
            <a:xfrm>
              <a:off x="478854" y="114277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6" name="Google Shape;1206;p148"/>
          <p:cNvSpPr txBox="1"/>
          <p:nvPr>
            <p:ph idx="2" type="subTitle"/>
          </p:nvPr>
        </p:nvSpPr>
        <p:spPr>
          <a:xfrm>
            <a:off x="4643675" y="1846450"/>
            <a:ext cx="35835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7" name="Google Shape;1207;p148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52"/>
          <p:cNvSpPr/>
          <p:nvPr/>
        </p:nvSpPr>
        <p:spPr>
          <a:xfrm>
            <a:off x="270825" y="106470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15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152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15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15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15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152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7" name="Google Shape;1217;p152"/>
          <p:cNvSpPr txBox="1"/>
          <p:nvPr>
            <p:ph idx="1" type="subTitle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8" name="Google Shape;1218;p152"/>
          <p:cNvSpPr txBox="1"/>
          <p:nvPr>
            <p:ph idx="2" type="subTitle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9" name="Google Shape;1219;p152"/>
          <p:cNvSpPr txBox="1"/>
          <p:nvPr>
            <p:ph idx="3" type="subTitle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0" name="Google Shape;1220;p152"/>
          <p:cNvSpPr txBox="1"/>
          <p:nvPr>
            <p:ph idx="4" type="subTitle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1" name="Google Shape;1221;p152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152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152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152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152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52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152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152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152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152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152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152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52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0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0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0"/>
          <p:cNvSpPr txBox="1"/>
          <p:nvPr>
            <p:ph type="title"/>
          </p:nvPr>
        </p:nvSpPr>
        <p:spPr>
          <a:xfrm>
            <a:off x="1541075" y="540426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00"/>
          <p:cNvSpPr txBox="1"/>
          <p:nvPr>
            <p:ph idx="1" type="subTitle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100"/>
          <p:cNvSpPr txBox="1"/>
          <p:nvPr>
            <p:ph idx="2" type="subTitle"/>
          </p:nvPr>
        </p:nvSpPr>
        <p:spPr>
          <a:xfrm>
            <a:off x="4841825" y="1524496"/>
            <a:ext cx="3031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100"/>
          <p:cNvSpPr/>
          <p:nvPr/>
        </p:nvSpPr>
        <p:spPr>
          <a:xfrm>
            <a:off x="1562814" y="41616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0"/>
          <p:cNvSpPr/>
          <p:nvPr/>
        </p:nvSpPr>
        <p:spPr>
          <a:xfrm>
            <a:off x="1612768" y="1634086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0"/>
          <p:cNvSpPr/>
          <p:nvPr/>
        </p:nvSpPr>
        <p:spPr>
          <a:xfrm>
            <a:off x="2690727" y="467844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0"/>
          <p:cNvSpPr/>
          <p:nvPr/>
        </p:nvSpPr>
        <p:spPr>
          <a:xfrm>
            <a:off x="482643" y="484167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0"/>
          <p:cNvSpPr/>
          <p:nvPr/>
        </p:nvSpPr>
        <p:spPr>
          <a:xfrm>
            <a:off x="4070714" y="41616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0"/>
          <p:cNvSpPr/>
          <p:nvPr/>
        </p:nvSpPr>
        <p:spPr>
          <a:xfrm>
            <a:off x="742164" y="408044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0"/>
          <p:cNvSpPr/>
          <p:nvPr/>
        </p:nvSpPr>
        <p:spPr>
          <a:xfrm>
            <a:off x="432118" y="137132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0"/>
          <p:cNvSpPr/>
          <p:nvPr/>
        </p:nvSpPr>
        <p:spPr>
          <a:xfrm>
            <a:off x="618489" y="221829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AND_BODY_1_2">
    <p:bg>
      <p:bgPr>
        <a:solidFill>
          <a:schemeClr val="accent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1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1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1"/>
          <p:cNvSpPr txBox="1"/>
          <p:nvPr>
            <p:ph type="title"/>
          </p:nvPr>
        </p:nvSpPr>
        <p:spPr>
          <a:xfrm>
            <a:off x="1541075" y="540426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01"/>
          <p:cNvSpPr txBox="1"/>
          <p:nvPr>
            <p:ph idx="1" type="subTitle"/>
          </p:nvPr>
        </p:nvSpPr>
        <p:spPr>
          <a:xfrm>
            <a:off x="886650" y="1941914"/>
            <a:ext cx="33816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101"/>
          <p:cNvSpPr txBox="1"/>
          <p:nvPr>
            <p:ph idx="2" type="subTitle"/>
          </p:nvPr>
        </p:nvSpPr>
        <p:spPr>
          <a:xfrm>
            <a:off x="886650" y="1574337"/>
            <a:ext cx="3031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39" name="Google Shape;139;p101"/>
          <p:cNvGrpSpPr/>
          <p:nvPr/>
        </p:nvGrpSpPr>
        <p:grpSpPr>
          <a:xfrm flipH="1">
            <a:off x="4481193" y="1371323"/>
            <a:ext cx="3638025" cy="3510436"/>
            <a:chOff x="482643" y="1371323"/>
            <a:chExt cx="3638025" cy="3510436"/>
          </a:xfrm>
        </p:grpSpPr>
        <p:sp>
          <p:nvSpPr>
            <p:cNvPr id="140" name="Google Shape;140;p101"/>
            <p:cNvSpPr/>
            <p:nvPr/>
          </p:nvSpPr>
          <p:spPr>
            <a:xfrm>
              <a:off x="1562814" y="4161621"/>
              <a:ext cx="49954" cy="49942"/>
            </a:xfrm>
            <a:custGeom>
              <a:rect b="b" l="l" r="r" t="t"/>
              <a:pathLst>
                <a:path extrusionOk="0" fill="none" h="4297" w="4298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1"/>
            <p:cNvSpPr/>
            <p:nvPr/>
          </p:nvSpPr>
          <p:spPr>
            <a:xfrm>
              <a:off x="2690727" y="4678448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1"/>
            <p:cNvSpPr/>
            <p:nvPr/>
          </p:nvSpPr>
          <p:spPr>
            <a:xfrm>
              <a:off x="482643" y="4841673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1"/>
            <p:cNvSpPr/>
            <p:nvPr/>
          </p:nvSpPr>
          <p:spPr>
            <a:xfrm>
              <a:off x="4070714" y="4161621"/>
              <a:ext cx="49954" cy="49942"/>
            </a:xfrm>
            <a:custGeom>
              <a:rect b="b" l="l" r="r" t="t"/>
              <a:pathLst>
                <a:path extrusionOk="0" fill="none" h="4297" w="4298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1"/>
            <p:cNvSpPr/>
            <p:nvPr/>
          </p:nvSpPr>
          <p:spPr>
            <a:xfrm>
              <a:off x="742164" y="4080446"/>
              <a:ext cx="49954" cy="49942"/>
            </a:xfrm>
            <a:custGeom>
              <a:rect b="b" l="l" r="r" t="t"/>
              <a:pathLst>
                <a:path extrusionOk="0" fill="none" h="4297" w="4298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1"/>
            <p:cNvSpPr/>
            <p:nvPr/>
          </p:nvSpPr>
          <p:spPr>
            <a:xfrm>
              <a:off x="813118" y="1371323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1"/>
            <p:cNvSpPr/>
            <p:nvPr/>
          </p:nvSpPr>
          <p:spPr>
            <a:xfrm>
              <a:off x="618489" y="2218296"/>
              <a:ext cx="49954" cy="49942"/>
            </a:xfrm>
            <a:custGeom>
              <a:rect b="b" l="l" r="r" t="t"/>
              <a:pathLst>
                <a:path extrusionOk="0" fill="none" h="4297" w="4298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2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2">
            <a:hlinkClick/>
          </p:cNvPr>
          <p:cNvSpPr txBox="1"/>
          <p:nvPr>
            <p:ph idx="1" type="subTitle"/>
          </p:nvPr>
        </p:nvSpPr>
        <p:spPr>
          <a:xfrm>
            <a:off x="1953024" y="2086351"/>
            <a:ext cx="1490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5" name="Google Shape;155;p102">
            <a:hlinkClick/>
          </p:cNvPr>
          <p:cNvSpPr txBox="1"/>
          <p:nvPr>
            <p:ph idx="2" type="subTitle"/>
          </p:nvPr>
        </p:nvSpPr>
        <p:spPr>
          <a:xfrm>
            <a:off x="3826800" y="3826576"/>
            <a:ext cx="1490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102">
            <a:hlinkClick/>
          </p:cNvPr>
          <p:cNvSpPr txBox="1"/>
          <p:nvPr>
            <p:ph idx="3" type="subTitle"/>
          </p:nvPr>
        </p:nvSpPr>
        <p:spPr>
          <a:xfrm>
            <a:off x="1954338" y="3826576"/>
            <a:ext cx="1489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102">
            <a:hlinkClick/>
          </p:cNvPr>
          <p:cNvSpPr txBox="1"/>
          <p:nvPr>
            <p:ph idx="4" type="subTitle"/>
          </p:nvPr>
        </p:nvSpPr>
        <p:spPr>
          <a:xfrm>
            <a:off x="5700650" y="2086351"/>
            <a:ext cx="1490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8" name="Google Shape;158;p102"/>
          <p:cNvSpPr/>
          <p:nvPr/>
        </p:nvSpPr>
        <p:spPr>
          <a:xfrm>
            <a:off x="1010743" y="47895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2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2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2"/>
          <p:cNvSpPr/>
          <p:nvPr/>
        </p:nvSpPr>
        <p:spPr>
          <a:xfrm>
            <a:off x="701306" y="4597993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2"/>
          <p:cNvSpPr/>
          <p:nvPr/>
        </p:nvSpPr>
        <p:spPr>
          <a:xfrm>
            <a:off x="1483364" y="25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2"/>
          <p:cNvSpPr/>
          <p:nvPr/>
        </p:nvSpPr>
        <p:spPr>
          <a:xfrm>
            <a:off x="558242" y="2929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2"/>
          <p:cNvSpPr/>
          <p:nvPr/>
        </p:nvSpPr>
        <p:spPr>
          <a:xfrm>
            <a:off x="380067" y="20118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2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2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2"/>
          <p:cNvSpPr/>
          <p:nvPr/>
        </p:nvSpPr>
        <p:spPr>
          <a:xfrm>
            <a:off x="488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2">
            <a:hlinkClick/>
          </p:cNvPr>
          <p:cNvSpPr txBox="1"/>
          <p:nvPr>
            <p:ph idx="5" type="subTitle"/>
          </p:nvPr>
        </p:nvSpPr>
        <p:spPr>
          <a:xfrm>
            <a:off x="3826800" y="2086351"/>
            <a:ext cx="1490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9" name="Google Shape;169;p102">
            <a:hlinkClick/>
          </p:cNvPr>
          <p:cNvSpPr txBox="1"/>
          <p:nvPr>
            <p:ph idx="6" type="subTitle"/>
          </p:nvPr>
        </p:nvSpPr>
        <p:spPr>
          <a:xfrm>
            <a:off x="5700650" y="3826576"/>
            <a:ext cx="1490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0" name="Google Shape;170;p102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3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3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3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3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3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3"/>
          <p:cNvSpPr/>
          <p:nvPr/>
        </p:nvSpPr>
        <p:spPr>
          <a:xfrm>
            <a:off x="566617" y="4896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3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3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3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3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3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3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3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3"/>
          <p:cNvSpPr/>
          <p:nvPr/>
        </p:nvSpPr>
        <p:spPr>
          <a:xfrm>
            <a:off x="6035368" y="2976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3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3"/>
          <p:cNvSpPr/>
          <p:nvPr/>
        </p:nvSpPr>
        <p:spPr>
          <a:xfrm>
            <a:off x="1091993" y="595570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3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4"/>
          <p:cNvSpPr txBox="1"/>
          <p:nvPr>
            <p:ph type="title"/>
          </p:nvPr>
        </p:nvSpPr>
        <p:spPr>
          <a:xfrm>
            <a:off x="1545312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1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94"/>
          <p:cNvSpPr txBox="1"/>
          <p:nvPr>
            <p:ph idx="1" type="body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"/>
          <p:cNvSpPr txBox="1"/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1"/>
                </a:solidFill>
              </a:rPr>
              <a:t>G</a:t>
            </a:r>
            <a:r>
              <a:rPr lang="en">
                <a:solidFill>
                  <a:schemeClr val="accent4"/>
                </a:solidFill>
              </a:rPr>
              <a:t>o</a:t>
            </a:r>
            <a:r>
              <a:rPr lang="en">
                <a:solidFill>
                  <a:schemeClr val="accent3"/>
                </a:solidFill>
              </a:rPr>
              <a:t>o</a:t>
            </a:r>
            <a:r>
              <a:rPr lang="en">
                <a:solidFill>
                  <a:schemeClr val="accent1"/>
                </a:solidFill>
              </a:rPr>
              <a:t>g</a:t>
            </a:r>
            <a:r>
              <a:rPr lang="en">
                <a:solidFill>
                  <a:schemeClr val="accent2"/>
                </a:solidFill>
              </a:rPr>
              <a:t>l</a:t>
            </a:r>
            <a:r>
              <a:rPr lang="en">
                <a:solidFill>
                  <a:schemeClr val="accent4"/>
                </a:solidFill>
              </a:rPr>
              <a:t>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2"/>
                </a:solidFill>
              </a:rPr>
              <a:t>l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y </a:t>
            </a:r>
            <a:r>
              <a:rPr lang="en">
                <a:solidFill>
                  <a:schemeClr val="accent2"/>
                </a:solidFill>
              </a:rPr>
              <a:t>S</a:t>
            </a: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3"/>
                </a:solidFill>
              </a:rPr>
              <a:t>o</a:t>
            </a:r>
            <a:r>
              <a:rPr lang="en">
                <a:solidFill>
                  <a:schemeClr val="accent4"/>
                </a:solidFill>
              </a:rPr>
              <a:t>r</a:t>
            </a:r>
            <a:r>
              <a:rPr lang="en"/>
              <a:t>e </a:t>
            </a:r>
            <a:r>
              <a:rPr lang="en">
                <a:solidFill>
                  <a:schemeClr val="accent2"/>
                </a:solidFill>
              </a:rPr>
              <a:t>A</a:t>
            </a:r>
            <a:r>
              <a:rPr lang="en">
                <a:solidFill>
                  <a:schemeClr val="accent3"/>
                </a:solidFill>
              </a:rPr>
              <a:t>p</a:t>
            </a:r>
            <a:r>
              <a:rPr lang="en">
                <a:solidFill>
                  <a:schemeClr val="accent4"/>
                </a:solidFill>
              </a:rPr>
              <a:t>p</a:t>
            </a:r>
            <a:r>
              <a:rPr lang="en">
                <a:solidFill>
                  <a:schemeClr val="accent1"/>
                </a:solidFill>
              </a:rPr>
              <a:t>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39" name="Google Shape;1239;p1"/>
          <p:cNvSpPr txBox="1"/>
          <p:nvPr>
            <p:ph idx="1" type="subTitle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DATA SCIENCE ANALYSIS </a:t>
            </a:r>
            <a:endParaRPr/>
          </a:p>
        </p:txBody>
      </p:sp>
      <p:grpSp>
        <p:nvGrpSpPr>
          <p:cNvPr id="1240" name="Google Shape;1240;p1"/>
          <p:cNvGrpSpPr/>
          <p:nvPr/>
        </p:nvGrpSpPr>
        <p:grpSpPr>
          <a:xfrm>
            <a:off x="3918522" y="3359205"/>
            <a:ext cx="1282706" cy="1335931"/>
            <a:chOff x="3918522" y="3286956"/>
            <a:chExt cx="1282706" cy="1335931"/>
          </a:xfrm>
        </p:grpSpPr>
        <p:sp>
          <p:nvSpPr>
            <p:cNvPr id="1241" name="Google Shape;1241;p1"/>
            <p:cNvSpPr/>
            <p:nvPr/>
          </p:nvSpPr>
          <p:spPr>
            <a:xfrm>
              <a:off x="4409662" y="4416181"/>
              <a:ext cx="192689" cy="133775"/>
            </a:xfrm>
            <a:custGeom>
              <a:rect b="b" l="l" r="r" t="t"/>
              <a:pathLst>
                <a:path extrusionOk="0" h="11510" w="16579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"/>
            <p:cNvSpPr/>
            <p:nvPr/>
          </p:nvSpPr>
          <p:spPr>
            <a:xfrm>
              <a:off x="4012150" y="3436337"/>
              <a:ext cx="1090927" cy="580059"/>
            </a:xfrm>
            <a:custGeom>
              <a:rect b="b" l="l" r="r" t="t"/>
              <a:pathLst>
                <a:path extrusionOk="0" h="42387" w="79718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"/>
            <p:cNvSpPr/>
            <p:nvPr/>
          </p:nvSpPr>
          <p:spPr>
            <a:xfrm>
              <a:off x="4234452" y="4160562"/>
              <a:ext cx="623576" cy="222597"/>
            </a:xfrm>
            <a:custGeom>
              <a:rect b="b" l="l" r="r" t="t"/>
              <a:pathLst>
                <a:path extrusionOk="0" h="16266" w="45567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"/>
            <p:cNvSpPr/>
            <p:nvPr/>
          </p:nvSpPr>
          <p:spPr>
            <a:xfrm>
              <a:off x="3918522" y="4191256"/>
              <a:ext cx="925395" cy="356435"/>
            </a:xfrm>
            <a:custGeom>
              <a:rect b="b" l="l" r="r" t="t"/>
              <a:pathLst>
                <a:path extrusionOk="0" h="26046" w="67622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"/>
            <p:cNvSpPr/>
            <p:nvPr/>
          </p:nvSpPr>
          <p:spPr>
            <a:xfrm>
              <a:off x="4348265" y="4264030"/>
              <a:ext cx="510772" cy="345227"/>
            </a:xfrm>
            <a:custGeom>
              <a:rect b="b" l="l" r="r" t="t"/>
              <a:pathLst>
                <a:path extrusionOk="0" h="25227" w="37324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"/>
            <p:cNvSpPr/>
            <p:nvPr/>
          </p:nvSpPr>
          <p:spPr>
            <a:xfrm>
              <a:off x="4426744" y="4278919"/>
              <a:ext cx="71175" cy="245300"/>
            </a:xfrm>
            <a:custGeom>
              <a:rect b="b" l="l" r="r" t="t"/>
              <a:pathLst>
                <a:path extrusionOk="0" fill="none" h="17925" w="5201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cap="flat" cmpd="sng" w="25350">
              <a:solidFill>
                <a:schemeClr val="l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"/>
            <p:cNvSpPr/>
            <p:nvPr/>
          </p:nvSpPr>
          <p:spPr>
            <a:xfrm>
              <a:off x="4359116" y="4280178"/>
              <a:ext cx="71175" cy="245300"/>
            </a:xfrm>
            <a:custGeom>
              <a:rect b="b" l="l" r="r" t="t"/>
              <a:pathLst>
                <a:path extrusionOk="0" fill="none" h="17925" w="5201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cap="flat" cmpd="sng" w="25350">
              <a:solidFill>
                <a:schemeClr val="l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"/>
            <p:cNvSpPr/>
            <p:nvPr/>
          </p:nvSpPr>
          <p:spPr>
            <a:xfrm>
              <a:off x="4275847" y="4204886"/>
              <a:ext cx="925381" cy="356421"/>
            </a:xfrm>
            <a:custGeom>
              <a:rect b="b" l="l" r="r" t="t"/>
              <a:pathLst>
                <a:path extrusionOk="0" h="26045" w="67621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"/>
            <p:cNvSpPr/>
            <p:nvPr/>
          </p:nvSpPr>
          <p:spPr>
            <a:xfrm>
              <a:off x="4260699" y="4277660"/>
              <a:ext cx="510772" cy="345227"/>
            </a:xfrm>
            <a:custGeom>
              <a:rect b="b" l="l" r="r" t="t"/>
              <a:pathLst>
                <a:path extrusionOk="0" h="25227" w="37324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"/>
            <p:cNvSpPr/>
            <p:nvPr/>
          </p:nvSpPr>
          <p:spPr>
            <a:xfrm>
              <a:off x="4621801" y="4292549"/>
              <a:ext cx="71175" cy="245300"/>
            </a:xfrm>
            <a:custGeom>
              <a:rect b="b" l="l" r="r" t="t"/>
              <a:pathLst>
                <a:path extrusionOk="0" fill="none" h="17925" w="5201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cap="flat" cmpd="sng" w="25350">
              <a:solidFill>
                <a:schemeClr val="l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"/>
            <p:cNvSpPr/>
            <p:nvPr/>
          </p:nvSpPr>
          <p:spPr>
            <a:xfrm>
              <a:off x="4689429" y="4293808"/>
              <a:ext cx="71175" cy="245300"/>
            </a:xfrm>
            <a:custGeom>
              <a:rect b="b" l="l" r="r" t="t"/>
              <a:pathLst>
                <a:path extrusionOk="0" fill="none" h="17925" w="5201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cap="flat" cmpd="sng" w="25350">
              <a:solidFill>
                <a:schemeClr val="l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"/>
            <p:cNvSpPr/>
            <p:nvPr/>
          </p:nvSpPr>
          <p:spPr>
            <a:xfrm>
              <a:off x="4310660" y="3772715"/>
              <a:ext cx="484539" cy="441117"/>
            </a:xfrm>
            <a:custGeom>
              <a:rect b="b" l="l" r="r" t="t"/>
              <a:pathLst>
                <a:path extrusionOk="0" h="32234" w="35407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"/>
            <p:cNvSpPr/>
            <p:nvPr/>
          </p:nvSpPr>
          <p:spPr>
            <a:xfrm>
              <a:off x="4435571" y="3772715"/>
              <a:ext cx="236980" cy="68657"/>
            </a:xfrm>
            <a:custGeom>
              <a:rect b="b" l="l" r="r" t="t"/>
              <a:pathLst>
                <a:path extrusionOk="0" h="5017" w="17317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"/>
            <p:cNvSpPr/>
            <p:nvPr/>
          </p:nvSpPr>
          <p:spPr>
            <a:xfrm>
              <a:off x="4070692" y="3944812"/>
              <a:ext cx="271288" cy="294183"/>
            </a:xfrm>
            <a:custGeom>
              <a:rect b="b" l="l" r="r" t="t"/>
              <a:pathLst>
                <a:path extrusionOk="0" h="21497" w="19824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"/>
            <p:cNvSpPr/>
            <p:nvPr/>
          </p:nvSpPr>
          <p:spPr>
            <a:xfrm>
              <a:off x="4157491" y="3772715"/>
              <a:ext cx="285178" cy="247572"/>
            </a:xfrm>
            <a:custGeom>
              <a:rect b="b" l="l" r="r" t="t"/>
              <a:pathLst>
                <a:path extrusionOk="0" h="18091" w="20839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"/>
            <p:cNvSpPr/>
            <p:nvPr/>
          </p:nvSpPr>
          <p:spPr>
            <a:xfrm>
              <a:off x="4094160" y="4082218"/>
              <a:ext cx="535747" cy="156595"/>
            </a:xfrm>
            <a:custGeom>
              <a:rect b="b" l="l" r="r" t="t"/>
              <a:pathLst>
                <a:path extrusionOk="0" h="11443" w="39149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"/>
            <p:cNvSpPr/>
            <p:nvPr/>
          </p:nvSpPr>
          <p:spPr>
            <a:xfrm>
              <a:off x="4491841" y="4082218"/>
              <a:ext cx="535761" cy="156595"/>
            </a:xfrm>
            <a:custGeom>
              <a:rect b="b" l="l" r="r" t="t"/>
              <a:pathLst>
                <a:path extrusionOk="0" h="11443" w="39150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"/>
            <p:cNvSpPr/>
            <p:nvPr/>
          </p:nvSpPr>
          <p:spPr>
            <a:xfrm>
              <a:off x="4781032" y="3944812"/>
              <a:ext cx="271548" cy="294183"/>
            </a:xfrm>
            <a:custGeom>
              <a:rect b="b" l="l" r="r" t="t"/>
              <a:pathLst>
                <a:path extrusionOk="0" h="21497" w="19843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"/>
            <p:cNvSpPr/>
            <p:nvPr/>
          </p:nvSpPr>
          <p:spPr>
            <a:xfrm>
              <a:off x="4680343" y="3772715"/>
              <a:ext cx="285424" cy="247572"/>
            </a:xfrm>
            <a:custGeom>
              <a:rect b="b" l="l" r="r" t="t"/>
              <a:pathLst>
                <a:path extrusionOk="0" h="18091" w="20857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"/>
            <p:cNvSpPr/>
            <p:nvPr/>
          </p:nvSpPr>
          <p:spPr>
            <a:xfrm>
              <a:off x="4241773" y="4210538"/>
              <a:ext cx="631650" cy="31051"/>
            </a:xfrm>
            <a:custGeom>
              <a:rect b="b" l="l" r="r" t="t"/>
              <a:pathLst>
                <a:path extrusionOk="0" h="2269" w="46157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"/>
            <p:cNvSpPr/>
            <p:nvPr/>
          </p:nvSpPr>
          <p:spPr>
            <a:xfrm>
              <a:off x="4275847" y="3880974"/>
              <a:ext cx="563514" cy="360622"/>
            </a:xfrm>
            <a:custGeom>
              <a:rect b="b" l="l" r="r" t="t"/>
              <a:pathLst>
                <a:path extrusionOk="0" h="26352" w="41178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"/>
            <p:cNvSpPr/>
            <p:nvPr/>
          </p:nvSpPr>
          <p:spPr>
            <a:xfrm>
              <a:off x="4519606" y="4035663"/>
              <a:ext cx="74705" cy="74445"/>
            </a:xfrm>
            <a:custGeom>
              <a:rect b="b" l="l" r="r" t="t"/>
              <a:pathLst>
                <a:path extrusionOk="0" h="5440" w="5459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"/>
            <p:cNvSpPr/>
            <p:nvPr/>
          </p:nvSpPr>
          <p:spPr>
            <a:xfrm>
              <a:off x="4500175" y="3663705"/>
              <a:ext cx="103731" cy="125175"/>
            </a:xfrm>
            <a:custGeom>
              <a:rect b="b" l="l" r="r" t="t"/>
              <a:pathLst>
                <a:path extrusionOk="0" h="9147" w="7580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"/>
            <p:cNvSpPr/>
            <p:nvPr/>
          </p:nvSpPr>
          <p:spPr>
            <a:xfrm>
              <a:off x="4500175" y="3648556"/>
              <a:ext cx="103731" cy="94904"/>
            </a:xfrm>
            <a:custGeom>
              <a:rect b="b" l="l" r="r" t="t"/>
              <a:pathLst>
                <a:path extrusionOk="0" h="6935" w="7580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"/>
            <p:cNvSpPr/>
            <p:nvPr/>
          </p:nvSpPr>
          <p:spPr>
            <a:xfrm>
              <a:off x="4327574" y="3286956"/>
              <a:ext cx="447179" cy="355573"/>
            </a:xfrm>
            <a:custGeom>
              <a:rect b="b" l="l" r="r" t="t"/>
              <a:pathLst>
                <a:path extrusionOk="0" h="25983" w="32677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"/>
            <p:cNvSpPr/>
            <p:nvPr/>
          </p:nvSpPr>
          <p:spPr>
            <a:xfrm>
              <a:off x="4317475" y="3325971"/>
              <a:ext cx="456526" cy="362484"/>
            </a:xfrm>
            <a:custGeom>
              <a:rect b="b" l="l" r="r" t="t"/>
              <a:pathLst>
                <a:path extrusionOk="0" h="26488" w="33360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"/>
            <p:cNvSpPr/>
            <p:nvPr/>
          </p:nvSpPr>
          <p:spPr>
            <a:xfrm>
              <a:off x="4319747" y="3322030"/>
              <a:ext cx="240251" cy="167571"/>
            </a:xfrm>
            <a:custGeom>
              <a:rect b="b" l="l" r="r" t="t"/>
              <a:pathLst>
                <a:path extrusionOk="0" h="12245" w="17556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"/>
            <p:cNvSpPr/>
            <p:nvPr/>
          </p:nvSpPr>
          <p:spPr>
            <a:xfrm>
              <a:off x="4541816" y="3320976"/>
              <a:ext cx="241003" cy="161809"/>
            </a:xfrm>
            <a:custGeom>
              <a:rect b="b" l="l" r="r" t="t"/>
              <a:pathLst>
                <a:path extrusionOk="0" h="11824" w="17611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"/>
            <p:cNvSpPr/>
            <p:nvPr/>
          </p:nvSpPr>
          <p:spPr>
            <a:xfrm>
              <a:off x="4260699" y="3478225"/>
              <a:ext cx="113324" cy="103485"/>
            </a:xfrm>
            <a:custGeom>
              <a:rect b="b" l="l" r="r" t="t"/>
              <a:pathLst>
                <a:path extrusionOk="0" h="7562" w="8281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"/>
            <p:cNvSpPr/>
            <p:nvPr/>
          </p:nvSpPr>
          <p:spPr>
            <a:xfrm>
              <a:off x="4295279" y="3509015"/>
              <a:ext cx="35088" cy="43162"/>
            </a:xfrm>
            <a:custGeom>
              <a:rect b="b" l="l" r="r" t="t"/>
              <a:pathLst>
                <a:path extrusionOk="0" fill="none" h="3154" w="2564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cap="rnd" cmpd="sng" w="9525">
              <a:solidFill>
                <a:srgbClr val="EE8D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"/>
            <p:cNvSpPr/>
            <p:nvPr/>
          </p:nvSpPr>
          <p:spPr>
            <a:xfrm>
              <a:off x="4735107" y="3478225"/>
              <a:ext cx="113570" cy="103485"/>
            </a:xfrm>
            <a:custGeom>
              <a:rect b="b" l="l" r="r" t="t"/>
              <a:pathLst>
                <a:path extrusionOk="0" h="7562" w="8299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"/>
            <p:cNvSpPr/>
            <p:nvPr/>
          </p:nvSpPr>
          <p:spPr>
            <a:xfrm>
              <a:off x="4774724" y="3505484"/>
              <a:ext cx="38112" cy="43162"/>
            </a:xfrm>
            <a:custGeom>
              <a:rect b="b" l="l" r="r" t="t"/>
              <a:pathLst>
                <a:path extrusionOk="0" fill="none" h="3154" w="2785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cap="rnd" cmpd="sng" w="9525">
              <a:solidFill>
                <a:srgbClr val="EE8D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"/>
            <p:cNvSpPr/>
            <p:nvPr/>
          </p:nvSpPr>
          <p:spPr>
            <a:xfrm>
              <a:off x="4328080" y="3462830"/>
              <a:ext cx="40384" cy="54274"/>
            </a:xfrm>
            <a:custGeom>
              <a:rect b="b" l="l" r="r" t="t"/>
              <a:pathLst>
                <a:path extrusionOk="0" h="3966" w="2951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"/>
            <p:cNvSpPr/>
            <p:nvPr/>
          </p:nvSpPr>
          <p:spPr>
            <a:xfrm>
              <a:off x="4724502" y="3464855"/>
              <a:ext cx="49484" cy="52249"/>
            </a:xfrm>
            <a:custGeom>
              <a:rect b="b" l="l" r="r" t="t"/>
              <a:pathLst>
                <a:path extrusionOk="0" h="3818" w="3616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"/>
            <p:cNvSpPr/>
            <p:nvPr/>
          </p:nvSpPr>
          <p:spPr>
            <a:xfrm>
              <a:off x="4411103" y="3514749"/>
              <a:ext cx="97162" cy="57572"/>
            </a:xfrm>
            <a:custGeom>
              <a:rect b="b" l="l" r="r" t="t"/>
              <a:pathLst>
                <a:path extrusionOk="0" h="4207" w="7100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"/>
            <p:cNvSpPr/>
            <p:nvPr/>
          </p:nvSpPr>
          <p:spPr>
            <a:xfrm>
              <a:off x="4423720" y="3510219"/>
              <a:ext cx="71927" cy="66235"/>
            </a:xfrm>
            <a:custGeom>
              <a:rect b="b" l="l" r="r" t="t"/>
              <a:pathLst>
                <a:path extrusionOk="0" h="4840" w="5256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"/>
            <p:cNvSpPr/>
            <p:nvPr/>
          </p:nvSpPr>
          <p:spPr>
            <a:xfrm>
              <a:off x="4582691" y="3514749"/>
              <a:ext cx="97162" cy="57572"/>
            </a:xfrm>
            <a:custGeom>
              <a:rect b="b" l="l" r="r" t="t"/>
              <a:pathLst>
                <a:path extrusionOk="0" h="4207" w="7100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"/>
            <p:cNvSpPr/>
            <p:nvPr/>
          </p:nvSpPr>
          <p:spPr>
            <a:xfrm>
              <a:off x="4595062" y="3510219"/>
              <a:ext cx="71927" cy="66235"/>
            </a:xfrm>
            <a:custGeom>
              <a:rect b="b" l="l" r="r" t="t"/>
              <a:pathLst>
                <a:path extrusionOk="0" h="4840" w="5256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"/>
            <p:cNvSpPr/>
            <p:nvPr/>
          </p:nvSpPr>
          <p:spPr>
            <a:xfrm>
              <a:off x="4543581" y="3596828"/>
              <a:ext cx="11865" cy="13890"/>
            </a:xfrm>
            <a:custGeom>
              <a:rect b="b" l="l" r="r" t="t"/>
              <a:pathLst>
                <a:path extrusionOk="0" fill="none" h="1015" w="867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cap="rnd" cmpd="sng" w="9525">
              <a:solidFill>
                <a:srgbClr val="EE8D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"/>
            <p:cNvSpPr/>
            <p:nvPr/>
          </p:nvSpPr>
          <p:spPr>
            <a:xfrm>
              <a:off x="4348265" y="3440633"/>
              <a:ext cx="191806" cy="191793"/>
            </a:xfrm>
            <a:custGeom>
              <a:rect b="b" l="l" r="r" t="t"/>
              <a:pathLst>
                <a:path extrusionOk="0" fill="none" h="14015" w="14016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B4A0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"/>
            <p:cNvSpPr/>
            <p:nvPr/>
          </p:nvSpPr>
          <p:spPr>
            <a:xfrm>
              <a:off x="4561740" y="3440633"/>
              <a:ext cx="191560" cy="191793"/>
            </a:xfrm>
            <a:custGeom>
              <a:rect b="b" l="l" r="r" t="t"/>
              <a:pathLst>
                <a:path extrusionOk="0" fill="none" h="14015" w="13998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B4A0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"/>
            <p:cNvSpPr/>
            <p:nvPr/>
          </p:nvSpPr>
          <p:spPr>
            <a:xfrm>
              <a:off x="4540051" y="3526682"/>
              <a:ext cx="21704" cy="9853"/>
            </a:xfrm>
            <a:custGeom>
              <a:rect b="b" l="l" r="r" t="t"/>
              <a:pathLst>
                <a:path extrusionOk="0" fill="none" h="720" w="1586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cap="flat" cmpd="sng" w="9525">
              <a:solidFill>
                <a:srgbClr val="FB4A0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"/>
            <p:cNvSpPr/>
            <p:nvPr/>
          </p:nvSpPr>
          <p:spPr>
            <a:xfrm>
              <a:off x="4414374" y="3463596"/>
              <a:ext cx="84052" cy="24482"/>
            </a:xfrm>
            <a:custGeom>
              <a:rect b="b" l="l" r="r" t="t"/>
              <a:pathLst>
                <a:path extrusionOk="0" fill="none" h="1789" w="6142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cap="flat" cmpd="sng" w="11975">
              <a:solidFill>
                <a:schemeClr val="accent6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"/>
            <p:cNvSpPr/>
            <p:nvPr/>
          </p:nvSpPr>
          <p:spPr>
            <a:xfrm>
              <a:off x="4600098" y="3463596"/>
              <a:ext cx="83792" cy="24482"/>
            </a:xfrm>
            <a:custGeom>
              <a:rect b="b" l="l" r="r" t="t"/>
              <a:pathLst>
                <a:path extrusionOk="0" fill="none" h="1789" w="6123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cap="flat" cmpd="sng" w="11975">
              <a:solidFill>
                <a:schemeClr val="accent6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"/>
            <p:cNvSpPr/>
            <p:nvPr/>
          </p:nvSpPr>
          <p:spPr>
            <a:xfrm>
              <a:off x="4511779" y="3630643"/>
              <a:ext cx="73706" cy="18187"/>
            </a:xfrm>
            <a:custGeom>
              <a:rect b="b" l="l" r="r" t="t"/>
              <a:pathLst>
                <a:path extrusionOk="0" fill="none" h="1329" w="5386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cap="rnd" cmpd="sng" w="9525">
              <a:solidFill>
                <a:srgbClr val="EE8D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Google Shape;1286;p1">
            <a:hlinkClick action="ppaction://hlinksldjump" r:id="rId3"/>
          </p:cNvPr>
          <p:cNvSpPr/>
          <p:nvPr/>
        </p:nvSpPr>
        <p:spPr>
          <a:xfrm>
            <a:off x="4131212" y="2654050"/>
            <a:ext cx="857337" cy="632928"/>
          </a:xfrm>
          <a:custGeom>
            <a:rect b="b" l="l" r="r" t="t"/>
            <a:pathLst>
              <a:path extrusionOk="0" h="44416" w="60164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Start!</a:t>
            </a:r>
            <a:endParaRPr b="1" i="0" sz="18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 to the Kaggle Dataset</a:t>
            </a:r>
            <a:endParaRPr/>
          </a:p>
        </p:txBody>
      </p:sp>
      <p:sp>
        <p:nvSpPr>
          <p:cNvPr id="1292" name="Google Shape;1292;p3">
            <a:hlinkClick/>
          </p:cNvPr>
          <p:cNvSpPr txBox="1"/>
          <p:nvPr>
            <p:ph idx="3" type="subTitle"/>
          </p:nvPr>
        </p:nvSpPr>
        <p:spPr>
          <a:xfrm flipH="1">
            <a:off x="1574375" y="3046075"/>
            <a:ext cx="624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" sz="2100">
                <a:solidFill>
                  <a:srgbClr val="374151"/>
                </a:solidFill>
                <a:highlight>
                  <a:srgbClr val="F7F7F8"/>
                </a:highlight>
              </a:rPr>
              <a:t>To diagnose the root causes of data problems, such a</a:t>
            </a:r>
            <a:r>
              <a:rPr b="0" lang="en" sz="2100">
                <a:solidFill>
                  <a:srgbClr val="374151"/>
                </a:solidFill>
                <a:highlight>
                  <a:srgbClr val="F7F7F8"/>
                </a:highlight>
                <a:latin typeface="Ubuntu Light"/>
                <a:ea typeface="Ubuntu Light"/>
                <a:cs typeface="Ubuntu Light"/>
                <a:sym typeface="Ubuntu Light"/>
              </a:rPr>
              <a:t>s data quality issues or unusual data patterns</a:t>
            </a:r>
            <a:r>
              <a:rPr b="0" lang="en" sz="2100">
                <a:solidFill>
                  <a:srgbClr val="374151"/>
                </a:solidFill>
                <a:highlight>
                  <a:srgbClr val="F7F7F8"/>
                </a:highlight>
              </a:rPr>
              <a:t>.</a:t>
            </a:r>
            <a:endParaRPr sz="2700"/>
          </a:p>
        </p:txBody>
      </p:sp>
      <p:sp>
        <p:nvSpPr>
          <p:cNvPr id="1293" name="Google Shape;1293;p3">
            <a:hlinkClick/>
          </p:cNvPr>
          <p:cNvSpPr txBox="1"/>
          <p:nvPr>
            <p:ph idx="4" type="subTitle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4" name="Google Shape;1294;p3">
            <a:hlinkClick action="ppaction://hlinksldjump" r:id="rId3"/>
          </p:cNvPr>
          <p:cNvSpPr txBox="1"/>
          <p:nvPr>
            <p:ph idx="5" type="subTitle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50"/>
              <a:t>T</a:t>
            </a:r>
            <a:r>
              <a:rPr lang="en" sz="1950"/>
              <a:t>he Kaggle Dataset provides a comprehensive analysis  of the apps downloaded on devices as well as user experiences.</a:t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50"/>
              <a:t>Data Analysis is used to enhance the app  performance of application based on the feedback given by users.</a:t>
            </a:r>
            <a:endParaRPr sz="1950"/>
          </a:p>
        </p:txBody>
      </p:sp>
      <p:sp>
        <p:nvSpPr>
          <p:cNvPr id="1295" name="Google Shape;1295;p3"/>
          <p:cNvSpPr/>
          <p:nvPr/>
        </p:nvSpPr>
        <p:spPr>
          <a:xfrm>
            <a:off x="1432725" y="1329217"/>
            <a:ext cx="104100" cy="1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3"/>
          <p:cNvSpPr/>
          <p:nvPr/>
        </p:nvSpPr>
        <p:spPr>
          <a:xfrm>
            <a:off x="1432725" y="2519690"/>
            <a:ext cx="104100" cy="10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3"/>
          <p:cNvSpPr/>
          <p:nvPr/>
        </p:nvSpPr>
        <p:spPr>
          <a:xfrm>
            <a:off x="1432725" y="3299634"/>
            <a:ext cx="104100" cy="10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3">
            <a:hlinkClick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3"/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3">
            <a:hlinkClick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3">
            <a:hlinkClick action="ppaction://hlinksldjump" r:id="rId4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3">
            <a:hlinkClick action="ppaction://hlinksldjump" r:id="rId5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3" name="Google Shape;1303;p3">
            <a:hlinkClick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4" name="Google Shape;1304;p3">
            <a:hlinkClick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5" name="Google Shape;1305;p3">
            <a:hlinkClick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6" name="Google Shape;1306;p3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3">
            <a:hlinkClick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8" name="Google Shape;1308;p3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1309" name="Google Shape;1309;p3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1" name="Google Shape;1311;p3">
            <a:hlinkClick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"/>
          <p:cNvSpPr txBox="1"/>
          <p:nvPr>
            <p:ph type="title"/>
          </p:nvPr>
        </p:nvSpPr>
        <p:spPr>
          <a:xfrm>
            <a:off x="1541075" y="544291"/>
            <a:ext cx="64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317" name="Google Shape;1317;p4"/>
          <p:cNvSpPr txBox="1"/>
          <p:nvPr>
            <p:ph idx="1" type="subTitle"/>
          </p:nvPr>
        </p:nvSpPr>
        <p:spPr>
          <a:xfrm>
            <a:off x="5453525" y="1395075"/>
            <a:ext cx="2574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data set has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-9660 unique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-13 columns </a:t>
            </a:r>
            <a:endParaRPr/>
          </a:p>
        </p:txBody>
      </p:sp>
      <p:sp>
        <p:nvSpPr>
          <p:cNvPr id="1318" name="Google Shape;1318;p4"/>
          <p:cNvSpPr/>
          <p:nvPr/>
        </p:nvSpPr>
        <p:spPr>
          <a:xfrm>
            <a:off x="5615823" y="5016298"/>
            <a:ext cx="403685" cy="22589"/>
          </a:xfrm>
          <a:custGeom>
            <a:rect b="b" l="l" r="r" t="t"/>
            <a:pathLst>
              <a:path extrusionOk="0" h="1271" w="22714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4"/>
          <p:cNvSpPr/>
          <p:nvPr/>
        </p:nvSpPr>
        <p:spPr>
          <a:xfrm>
            <a:off x="6210853" y="5016298"/>
            <a:ext cx="403702" cy="22589"/>
          </a:xfrm>
          <a:custGeom>
            <a:rect b="b" l="l" r="r" t="t"/>
            <a:pathLst>
              <a:path extrusionOk="0" h="1271" w="22715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4">
            <a:hlinkClick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">
            <a:hlinkClick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4">
            <a:hlinkClick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4">
            <a:hlinkClick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4" name="Google Shape;1324;p4">
            <a:hlinkClick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5" name="Google Shape;1325;p4">
            <a:hlinkClick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6" name="Google Shape;1326;p4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4">
            <a:hlinkClick action="ppaction://hlinksldjump" r:id="rId4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4">
            <a:hlinkClick action="ppaction://hlinksldjump" r:id="rId5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29" name="Google Shape;1329;p4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330" name="Google Shape;1330;p4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2" name="Google Shape;1332;p4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4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4">
            <a:hlinkClick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5" name="Google Shape;133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700" y="1714069"/>
            <a:ext cx="4063124" cy="224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5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 Category </a:t>
            </a:r>
            <a:r>
              <a:rPr lang="en"/>
              <a:t> Analysis</a:t>
            </a:r>
            <a:endParaRPr/>
          </a:p>
        </p:txBody>
      </p:sp>
      <p:sp>
        <p:nvSpPr>
          <p:cNvPr id="1341" name="Google Shape;1341;p5"/>
          <p:cNvSpPr txBox="1"/>
          <p:nvPr>
            <p:ph idx="1" type="subTitle"/>
          </p:nvPr>
        </p:nvSpPr>
        <p:spPr>
          <a:xfrm>
            <a:off x="5041700" y="1859025"/>
            <a:ext cx="29862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50">
              <a:solidFill>
                <a:srgbClr val="0A254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It can be seen from Figure 2 that the most popular category is “Family”, which takes roughly a third of the marketplace. “Game” and “Tools” take second and third place in popularity, constituting 18.7% and 12.5% of the marketplace, respectively.</a:t>
            </a:r>
            <a:endParaRPr sz="1350">
              <a:solidFill>
                <a:srgbClr val="0A2540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342" name="Google Shape;1342;p5">
            <a:hlinkClick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5">
            <a:hlinkClick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5">
            <a:hlinkClick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5">
            <a:hlinkClick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6" name="Google Shape;1346;p5">
            <a:hlinkClick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7" name="Google Shape;1347;p5">
            <a:hlinkClick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8" name="Google Shape;1348;p5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5">
            <a:hlinkClick action="ppaction://hlinksldjump" r:id="rId4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5">
            <a:hlinkClick action="ppaction://hlinksldjump" r:id="rId5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51" name="Google Shape;1351;p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352" name="Google Shape;1352;p5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4" name="Google Shape;1354;p5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5">
            <a:hlinkClick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5"/>
          <p:cNvSpPr/>
          <p:nvPr/>
        </p:nvSpPr>
        <p:spPr>
          <a:xfrm>
            <a:off x="4298968" y="3537237"/>
            <a:ext cx="117616" cy="117597"/>
          </a:xfrm>
          <a:custGeom>
            <a:rect b="b" l="l" r="r" t="t"/>
            <a:pathLst>
              <a:path extrusionOk="0" h="6080" w="6081">
                <a:moveTo>
                  <a:pt x="487" y="1"/>
                </a:moveTo>
                <a:cubicBezTo>
                  <a:pt x="214" y="1"/>
                  <a:pt x="1" y="213"/>
                  <a:pt x="1" y="487"/>
                </a:cubicBezTo>
                <a:lnTo>
                  <a:pt x="1" y="5624"/>
                </a:lnTo>
                <a:cubicBezTo>
                  <a:pt x="1" y="5867"/>
                  <a:pt x="214" y="6080"/>
                  <a:pt x="487" y="6080"/>
                </a:cubicBezTo>
                <a:lnTo>
                  <a:pt x="5624" y="6080"/>
                </a:lnTo>
                <a:cubicBezTo>
                  <a:pt x="5867" y="6080"/>
                  <a:pt x="6080" y="5867"/>
                  <a:pt x="6080" y="5624"/>
                </a:cubicBezTo>
                <a:lnTo>
                  <a:pt x="6080" y="487"/>
                </a:lnTo>
                <a:cubicBezTo>
                  <a:pt x="6080" y="213"/>
                  <a:pt x="5867" y="1"/>
                  <a:pt x="56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8" name="Google Shape;135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777" y="1437925"/>
            <a:ext cx="3605796" cy="24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"/>
          <p:cNvSpPr txBox="1"/>
          <p:nvPr>
            <p:ph type="title"/>
          </p:nvPr>
        </p:nvSpPr>
        <p:spPr>
          <a:xfrm>
            <a:off x="1541075" y="540426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 Ratings Analysis</a:t>
            </a:r>
            <a:endParaRPr/>
          </a:p>
        </p:txBody>
      </p:sp>
      <p:sp>
        <p:nvSpPr>
          <p:cNvPr id="1364" name="Google Shape;1364;p6"/>
          <p:cNvSpPr txBox="1"/>
          <p:nvPr>
            <p:ph idx="1" type="subTitle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The x-axis represents the rating, ranging from 1 to 5, while the y-axis shows the number of apps that fall into each rating bin.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From the plot, it is apparent that a majority of apps have high ratings, roughly between 4 and 5. This indicates that users tend to rate apps positively in the Google Play Store.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5" name="Google Shape;1365;p6">
            <a:hlinkClick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"/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">
            <a:hlinkClick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6">
            <a:hlinkClick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9" name="Google Shape;1369;p6">
            <a:hlinkClick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0" name="Google Shape;1370;p6">
            <a:hlinkClick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1" name="Google Shape;1371;p6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6">
            <a:hlinkClick action="ppaction://hlinksldjump" r:id="rId4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6">
            <a:hlinkClick action="ppaction://hlinksldjump" r:id="rId5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74" name="Google Shape;1374;p6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375" name="Google Shape;1375;p6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7" name="Google Shape;1377;p6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6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6">
            <a:hlinkClick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0" name="Google Shape;138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152" y="1859025"/>
            <a:ext cx="4154174" cy="23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Learning Planner XL by Sli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