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649200" cy="7315200"/>
  <p:notesSz cx="12649200" cy="7315200"/>
  <p:embeddedFontLst>
    <p:embeddedFont>
      <p:font typeface="Montserrat ExtraBold" panose="00000900000000000000" pitchFamily="2" charset="0"/>
      <p:bold r:id="rId8"/>
      <p:bold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Quattrocento Sans" panose="020B0502050000020003" pitchFamily="3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12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8600" y="548625"/>
            <a:ext cx="84332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ce689fc3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ce689fc30_0_110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1197" y="1058951"/>
            <a:ext cx="11786700" cy="2919300"/>
          </a:xfrm>
          <a:prstGeom prst="rect">
            <a:avLst/>
          </a:prstGeom>
        </p:spPr>
        <p:txBody>
          <a:bodyPr spcFirstLastPara="1" wrap="square" lIns="127650" tIns="127650" rIns="127650" bIns="1276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31185" y="4030756"/>
            <a:ext cx="11786700" cy="11274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31185" y="1573156"/>
            <a:ext cx="11786700" cy="2792400"/>
          </a:xfrm>
          <a:prstGeom prst="rect">
            <a:avLst/>
          </a:prstGeom>
        </p:spPr>
        <p:txBody>
          <a:bodyPr spcFirstLastPara="1" wrap="square" lIns="127650" tIns="127650" rIns="127650" bIns="1276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31185" y="4483164"/>
            <a:ext cx="11786700" cy="18501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marL="457200" lvl="0" indent="-38735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364907" y="428688"/>
            <a:ext cx="19197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900"/>
              <a:buNone/>
              <a:defRPr sz="2000" b="1" i="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2460" y="1682496"/>
            <a:ext cx="11384400" cy="48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marL="914400" lvl="1" indent="-228600" algn="l" rtl="0">
              <a:spcBef>
                <a:spcPts val="17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 rtl="0">
              <a:spcBef>
                <a:spcPts val="17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 rtl="0">
              <a:spcBef>
                <a:spcPts val="17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 rtl="0">
              <a:spcBef>
                <a:spcPts val="17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 rtl="0">
              <a:spcBef>
                <a:spcPts val="17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 rtl="0">
              <a:spcBef>
                <a:spcPts val="17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 rtl="0">
              <a:spcBef>
                <a:spcPts val="17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 rtl="0">
              <a:spcBef>
                <a:spcPts val="1700"/>
              </a:spcBef>
              <a:spcAft>
                <a:spcPts val="17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31185" y="3058987"/>
            <a:ext cx="11786700" cy="11973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31185" y="632924"/>
            <a:ext cx="11786700" cy="8145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31185" y="1639076"/>
            <a:ext cx="11786700" cy="48588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31185" y="632924"/>
            <a:ext cx="11786700" cy="8145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31185" y="1639076"/>
            <a:ext cx="5533200" cy="48588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684820" y="1639076"/>
            <a:ext cx="5533200" cy="48588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31185" y="632924"/>
            <a:ext cx="11786700" cy="8145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31185" y="790187"/>
            <a:ext cx="3884400" cy="1074900"/>
          </a:xfrm>
          <a:prstGeom prst="rect">
            <a:avLst/>
          </a:prstGeom>
        </p:spPr>
        <p:txBody>
          <a:bodyPr spcFirstLastPara="1" wrap="square" lIns="127650" tIns="127650" rIns="127650" bIns="1276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31185" y="1976320"/>
            <a:ext cx="3884400" cy="45219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78179" y="640213"/>
            <a:ext cx="8808900" cy="58179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324600" y="-178"/>
            <a:ext cx="63246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650" tIns="127650" rIns="127650" bIns="127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67275" y="1753849"/>
            <a:ext cx="5595900" cy="2108100"/>
          </a:xfrm>
          <a:prstGeom prst="rect">
            <a:avLst/>
          </a:prstGeom>
        </p:spPr>
        <p:txBody>
          <a:bodyPr spcFirstLastPara="1" wrap="square" lIns="127650" tIns="127650" rIns="127650" bIns="1276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67275" y="3986596"/>
            <a:ext cx="5595900" cy="17565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832975" y="1029796"/>
            <a:ext cx="5307900" cy="52554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31185" y="6016818"/>
            <a:ext cx="8298300" cy="8607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1185" y="632924"/>
            <a:ext cx="117867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650" tIns="127650" rIns="127650" bIns="1276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1185" y="1639076"/>
            <a:ext cx="117867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650" tIns="127650" rIns="127650" bIns="12765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720233" y="6632131"/>
            <a:ext cx="7590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650" tIns="127650" rIns="127650" bIns="127650" anchor="ctr" anchorCtr="0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 idx="4294967295"/>
          </p:nvPr>
        </p:nvSpPr>
        <p:spPr>
          <a:xfrm>
            <a:off x="5325763" y="3162019"/>
            <a:ext cx="2298357" cy="2855721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Team 12/15</a:t>
            </a:r>
            <a:br>
              <a:rPr lang="en-US" sz="2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Dennis Maigua</a:t>
            </a:r>
            <a:b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Evelyn Maku Mkuzi</a:t>
            </a:r>
            <a:b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Bonveal Magoslo</a:t>
            </a:r>
            <a:b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Emily Kimani</a:t>
            </a:r>
            <a:b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4294967295"/>
          </p:nvPr>
        </p:nvSpPr>
        <p:spPr>
          <a:xfrm>
            <a:off x="632401" y="2008526"/>
            <a:ext cx="11384400" cy="708000"/>
          </a:xfrm>
          <a:prstGeom prst="rect">
            <a:avLst/>
          </a:prstGeom>
        </p:spPr>
        <p:txBody>
          <a:bodyPr spcFirstLastPara="1" wrap="square" lIns="127650" tIns="127650" rIns="127650" bIns="12765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</a:pPr>
            <a:r>
              <a:rPr lang="en-US" sz="4600" dirty="0">
                <a:solidFill>
                  <a:srgbClr val="FE344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Storytelling Presentation</a:t>
            </a:r>
            <a:endParaRPr sz="3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 Desktop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0" y="0"/>
            <a:ext cx="12649200" cy="7320915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598076" y="933525"/>
            <a:ext cx="34374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52423"/>
                </a:solidFill>
                <a:latin typeface="Trebuchet MS"/>
                <a:ea typeface="Trebuchet MS"/>
                <a:cs typeface="Trebuchet MS"/>
                <a:sym typeface="Trebuchet MS"/>
              </a:rPr>
              <a:t>TOTAL INSTALLS BY QUARTER AND MONTH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628650" y="3705237"/>
            <a:ext cx="5381625" cy="9525"/>
            <a:chOff x="628650" y="3705237"/>
            <a:chExt cx="5381625" cy="9525"/>
          </a:xfrm>
        </p:grpSpPr>
        <p:sp>
          <p:nvSpPr>
            <p:cNvPr id="74" name="Google Shape;74;p16"/>
            <p:cNvSpPr/>
            <p:nvPr/>
          </p:nvSpPr>
          <p:spPr>
            <a:xfrm>
              <a:off x="628650" y="370523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 extrusionOk="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 extrusionOk="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 extrusionOk="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 extrusionOk="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 extrusionOk="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 extrusionOk="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 extrusionOk="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 extrusionOk="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629150" y="3705237"/>
              <a:ext cx="1381125" cy="9525"/>
            </a:xfrm>
            <a:custGeom>
              <a:avLst/>
              <a:gdLst/>
              <a:ahLst/>
              <a:cxnLst/>
              <a:rect l="l" t="t" r="r" b="b"/>
              <a:pathLst>
                <a:path w="13811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3811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3811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3811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3811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3811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3811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3811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3811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38112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38112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38112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38112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38112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38112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38112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38112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38112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38112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38112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38112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38112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38112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38112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38112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6"/>
          <p:cNvSpPr txBox="1"/>
          <p:nvPr/>
        </p:nvSpPr>
        <p:spPr>
          <a:xfrm>
            <a:off x="327074" y="3619599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7" name="Google Shape;77;p16"/>
          <p:cNvGrpSpPr/>
          <p:nvPr/>
        </p:nvGrpSpPr>
        <p:grpSpPr>
          <a:xfrm>
            <a:off x="577875" y="1285887"/>
            <a:ext cx="5432425" cy="3276600"/>
            <a:chOff x="577875" y="1285887"/>
            <a:chExt cx="5432425" cy="3276600"/>
          </a:xfrm>
        </p:grpSpPr>
        <p:sp>
          <p:nvSpPr>
            <p:cNvPr id="78" name="Google Shape;78;p16"/>
            <p:cNvSpPr/>
            <p:nvPr/>
          </p:nvSpPr>
          <p:spPr>
            <a:xfrm>
              <a:off x="628650" y="310039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 extrusionOk="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 extrusionOk="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 extrusionOk="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 extrusionOk="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 extrusionOk="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 extrusionOk="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 extrusionOk="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 extrusionOk="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28650" y="2495562"/>
              <a:ext cx="5381625" cy="614680"/>
            </a:xfrm>
            <a:custGeom>
              <a:avLst/>
              <a:gdLst/>
              <a:ahLst/>
              <a:cxnLst/>
              <a:rect l="l" t="t" r="r" b="b"/>
              <a:pathLst>
                <a:path w="5381625" h="614680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81625" h="614680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81625" h="614680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81625" h="614680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81625" h="614680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81625" h="614680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81625" h="614680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81625" h="614680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81625" h="614680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81625" h="614680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81625" h="614680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81625" h="614680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81625" h="614680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81625" h="614680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381625" h="614680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381625" h="614680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381625" h="614680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381625" h="614680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381625" h="614680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81625" h="614680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81625" h="614680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381625" h="614680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381625" h="614680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381625" h="614680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381625" h="614680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381625" h="614680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381625" h="614680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381625" h="614680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381625" h="614680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381625" h="614680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381625" h="614680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381625" h="614680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381625" h="614680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381625" h="614680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381625" h="614680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381625" h="614680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381625" h="614680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381625" h="614680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381625" h="614680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381625" h="614680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381625" h="614680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381625" h="614680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381625" h="614680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381625" h="614680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381625" h="614680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381625" h="614680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381625" h="614680" extrusionOk="0">
                  <a:moveTo>
                    <a:pt x="4010025" y="604837"/>
                  </a:moveTo>
                  <a:lnTo>
                    <a:pt x="4000500" y="604837"/>
                  </a:lnTo>
                  <a:lnTo>
                    <a:pt x="4000500" y="614362"/>
                  </a:lnTo>
                  <a:lnTo>
                    <a:pt x="4010025" y="614362"/>
                  </a:lnTo>
                  <a:lnTo>
                    <a:pt x="4010025" y="604837"/>
                  </a:lnTo>
                  <a:close/>
                </a:path>
                <a:path w="5381625" h="614680" extrusionOk="0">
                  <a:moveTo>
                    <a:pt x="4067175" y="604837"/>
                  </a:moveTo>
                  <a:lnTo>
                    <a:pt x="4057650" y="604837"/>
                  </a:lnTo>
                  <a:lnTo>
                    <a:pt x="4057650" y="614362"/>
                  </a:lnTo>
                  <a:lnTo>
                    <a:pt x="4067175" y="614362"/>
                  </a:lnTo>
                  <a:lnTo>
                    <a:pt x="4067175" y="604837"/>
                  </a:lnTo>
                  <a:close/>
                </a:path>
                <a:path w="5381625" h="614680" extrusionOk="0">
                  <a:moveTo>
                    <a:pt x="4124325" y="604837"/>
                  </a:moveTo>
                  <a:lnTo>
                    <a:pt x="4114800" y="604837"/>
                  </a:lnTo>
                  <a:lnTo>
                    <a:pt x="4114800" y="614362"/>
                  </a:lnTo>
                  <a:lnTo>
                    <a:pt x="4124325" y="614362"/>
                  </a:lnTo>
                  <a:lnTo>
                    <a:pt x="4124325" y="604837"/>
                  </a:lnTo>
                  <a:close/>
                </a:path>
                <a:path w="5381625" h="614680" extrusionOk="0">
                  <a:moveTo>
                    <a:pt x="4181475" y="604837"/>
                  </a:moveTo>
                  <a:lnTo>
                    <a:pt x="4171950" y="604837"/>
                  </a:lnTo>
                  <a:lnTo>
                    <a:pt x="4171950" y="614362"/>
                  </a:lnTo>
                  <a:lnTo>
                    <a:pt x="4181475" y="614362"/>
                  </a:lnTo>
                  <a:lnTo>
                    <a:pt x="4181475" y="604837"/>
                  </a:lnTo>
                  <a:close/>
                </a:path>
                <a:path w="5381625" h="614680" extrusionOk="0">
                  <a:moveTo>
                    <a:pt x="4238625" y="604837"/>
                  </a:moveTo>
                  <a:lnTo>
                    <a:pt x="4229100" y="604837"/>
                  </a:lnTo>
                  <a:lnTo>
                    <a:pt x="4229100" y="614362"/>
                  </a:lnTo>
                  <a:lnTo>
                    <a:pt x="4238625" y="614362"/>
                  </a:lnTo>
                  <a:lnTo>
                    <a:pt x="4238625" y="604837"/>
                  </a:lnTo>
                  <a:close/>
                </a:path>
                <a:path w="5381625" h="614680" extrusionOk="0">
                  <a:moveTo>
                    <a:pt x="4295775" y="604837"/>
                  </a:moveTo>
                  <a:lnTo>
                    <a:pt x="4286250" y="604837"/>
                  </a:lnTo>
                  <a:lnTo>
                    <a:pt x="4286250" y="614362"/>
                  </a:lnTo>
                  <a:lnTo>
                    <a:pt x="4295775" y="614362"/>
                  </a:lnTo>
                  <a:lnTo>
                    <a:pt x="4295775" y="604837"/>
                  </a:lnTo>
                  <a:close/>
                </a:path>
                <a:path w="5381625" h="614680" extrusionOk="0">
                  <a:moveTo>
                    <a:pt x="4352925" y="604837"/>
                  </a:moveTo>
                  <a:lnTo>
                    <a:pt x="4343400" y="604837"/>
                  </a:lnTo>
                  <a:lnTo>
                    <a:pt x="4343400" y="614362"/>
                  </a:lnTo>
                  <a:lnTo>
                    <a:pt x="4352925" y="614362"/>
                  </a:lnTo>
                  <a:lnTo>
                    <a:pt x="4352925" y="604837"/>
                  </a:lnTo>
                  <a:close/>
                </a:path>
                <a:path w="5381625" h="614680" extrusionOk="0">
                  <a:moveTo>
                    <a:pt x="4410075" y="604837"/>
                  </a:moveTo>
                  <a:lnTo>
                    <a:pt x="4400550" y="604837"/>
                  </a:lnTo>
                  <a:lnTo>
                    <a:pt x="4400550" y="614362"/>
                  </a:lnTo>
                  <a:lnTo>
                    <a:pt x="4410075" y="614362"/>
                  </a:lnTo>
                  <a:lnTo>
                    <a:pt x="4410075" y="604837"/>
                  </a:lnTo>
                  <a:close/>
                </a:path>
                <a:path w="5381625" h="614680" extrusionOk="0">
                  <a:moveTo>
                    <a:pt x="4467225" y="604837"/>
                  </a:moveTo>
                  <a:lnTo>
                    <a:pt x="4457700" y="604837"/>
                  </a:lnTo>
                  <a:lnTo>
                    <a:pt x="4457700" y="614362"/>
                  </a:lnTo>
                  <a:lnTo>
                    <a:pt x="4467225" y="614362"/>
                  </a:lnTo>
                  <a:lnTo>
                    <a:pt x="4467225" y="604837"/>
                  </a:lnTo>
                  <a:close/>
                </a:path>
                <a:path w="5381625" h="614680" extrusionOk="0">
                  <a:moveTo>
                    <a:pt x="4524375" y="604837"/>
                  </a:moveTo>
                  <a:lnTo>
                    <a:pt x="4514850" y="604837"/>
                  </a:lnTo>
                  <a:lnTo>
                    <a:pt x="4514850" y="614362"/>
                  </a:lnTo>
                  <a:lnTo>
                    <a:pt x="4524375" y="614362"/>
                  </a:lnTo>
                  <a:lnTo>
                    <a:pt x="4524375" y="604837"/>
                  </a:lnTo>
                  <a:close/>
                </a:path>
                <a:path w="5381625" h="614680" extrusionOk="0">
                  <a:moveTo>
                    <a:pt x="4581525" y="604837"/>
                  </a:moveTo>
                  <a:lnTo>
                    <a:pt x="4572000" y="604837"/>
                  </a:lnTo>
                  <a:lnTo>
                    <a:pt x="4572000" y="614362"/>
                  </a:lnTo>
                  <a:lnTo>
                    <a:pt x="4581525" y="614362"/>
                  </a:lnTo>
                  <a:lnTo>
                    <a:pt x="4581525" y="604837"/>
                  </a:lnTo>
                  <a:close/>
                </a:path>
                <a:path w="5381625" h="614680" extrusionOk="0">
                  <a:moveTo>
                    <a:pt x="4638675" y="604837"/>
                  </a:moveTo>
                  <a:lnTo>
                    <a:pt x="4629150" y="604837"/>
                  </a:lnTo>
                  <a:lnTo>
                    <a:pt x="4629150" y="614362"/>
                  </a:lnTo>
                  <a:lnTo>
                    <a:pt x="4638675" y="614362"/>
                  </a:lnTo>
                  <a:lnTo>
                    <a:pt x="4638675" y="604837"/>
                  </a:lnTo>
                  <a:close/>
                </a:path>
                <a:path w="5381625" h="614680" extrusionOk="0">
                  <a:moveTo>
                    <a:pt x="4695825" y="604837"/>
                  </a:moveTo>
                  <a:lnTo>
                    <a:pt x="4686300" y="604837"/>
                  </a:lnTo>
                  <a:lnTo>
                    <a:pt x="4686300" y="614362"/>
                  </a:lnTo>
                  <a:lnTo>
                    <a:pt x="4695825" y="614362"/>
                  </a:lnTo>
                  <a:lnTo>
                    <a:pt x="4695825" y="604837"/>
                  </a:lnTo>
                  <a:close/>
                </a:path>
                <a:path w="5381625" h="614680" extrusionOk="0">
                  <a:moveTo>
                    <a:pt x="4752975" y="604837"/>
                  </a:moveTo>
                  <a:lnTo>
                    <a:pt x="4743450" y="604837"/>
                  </a:lnTo>
                  <a:lnTo>
                    <a:pt x="4743450" y="614362"/>
                  </a:lnTo>
                  <a:lnTo>
                    <a:pt x="4752975" y="614362"/>
                  </a:lnTo>
                  <a:lnTo>
                    <a:pt x="4752975" y="604837"/>
                  </a:lnTo>
                  <a:close/>
                </a:path>
                <a:path w="5381625" h="614680" extrusionOk="0">
                  <a:moveTo>
                    <a:pt x="4810125" y="604837"/>
                  </a:moveTo>
                  <a:lnTo>
                    <a:pt x="4800600" y="604837"/>
                  </a:lnTo>
                  <a:lnTo>
                    <a:pt x="4800600" y="614362"/>
                  </a:lnTo>
                  <a:lnTo>
                    <a:pt x="4810125" y="614362"/>
                  </a:lnTo>
                  <a:lnTo>
                    <a:pt x="4810125" y="604837"/>
                  </a:lnTo>
                  <a:close/>
                </a:path>
                <a:path w="5381625" h="614680" extrusionOk="0">
                  <a:moveTo>
                    <a:pt x="4867275" y="604837"/>
                  </a:moveTo>
                  <a:lnTo>
                    <a:pt x="4857750" y="604837"/>
                  </a:lnTo>
                  <a:lnTo>
                    <a:pt x="4857750" y="614362"/>
                  </a:lnTo>
                  <a:lnTo>
                    <a:pt x="4867275" y="614362"/>
                  </a:lnTo>
                  <a:lnTo>
                    <a:pt x="4867275" y="604837"/>
                  </a:lnTo>
                  <a:close/>
                </a:path>
                <a:path w="5381625" h="614680" extrusionOk="0">
                  <a:moveTo>
                    <a:pt x="4924425" y="604837"/>
                  </a:moveTo>
                  <a:lnTo>
                    <a:pt x="4914900" y="604837"/>
                  </a:lnTo>
                  <a:lnTo>
                    <a:pt x="4914900" y="614362"/>
                  </a:lnTo>
                  <a:lnTo>
                    <a:pt x="4924425" y="614362"/>
                  </a:lnTo>
                  <a:lnTo>
                    <a:pt x="4924425" y="604837"/>
                  </a:lnTo>
                  <a:close/>
                </a:path>
                <a:path w="5381625" h="614680" extrusionOk="0">
                  <a:moveTo>
                    <a:pt x="4981575" y="604837"/>
                  </a:moveTo>
                  <a:lnTo>
                    <a:pt x="4972050" y="604837"/>
                  </a:lnTo>
                  <a:lnTo>
                    <a:pt x="4972050" y="614362"/>
                  </a:lnTo>
                  <a:lnTo>
                    <a:pt x="4981575" y="614362"/>
                  </a:lnTo>
                  <a:lnTo>
                    <a:pt x="4981575" y="604837"/>
                  </a:lnTo>
                  <a:close/>
                </a:path>
                <a:path w="5381625" h="614680" extrusionOk="0">
                  <a:moveTo>
                    <a:pt x="5038725" y="604837"/>
                  </a:moveTo>
                  <a:lnTo>
                    <a:pt x="5029200" y="604837"/>
                  </a:lnTo>
                  <a:lnTo>
                    <a:pt x="5029200" y="614362"/>
                  </a:lnTo>
                  <a:lnTo>
                    <a:pt x="5038725" y="614362"/>
                  </a:lnTo>
                  <a:lnTo>
                    <a:pt x="5038725" y="604837"/>
                  </a:lnTo>
                  <a:close/>
                </a:path>
                <a:path w="5381625" h="614680" extrusionOk="0">
                  <a:moveTo>
                    <a:pt x="5095875" y="604837"/>
                  </a:moveTo>
                  <a:lnTo>
                    <a:pt x="5086350" y="604837"/>
                  </a:lnTo>
                  <a:lnTo>
                    <a:pt x="5086350" y="614362"/>
                  </a:lnTo>
                  <a:lnTo>
                    <a:pt x="5095875" y="614362"/>
                  </a:lnTo>
                  <a:lnTo>
                    <a:pt x="5095875" y="604837"/>
                  </a:lnTo>
                  <a:close/>
                </a:path>
                <a:path w="5381625" h="614680" extrusionOk="0">
                  <a:moveTo>
                    <a:pt x="5153025" y="604837"/>
                  </a:moveTo>
                  <a:lnTo>
                    <a:pt x="5143500" y="604837"/>
                  </a:lnTo>
                  <a:lnTo>
                    <a:pt x="5143500" y="614362"/>
                  </a:lnTo>
                  <a:lnTo>
                    <a:pt x="5153025" y="614362"/>
                  </a:lnTo>
                  <a:lnTo>
                    <a:pt x="5153025" y="604837"/>
                  </a:lnTo>
                  <a:close/>
                </a:path>
                <a:path w="5381625" h="614680" extrusionOk="0">
                  <a:moveTo>
                    <a:pt x="5210175" y="604837"/>
                  </a:moveTo>
                  <a:lnTo>
                    <a:pt x="5200650" y="604837"/>
                  </a:lnTo>
                  <a:lnTo>
                    <a:pt x="5200650" y="614362"/>
                  </a:lnTo>
                  <a:lnTo>
                    <a:pt x="5210175" y="614362"/>
                  </a:lnTo>
                  <a:lnTo>
                    <a:pt x="5210175" y="604837"/>
                  </a:lnTo>
                  <a:close/>
                </a:path>
                <a:path w="5381625" h="614680" extrusionOk="0">
                  <a:moveTo>
                    <a:pt x="5267325" y="604837"/>
                  </a:moveTo>
                  <a:lnTo>
                    <a:pt x="5257800" y="604837"/>
                  </a:lnTo>
                  <a:lnTo>
                    <a:pt x="5257800" y="614362"/>
                  </a:lnTo>
                  <a:lnTo>
                    <a:pt x="5267325" y="614362"/>
                  </a:lnTo>
                  <a:lnTo>
                    <a:pt x="5267325" y="604837"/>
                  </a:lnTo>
                  <a:close/>
                </a:path>
                <a:path w="5381625" h="614680" extrusionOk="0">
                  <a:moveTo>
                    <a:pt x="5324475" y="604837"/>
                  </a:moveTo>
                  <a:lnTo>
                    <a:pt x="5314950" y="604837"/>
                  </a:lnTo>
                  <a:lnTo>
                    <a:pt x="5314950" y="614362"/>
                  </a:lnTo>
                  <a:lnTo>
                    <a:pt x="5324475" y="614362"/>
                  </a:lnTo>
                  <a:lnTo>
                    <a:pt x="5324475" y="604837"/>
                  </a:lnTo>
                  <a:close/>
                </a:path>
                <a:path w="5381625" h="614680" extrusionOk="0">
                  <a:moveTo>
                    <a:pt x="5381625" y="604837"/>
                  </a:moveTo>
                  <a:lnTo>
                    <a:pt x="5372100" y="604837"/>
                  </a:lnTo>
                  <a:lnTo>
                    <a:pt x="5372100" y="614362"/>
                  </a:lnTo>
                  <a:lnTo>
                    <a:pt x="5381625" y="614362"/>
                  </a:lnTo>
                  <a:lnTo>
                    <a:pt x="5381625" y="604837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628650" y="1890724"/>
              <a:ext cx="5381625" cy="614680"/>
            </a:xfrm>
            <a:custGeom>
              <a:avLst/>
              <a:gdLst/>
              <a:ahLst/>
              <a:cxnLst/>
              <a:rect l="l" t="t" r="r" b="b"/>
              <a:pathLst>
                <a:path w="5381625" h="614680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81625" h="614680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81625" h="614680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81625" h="614680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81625" h="614680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81625" h="614680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81625" h="614680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81625" h="614680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81625" h="614680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81625" h="614680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81625" h="614680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81625" h="614680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81625" h="614680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81625" h="614680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381625" h="614680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381625" h="614680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381625" h="614680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381625" h="614680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381625" h="614680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81625" h="614680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81625" h="614680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381625" h="614680" extrusionOk="0">
                  <a:moveTo>
                    <a:pt x="2581275" y="604837"/>
                  </a:moveTo>
                  <a:lnTo>
                    <a:pt x="2571750" y="604837"/>
                  </a:lnTo>
                  <a:lnTo>
                    <a:pt x="2571750" y="614362"/>
                  </a:lnTo>
                  <a:lnTo>
                    <a:pt x="2581275" y="614362"/>
                  </a:lnTo>
                  <a:lnTo>
                    <a:pt x="2581275" y="604837"/>
                  </a:lnTo>
                  <a:close/>
                </a:path>
                <a:path w="5381625" h="614680" extrusionOk="0">
                  <a:moveTo>
                    <a:pt x="2638425" y="604837"/>
                  </a:moveTo>
                  <a:lnTo>
                    <a:pt x="2628900" y="604837"/>
                  </a:lnTo>
                  <a:lnTo>
                    <a:pt x="2628900" y="614362"/>
                  </a:lnTo>
                  <a:lnTo>
                    <a:pt x="2638425" y="614362"/>
                  </a:lnTo>
                  <a:lnTo>
                    <a:pt x="2638425" y="604837"/>
                  </a:lnTo>
                  <a:close/>
                </a:path>
                <a:path w="5381625" h="614680" extrusionOk="0">
                  <a:moveTo>
                    <a:pt x="2695575" y="604837"/>
                  </a:moveTo>
                  <a:lnTo>
                    <a:pt x="2686050" y="604837"/>
                  </a:lnTo>
                  <a:lnTo>
                    <a:pt x="2686050" y="614362"/>
                  </a:lnTo>
                  <a:lnTo>
                    <a:pt x="2695575" y="614362"/>
                  </a:lnTo>
                  <a:lnTo>
                    <a:pt x="2695575" y="604837"/>
                  </a:lnTo>
                  <a:close/>
                </a:path>
                <a:path w="5381625" h="614680" extrusionOk="0">
                  <a:moveTo>
                    <a:pt x="2752725" y="604837"/>
                  </a:moveTo>
                  <a:lnTo>
                    <a:pt x="2743200" y="604837"/>
                  </a:lnTo>
                  <a:lnTo>
                    <a:pt x="2743200" y="614362"/>
                  </a:lnTo>
                  <a:lnTo>
                    <a:pt x="2752725" y="614362"/>
                  </a:lnTo>
                  <a:lnTo>
                    <a:pt x="2752725" y="604837"/>
                  </a:lnTo>
                  <a:close/>
                </a:path>
                <a:path w="5381625" h="614680" extrusionOk="0">
                  <a:moveTo>
                    <a:pt x="2809875" y="604837"/>
                  </a:moveTo>
                  <a:lnTo>
                    <a:pt x="2800350" y="604837"/>
                  </a:lnTo>
                  <a:lnTo>
                    <a:pt x="2800350" y="614362"/>
                  </a:lnTo>
                  <a:lnTo>
                    <a:pt x="2809875" y="614362"/>
                  </a:lnTo>
                  <a:lnTo>
                    <a:pt x="2809875" y="604837"/>
                  </a:lnTo>
                  <a:close/>
                </a:path>
                <a:path w="5381625" h="614680" extrusionOk="0">
                  <a:moveTo>
                    <a:pt x="2867025" y="604837"/>
                  </a:moveTo>
                  <a:lnTo>
                    <a:pt x="2857500" y="604837"/>
                  </a:lnTo>
                  <a:lnTo>
                    <a:pt x="2857500" y="614362"/>
                  </a:lnTo>
                  <a:lnTo>
                    <a:pt x="2867025" y="614362"/>
                  </a:lnTo>
                  <a:lnTo>
                    <a:pt x="2867025" y="604837"/>
                  </a:lnTo>
                  <a:close/>
                </a:path>
                <a:path w="5381625" h="614680" extrusionOk="0">
                  <a:moveTo>
                    <a:pt x="2924175" y="604837"/>
                  </a:moveTo>
                  <a:lnTo>
                    <a:pt x="2914650" y="604837"/>
                  </a:lnTo>
                  <a:lnTo>
                    <a:pt x="2914650" y="614362"/>
                  </a:lnTo>
                  <a:lnTo>
                    <a:pt x="2924175" y="614362"/>
                  </a:lnTo>
                  <a:lnTo>
                    <a:pt x="2924175" y="604837"/>
                  </a:lnTo>
                  <a:close/>
                </a:path>
                <a:path w="5381625" h="614680" extrusionOk="0">
                  <a:moveTo>
                    <a:pt x="2981325" y="604837"/>
                  </a:moveTo>
                  <a:lnTo>
                    <a:pt x="2971800" y="604837"/>
                  </a:lnTo>
                  <a:lnTo>
                    <a:pt x="2971800" y="614362"/>
                  </a:lnTo>
                  <a:lnTo>
                    <a:pt x="2981325" y="614362"/>
                  </a:lnTo>
                  <a:lnTo>
                    <a:pt x="2981325" y="604837"/>
                  </a:lnTo>
                  <a:close/>
                </a:path>
                <a:path w="5381625" h="614680" extrusionOk="0">
                  <a:moveTo>
                    <a:pt x="3038475" y="604837"/>
                  </a:moveTo>
                  <a:lnTo>
                    <a:pt x="3028950" y="604837"/>
                  </a:lnTo>
                  <a:lnTo>
                    <a:pt x="3028950" y="614362"/>
                  </a:lnTo>
                  <a:lnTo>
                    <a:pt x="3038475" y="614362"/>
                  </a:lnTo>
                  <a:lnTo>
                    <a:pt x="3038475" y="604837"/>
                  </a:lnTo>
                  <a:close/>
                </a:path>
                <a:path w="5381625" h="614680" extrusionOk="0">
                  <a:moveTo>
                    <a:pt x="3095625" y="604837"/>
                  </a:moveTo>
                  <a:lnTo>
                    <a:pt x="3086100" y="604837"/>
                  </a:lnTo>
                  <a:lnTo>
                    <a:pt x="3086100" y="614362"/>
                  </a:lnTo>
                  <a:lnTo>
                    <a:pt x="3095625" y="614362"/>
                  </a:lnTo>
                  <a:lnTo>
                    <a:pt x="3095625" y="604837"/>
                  </a:lnTo>
                  <a:close/>
                </a:path>
                <a:path w="5381625" h="614680" extrusionOk="0">
                  <a:moveTo>
                    <a:pt x="3152775" y="604837"/>
                  </a:moveTo>
                  <a:lnTo>
                    <a:pt x="3143250" y="604837"/>
                  </a:lnTo>
                  <a:lnTo>
                    <a:pt x="3143250" y="614362"/>
                  </a:lnTo>
                  <a:lnTo>
                    <a:pt x="3152775" y="614362"/>
                  </a:lnTo>
                  <a:lnTo>
                    <a:pt x="3152775" y="604837"/>
                  </a:lnTo>
                  <a:close/>
                </a:path>
                <a:path w="5381625" h="614680" extrusionOk="0">
                  <a:moveTo>
                    <a:pt x="3209925" y="604837"/>
                  </a:moveTo>
                  <a:lnTo>
                    <a:pt x="3200400" y="604837"/>
                  </a:lnTo>
                  <a:lnTo>
                    <a:pt x="3200400" y="614362"/>
                  </a:lnTo>
                  <a:lnTo>
                    <a:pt x="3209925" y="614362"/>
                  </a:lnTo>
                  <a:lnTo>
                    <a:pt x="3209925" y="604837"/>
                  </a:lnTo>
                  <a:close/>
                </a:path>
                <a:path w="5381625" h="614680" extrusionOk="0">
                  <a:moveTo>
                    <a:pt x="3267075" y="604837"/>
                  </a:moveTo>
                  <a:lnTo>
                    <a:pt x="3257550" y="604837"/>
                  </a:lnTo>
                  <a:lnTo>
                    <a:pt x="3257550" y="614362"/>
                  </a:lnTo>
                  <a:lnTo>
                    <a:pt x="3267075" y="614362"/>
                  </a:lnTo>
                  <a:lnTo>
                    <a:pt x="3267075" y="604837"/>
                  </a:lnTo>
                  <a:close/>
                </a:path>
                <a:path w="5381625" h="614680" extrusionOk="0">
                  <a:moveTo>
                    <a:pt x="3324225" y="604837"/>
                  </a:moveTo>
                  <a:lnTo>
                    <a:pt x="3314700" y="604837"/>
                  </a:lnTo>
                  <a:lnTo>
                    <a:pt x="3314700" y="614362"/>
                  </a:lnTo>
                  <a:lnTo>
                    <a:pt x="3324225" y="614362"/>
                  </a:lnTo>
                  <a:lnTo>
                    <a:pt x="3324225" y="604837"/>
                  </a:lnTo>
                  <a:close/>
                </a:path>
                <a:path w="5381625" h="614680" extrusionOk="0">
                  <a:moveTo>
                    <a:pt x="3381375" y="604837"/>
                  </a:moveTo>
                  <a:lnTo>
                    <a:pt x="3371850" y="604837"/>
                  </a:lnTo>
                  <a:lnTo>
                    <a:pt x="3371850" y="614362"/>
                  </a:lnTo>
                  <a:lnTo>
                    <a:pt x="3381375" y="614362"/>
                  </a:lnTo>
                  <a:lnTo>
                    <a:pt x="3381375" y="604837"/>
                  </a:lnTo>
                  <a:close/>
                </a:path>
                <a:path w="5381625" h="614680" extrusionOk="0">
                  <a:moveTo>
                    <a:pt x="3438525" y="604837"/>
                  </a:moveTo>
                  <a:lnTo>
                    <a:pt x="3429000" y="604837"/>
                  </a:lnTo>
                  <a:lnTo>
                    <a:pt x="3429000" y="614362"/>
                  </a:lnTo>
                  <a:lnTo>
                    <a:pt x="3438525" y="614362"/>
                  </a:lnTo>
                  <a:lnTo>
                    <a:pt x="3438525" y="604837"/>
                  </a:lnTo>
                  <a:close/>
                </a:path>
                <a:path w="5381625" h="614680" extrusionOk="0">
                  <a:moveTo>
                    <a:pt x="3495675" y="604837"/>
                  </a:moveTo>
                  <a:lnTo>
                    <a:pt x="3486150" y="604837"/>
                  </a:lnTo>
                  <a:lnTo>
                    <a:pt x="3486150" y="614362"/>
                  </a:lnTo>
                  <a:lnTo>
                    <a:pt x="3495675" y="614362"/>
                  </a:lnTo>
                  <a:lnTo>
                    <a:pt x="3495675" y="604837"/>
                  </a:lnTo>
                  <a:close/>
                </a:path>
                <a:path w="5381625" h="614680" extrusionOk="0">
                  <a:moveTo>
                    <a:pt x="3552825" y="604837"/>
                  </a:moveTo>
                  <a:lnTo>
                    <a:pt x="3543300" y="604837"/>
                  </a:lnTo>
                  <a:lnTo>
                    <a:pt x="3543300" y="614362"/>
                  </a:lnTo>
                  <a:lnTo>
                    <a:pt x="3552825" y="614362"/>
                  </a:lnTo>
                  <a:lnTo>
                    <a:pt x="3552825" y="604837"/>
                  </a:lnTo>
                  <a:close/>
                </a:path>
                <a:path w="5381625" h="614680" extrusionOk="0">
                  <a:moveTo>
                    <a:pt x="3609975" y="604837"/>
                  </a:moveTo>
                  <a:lnTo>
                    <a:pt x="3600450" y="604837"/>
                  </a:lnTo>
                  <a:lnTo>
                    <a:pt x="3600450" y="614362"/>
                  </a:lnTo>
                  <a:lnTo>
                    <a:pt x="3609975" y="614362"/>
                  </a:lnTo>
                  <a:lnTo>
                    <a:pt x="3609975" y="604837"/>
                  </a:lnTo>
                  <a:close/>
                </a:path>
                <a:path w="5381625" h="614680" extrusionOk="0">
                  <a:moveTo>
                    <a:pt x="3667125" y="604837"/>
                  </a:moveTo>
                  <a:lnTo>
                    <a:pt x="3657600" y="604837"/>
                  </a:lnTo>
                  <a:lnTo>
                    <a:pt x="3657600" y="614362"/>
                  </a:lnTo>
                  <a:lnTo>
                    <a:pt x="3667125" y="614362"/>
                  </a:lnTo>
                  <a:lnTo>
                    <a:pt x="3667125" y="604837"/>
                  </a:lnTo>
                  <a:close/>
                </a:path>
                <a:path w="5381625" h="614680" extrusionOk="0">
                  <a:moveTo>
                    <a:pt x="3724275" y="604837"/>
                  </a:moveTo>
                  <a:lnTo>
                    <a:pt x="3714750" y="604837"/>
                  </a:lnTo>
                  <a:lnTo>
                    <a:pt x="3714750" y="614362"/>
                  </a:lnTo>
                  <a:lnTo>
                    <a:pt x="3724275" y="614362"/>
                  </a:lnTo>
                  <a:lnTo>
                    <a:pt x="3724275" y="604837"/>
                  </a:lnTo>
                  <a:close/>
                </a:path>
                <a:path w="5381625" h="614680" extrusionOk="0">
                  <a:moveTo>
                    <a:pt x="3781425" y="604837"/>
                  </a:moveTo>
                  <a:lnTo>
                    <a:pt x="3771900" y="604837"/>
                  </a:lnTo>
                  <a:lnTo>
                    <a:pt x="3771900" y="614362"/>
                  </a:lnTo>
                  <a:lnTo>
                    <a:pt x="3781425" y="614362"/>
                  </a:lnTo>
                  <a:lnTo>
                    <a:pt x="3781425" y="604837"/>
                  </a:lnTo>
                  <a:close/>
                </a:path>
                <a:path w="5381625" h="614680" extrusionOk="0">
                  <a:moveTo>
                    <a:pt x="3838575" y="604837"/>
                  </a:moveTo>
                  <a:lnTo>
                    <a:pt x="3829050" y="604837"/>
                  </a:lnTo>
                  <a:lnTo>
                    <a:pt x="3829050" y="614362"/>
                  </a:lnTo>
                  <a:lnTo>
                    <a:pt x="3838575" y="614362"/>
                  </a:lnTo>
                  <a:lnTo>
                    <a:pt x="3838575" y="604837"/>
                  </a:lnTo>
                  <a:close/>
                </a:path>
                <a:path w="5381625" h="614680" extrusionOk="0">
                  <a:moveTo>
                    <a:pt x="3895725" y="604837"/>
                  </a:moveTo>
                  <a:lnTo>
                    <a:pt x="3886200" y="604837"/>
                  </a:lnTo>
                  <a:lnTo>
                    <a:pt x="3886200" y="614362"/>
                  </a:lnTo>
                  <a:lnTo>
                    <a:pt x="3895725" y="614362"/>
                  </a:lnTo>
                  <a:lnTo>
                    <a:pt x="3895725" y="604837"/>
                  </a:lnTo>
                  <a:close/>
                </a:path>
                <a:path w="5381625" h="614680" extrusionOk="0">
                  <a:moveTo>
                    <a:pt x="3952875" y="604837"/>
                  </a:moveTo>
                  <a:lnTo>
                    <a:pt x="3943350" y="604837"/>
                  </a:lnTo>
                  <a:lnTo>
                    <a:pt x="3943350" y="614362"/>
                  </a:lnTo>
                  <a:lnTo>
                    <a:pt x="3952875" y="614362"/>
                  </a:lnTo>
                  <a:lnTo>
                    <a:pt x="3952875" y="604837"/>
                  </a:lnTo>
                  <a:close/>
                </a:path>
                <a:path w="5381625" h="614680" extrusionOk="0">
                  <a:moveTo>
                    <a:pt x="4010025" y="604837"/>
                  </a:moveTo>
                  <a:lnTo>
                    <a:pt x="4000500" y="604837"/>
                  </a:lnTo>
                  <a:lnTo>
                    <a:pt x="4000500" y="614362"/>
                  </a:lnTo>
                  <a:lnTo>
                    <a:pt x="4010025" y="614362"/>
                  </a:lnTo>
                  <a:lnTo>
                    <a:pt x="4010025" y="604837"/>
                  </a:lnTo>
                  <a:close/>
                </a:path>
                <a:path w="5381625" h="614680" extrusionOk="0">
                  <a:moveTo>
                    <a:pt x="4067175" y="604837"/>
                  </a:moveTo>
                  <a:lnTo>
                    <a:pt x="4057650" y="604837"/>
                  </a:lnTo>
                  <a:lnTo>
                    <a:pt x="4057650" y="614362"/>
                  </a:lnTo>
                  <a:lnTo>
                    <a:pt x="4067175" y="614362"/>
                  </a:lnTo>
                  <a:lnTo>
                    <a:pt x="4067175" y="604837"/>
                  </a:lnTo>
                  <a:close/>
                </a:path>
                <a:path w="5381625" h="614680" extrusionOk="0">
                  <a:moveTo>
                    <a:pt x="4124325" y="604837"/>
                  </a:moveTo>
                  <a:lnTo>
                    <a:pt x="4114800" y="604837"/>
                  </a:lnTo>
                  <a:lnTo>
                    <a:pt x="4114800" y="614362"/>
                  </a:lnTo>
                  <a:lnTo>
                    <a:pt x="4124325" y="614362"/>
                  </a:lnTo>
                  <a:lnTo>
                    <a:pt x="4124325" y="604837"/>
                  </a:lnTo>
                  <a:close/>
                </a:path>
                <a:path w="5381625" h="614680" extrusionOk="0">
                  <a:moveTo>
                    <a:pt x="4181475" y="604837"/>
                  </a:moveTo>
                  <a:lnTo>
                    <a:pt x="4171950" y="604837"/>
                  </a:lnTo>
                  <a:lnTo>
                    <a:pt x="4171950" y="614362"/>
                  </a:lnTo>
                  <a:lnTo>
                    <a:pt x="4181475" y="614362"/>
                  </a:lnTo>
                  <a:lnTo>
                    <a:pt x="4181475" y="604837"/>
                  </a:lnTo>
                  <a:close/>
                </a:path>
                <a:path w="5381625" h="614680" extrusionOk="0">
                  <a:moveTo>
                    <a:pt x="4238625" y="604837"/>
                  </a:moveTo>
                  <a:lnTo>
                    <a:pt x="4229100" y="604837"/>
                  </a:lnTo>
                  <a:lnTo>
                    <a:pt x="4229100" y="614362"/>
                  </a:lnTo>
                  <a:lnTo>
                    <a:pt x="4238625" y="614362"/>
                  </a:lnTo>
                  <a:lnTo>
                    <a:pt x="4238625" y="604837"/>
                  </a:lnTo>
                  <a:close/>
                </a:path>
                <a:path w="5381625" h="614680" extrusionOk="0">
                  <a:moveTo>
                    <a:pt x="4295775" y="604837"/>
                  </a:moveTo>
                  <a:lnTo>
                    <a:pt x="4286250" y="604837"/>
                  </a:lnTo>
                  <a:lnTo>
                    <a:pt x="4286250" y="614362"/>
                  </a:lnTo>
                  <a:lnTo>
                    <a:pt x="4295775" y="614362"/>
                  </a:lnTo>
                  <a:lnTo>
                    <a:pt x="4295775" y="604837"/>
                  </a:lnTo>
                  <a:close/>
                </a:path>
                <a:path w="5381625" h="614680" extrusionOk="0">
                  <a:moveTo>
                    <a:pt x="4352925" y="604837"/>
                  </a:moveTo>
                  <a:lnTo>
                    <a:pt x="4343400" y="604837"/>
                  </a:lnTo>
                  <a:lnTo>
                    <a:pt x="4343400" y="614362"/>
                  </a:lnTo>
                  <a:lnTo>
                    <a:pt x="4352925" y="614362"/>
                  </a:lnTo>
                  <a:lnTo>
                    <a:pt x="4352925" y="604837"/>
                  </a:lnTo>
                  <a:close/>
                </a:path>
                <a:path w="5381625" h="614680" extrusionOk="0">
                  <a:moveTo>
                    <a:pt x="4410075" y="604837"/>
                  </a:moveTo>
                  <a:lnTo>
                    <a:pt x="4400550" y="604837"/>
                  </a:lnTo>
                  <a:lnTo>
                    <a:pt x="4400550" y="614362"/>
                  </a:lnTo>
                  <a:lnTo>
                    <a:pt x="4410075" y="614362"/>
                  </a:lnTo>
                  <a:lnTo>
                    <a:pt x="4410075" y="604837"/>
                  </a:lnTo>
                  <a:close/>
                </a:path>
                <a:path w="5381625" h="614680" extrusionOk="0">
                  <a:moveTo>
                    <a:pt x="4467225" y="604837"/>
                  </a:moveTo>
                  <a:lnTo>
                    <a:pt x="4457700" y="604837"/>
                  </a:lnTo>
                  <a:lnTo>
                    <a:pt x="4457700" y="614362"/>
                  </a:lnTo>
                  <a:lnTo>
                    <a:pt x="4467225" y="614362"/>
                  </a:lnTo>
                  <a:lnTo>
                    <a:pt x="4467225" y="604837"/>
                  </a:lnTo>
                  <a:close/>
                </a:path>
                <a:path w="5381625" h="614680" extrusionOk="0">
                  <a:moveTo>
                    <a:pt x="4524375" y="604837"/>
                  </a:moveTo>
                  <a:lnTo>
                    <a:pt x="4514850" y="604837"/>
                  </a:lnTo>
                  <a:lnTo>
                    <a:pt x="4514850" y="614362"/>
                  </a:lnTo>
                  <a:lnTo>
                    <a:pt x="4524375" y="614362"/>
                  </a:lnTo>
                  <a:lnTo>
                    <a:pt x="4524375" y="604837"/>
                  </a:lnTo>
                  <a:close/>
                </a:path>
                <a:path w="5381625" h="614680" extrusionOk="0">
                  <a:moveTo>
                    <a:pt x="4581525" y="604837"/>
                  </a:moveTo>
                  <a:lnTo>
                    <a:pt x="4572000" y="604837"/>
                  </a:lnTo>
                  <a:lnTo>
                    <a:pt x="4572000" y="614362"/>
                  </a:lnTo>
                  <a:lnTo>
                    <a:pt x="4581525" y="614362"/>
                  </a:lnTo>
                  <a:lnTo>
                    <a:pt x="4581525" y="604837"/>
                  </a:lnTo>
                  <a:close/>
                </a:path>
                <a:path w="5381625" h="614680" extrusionOk="0">
                  <a:moveTo>
                    <a:pt x="4638675" y="604837"/>
                  </a:moveTo>
                  <a:lnTo>
                    <a:pt x="4629150" y="604837"/>
                  </a:lnTo>
                  <a:lnTo>
                    <a:pt x="4629150" y="614362"/>
                  </a:lnTo>
                  <a:lnTo>
                    <a:pt x="4638675" y="614362"/>
                  </a:lnTo>
                  <a:lnTo>
                    <a:pt x="4638675" y="604837"/>
                  </a:lnTo>
                  <a:close/>
                </a:path>
                <a:path w="5381625" h="614680" extrusionOk="0">
                  <a:moveTo>
                    <a:pt x="4695825" y="604837"/>
                  </a:moveTo>
                  <a:lnTo>
                    <a:pt x="4686300" y="604837"/>
                  </a:lnTo>
                  <a:lnTo>
                    <a:pt x="4686300" y="614362"/>
                  </a:lnTo>
                  <a:lnTo>
                    <a:pt x="4695825" y="614362"/>
                  </a:lnTo>
                  <a:lnTo>
                    <a:pt x="4695825" y="604837"/>
                  </a:lnTo>
                  <a:close/>
                </a:path>
                <a:path w="5381625" h="614680" extrusionOk="0">
                  <a:moveTo>
                    <a:pt x="4752975" y="604837"/>
                  </a:moveTo>
                  <a:lnTo>
                    <a:pt x="4743450" y="604837"/>
                  </a:lnTo>
                  <a:lnTo>
                    <a:pt x="4743450" y="614362"/>
                  </a:lnTo>
                  <a:lnTo>
                    <a:pt x="4752975" y="614362"/>
                  </a:lnTo>
                  <a:lnTo>
                    <a:pt x="4752975" y="604837"/>
                  </a:lnTo>
                  <a:close/>
                </a:path>
                <a:path w="5381625" h="614680" extrusionOk="0">
                  <a:moveTo>
                    <a:pt x="4810125" y="604837"/>
                  </a:moveTo>
                  <a:lnTo>
                    <a:pt x="4800600" y="604837"/>
                  </a:lnTo>
                  <a:lnTo>
                    <a:pt x="4800600" y="614362"/>
                  </a:lnTo>
                  <a:lnTo>
                    <a:pt x="4810125" y="614362"/>
                  </a:lnTo>
                  <a:lnTo>
                    <a:pt x="4810125" y="604837"/>
                  </a:lnTo>
                  <a:close/>
                </a:path>
                <a:path w="5381625" h="614680" extrusionOk="0">
                  <a:moveTo>
                    <a:pt x="4867275" y="604837"/>
                  </a:moveTo>
                  <a:lnTo>
                    <a:pt x="4857750" y="604837"/>
                  </a:lnTo>
                  <a:lnTo>
                    <a:pt x="4857750" y="614362"/>
                  </a:lnTo>
                  <a:lnTo>
                    <a:pt x="4867275" y="614362"/>
                  </a:lnTo>
                  <a:lnTo>
                    <a:pt x="4867275" y="604837"/>
                  </a:lnTo>
                  <a:close/>
                </a:path>
                <a:path w="5381625" h="614680" extrusionOk="0">
                  <a:moveTo>
                    <a:pt x="4924425" y="604837"/>
                  </a:moveTo>
                  <a:lnTo>
                    <a:pt x="4914900" y="604837"/>
                  </a:lnTo>
                  <a:lnTo>
                    <a:pt x="4914900" y="614362"/>
                  </a:lnTo>
                  <a:lnTo>
                    <a:pt x="4924425" y="614362"/>
                  </a:lnTo>
                  <a:lnTo>
                    <a:pt x="4924425" y="604837"/>
                  </a:lnTo>
                  <a:close/>
                </a:path>
                <a:path w="5381625" h="614680" extrusionOk="0">
                  <a:moveTo>
                    <a:pt x="4981575" y="604837"/>
                  </a:moveTo>
                  <a:lnTo>
                    <a:pt x="4972050" y="604837"/>
                  </a:lnTo>
                  <a:lnTo>
                    <a:pt x="4972050" y="614362"/>
                  </a:lnTo>
                  <a:lnTo>
                    <a:pt x="4981575" y="614362"/>
                  </a:lnTo>
                  <a:lnTo>
                    <a:pt x="4981575" y="604837"/>
                  </a:lnTo>
                  <a:close/>
                </a:path>
                <a:path w="5381625" h="614680" extrusionOk="0">
                  <a:moveTo>
                    <a:pt x="5038725" y="604837"/>
                  </a:moveTo>
                  <a:lnTo>
                    <a:pt x="5029200" y="604837"/>
                  </a:lnTo>
                  <a:lnTo>
                    <a:pt x="5029200" y="614362"/>
                  </a:lnTo>
                  <a:lnTo>
                    <a:pt x="5038725" y="614362"/>
                  </a:lnTo>
                  <a:lnTo>
                    <a:pt x="5038725" y="604837"/>
                  </a:lnTo>
                  <a:close/>
                </a:path>
                <a:path w="5381625" h="614680" extrusionOk="0">
                  <a:moveTo>
                    <a:pt x="5095875" y="604837"/>
                  </a:moveTo>
                  <a:lnTo>
                    <a:pt x="5086350" y="604837"/>
                  </a:lnTo>
                  <a:lnTo>
                    <a:pt x="5086350" y="614362"/>
                  </a:lnTo>
                  <a:lnTo>
                    <a:pt x="5095875" y="614362"/>
                  </a:lnTo>
                  <a:lnTo>
                    <a:pt x="5095875" y="604837"/>
                  </a:lnTo>
                  <a:close/>
                </a:path>
                <a:path w="5381625" h="614680" extrusionOk="0">
                  <a:moveTo>
                    <a:pt x="5153025" y="604837"/>
                  </a:moveTo>
                  <a:lnTo>
                    <a:pt x="5143500" y="604837"/>
                  </a:lnTo>
                  <a:lnTo>
                    <a:pt x="5143500" y="614362"/>
                  </a:lnTo>
                  <a:lnTo>
                    <a:pt x="5153025" y="614362"/>
                  </a:lnTo>
                  <a:lnTo>
                    <a:pt x="5153025" y="604837"/>
                  </a:lnTo>
                  <a:close/>
                </a:path>
                <a:path w="5381625" h="614680" extrusionOk="0">
                  <a:moveTo>
                    <a:pt x="5210175" y="604837"/>
                  </a:moveTo>
                  <a:lnTo>
                    <a:pt x="5200650" y="604837"/>
                  </a:lnTo>
                  <a:lnTo>
                    <a:pt x="5200650" y="614362"/>
                  </a:lnTo>
                  <a:lnTo>
                    <a:pt x="5210175" y="614362"/>
                  </a:lnTo>
                  <a:lnTo>
                    <a:pt x="5210175" y="604837"/>
                  </a:lnTo>
                  <a:close/>
                </a:path>
                <a:path w="5381625" h="614680" extrusionOk="0">
                  <a:moveTo>
                    <a:pt x="5267325" y="604837"/>
                  </a:moveTo>
                  <a:lnTo>
                    <a:pt x="5257800" y="604837"/>
                  </a:lnTo>
                  <a:lnTo>
                    <a:pt x="5257800" y="614362"/>
                  </a:lnTo>
                  <a:lnTo>
                    <a:pt x="5267325" y="614362"/>
                  </a:lnTo>
                  <a:lnTo>
                    <a:pt x="5267325" y="604837"/>
                  </a:lnTo>
                  <a:close/>
                </a:path>
                <a:path w="5381625" h="614680" extrusionOk="0">
                  <a:moveTo>
                    <a:pt x="5324475" y="604837"/>
                  </a:moveTo>
                  <a:lnTo>
                    <a:pt x="5314950" y="604837"/>
                  </a:lnTo>
                  <a:lnTo>
                    <a:pt x="5314950" y="614362"/>
                  </a:lnTo>
                  <a:lnTo>
                    <a:pt x="5324475" y="614362"/>
                  </a:lnTo>
                  <a:lnTo>
                    <a:pt x="5324475" y="604837"/>
                  </a:lnTo>
                  <a:close/>
                </a:path>
                <a:path w="5381625" h="614680" extrusionOk="0">
                  <a:moveTo>
                    <a:pt x="5381625" y="604837"/>
                  </a:moveTo>
                  <a:lnTo>
                    <a:pt x="5372100" y="604837"/>
                  </a:lnTo>
                  <a:lnTo>
                    <a:pt x="5372100" y="614362"/>
                  </a:lnTo>
                  <a:lnTo>
                    <a:pt x="5381625" y="614362"/>
                  </a:lnTo>
                  <a:lnTo>
                    <a:pt x="5381625" y="604837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771650" y="1890724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 extrusionOk="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 extrusionOk="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 extrusionOk="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 extrusionOk="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 extrusionOk="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 extrusionOk="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 extrusionOk="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 extrusionOk="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628650" y="1285887"/>
              <a:ext cx="5381625" cy="614680"/>
            </a:xfrm>
            <a:custGeom>
              <a:avLst/>
              <a:gdLst/>
              <a:ahLst/>
              <a:cxnLst/>
              <a:rect l="l" t="t" r="r" b="b"/>
              <a:pathLst>
                <a:path w="5381625" h="614680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81625" h="614680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81625" h="614680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81625" h="614680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81625" h="614680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81625" h="614680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81625" h="614680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81625" h="614680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81625" h="614680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81625" h="614680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81625" h="614680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81625" h="614680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81625" h="614680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81625" h="614680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381625" h="614680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381625" h="614680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381625" h="614680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381625" h="614680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381625" h="614680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81625" h="614680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81625" h="614680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381625" h="614680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381625" h="614680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381625" h="614680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381625" h="614680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381625" h="614680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381625" h="614680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381625" h="614680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381625" h="614680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381625" h="614680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381625" h="614680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381625" h="614680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381625" h="614680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381625" h="614680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381625" h="614680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381625" h="614680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381625" h="614680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381625" h="614680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381625" h="614680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381625" h="614680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381625" h="614680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381625" h="614680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381625" h="614680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381625" h="614680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381625" h="614680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381625" h="614680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381625" h="614680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381625" h="614680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381625" h="614680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381625" h="614680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381625" h="614680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381625" h="614680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381625" h="614680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381625" h="614680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5381625" h="614680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5381625" h="614680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381625" h="614680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381625" h="614680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381625" h="614680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381625" h="614680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5381625" h="614680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5381625" h="614680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5381625" h="614680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5381625" h="614680" extrusionOk="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5381625" h="614680" extrusionOk="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5381625" h="614680" extrusionOk="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5381625" h="614680" extrusionOk="0">
                  <a:moveTo>
                    <a:pt x="5153025" y="604837"/>
                  </a:moveTo>
                  <a:lnTo>
                    <a:pt x="5143500" y="604837"/>
                  </a:lnTo>
                  <a:lnTo>
                    <a:pt x="5143500" y="614362"/>
                  </a:lnTo>
                  <a:lnTo>
                    <a:pt x="5153025" y="614362"/>
                  </a:lnTo>
                  <a:lnTo>
                    <a:pt x="5153025" y="604837"/>
                  </a:lnTo>
                  <a:close/>
                </a:path>
                <a:path w="5381625" h="614680" extrusionOk="0">
                  <a:moveTo>
                    <a:pt x="5210175" y="604837"/>
                  </a:moveTo>
                  <a:lnTo>
                    <a:pt x="5200650" y="604837"/>
                  </a:lnTo>
                  <a:lnTo>
                    <a:pt x="5200650" y="614362"/>
                  </a:lnTo>
                  <a:lnTo>
                    <a:pt x="5210175" y="614362"/>
                  </a:lnTo>
                  <a:lnTo>
                    <a:pt x="5210175" y="604837"/>
                  </a:lnTo>
                  <a:close/>
                </a:path>
                <a:path w="5381625" h="614680" extrusionOk="0">
                  <a:moveTo>
                    <a:pt x="5267325" y="604837"/>
                  </a:moveTo>
                  <a:lnTo>
                    <a:pt x="5257800" y="604837"/>
                  </a:lnTo>
                  <a:lnTo>
                    <a:pt x="5257800" y="614362"/>
                  </a:lnTo>
                  <a:lnTo>
                    <a:pt x="5267325" y="614362"/>
                  </a:lnTo>
                  <a:lnTo>
                    <a:pt x="5267325" y="604837"/>
                  </a:lnTo>
                  <a:close/>
                </a:path>
                <a:path w="5381625" h="614680" extrusionOk="0">
                  <a:moveTo>
                    <a:pt x="5324475" y="604837"/>
                  </a:moveTo>
                  <a:lnTo>
                    <a:pt x="5314950" y="604837"/>
                  </a:lnTo>
                  <a:lnTo>
                    <a:pt x="5314950" y="614362"/>
                  </a:lnTo>
                  <a:lnTo>
                    <a:pt x="5324475" y="614362"/>
                  </a:lnTo>
                  <a:lnTo>
                    <a:pt x="5324475" y="604837"/>
                  </a:lnTo>
                  <a:close/>
                </a:path>
                <a:path w="5381625" h="614680" extrusionOk="0">
                  <a:moveTo>
                    <a:pt x="5381625" y="604837"/>
                  </a:moveTo>
                  <a:lnTo>
                    <a:pt x="5372100" y="604837"/>
                  </a:lnTo>
                  <a:lnTo>
                    <a:pt x="5372100" y="614362"/>
                  </a:lnTo>
                  <a:lnTo>
                    <a:pt x="5381625" y="614362"/>
                  </a:lnTo>
                  <a:lnTo>
                    <a:pt x="5381625" y="604837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577875" y="1285887"/>
              <a:ext cx="5432425" cy="3276600"/>
            </a:xfrm>
            <a:custGeom>
              <a:avLst/>
              <a:gdLst/>
              <a:ahLst/>
              <a:cxnLst/>
              <a:rect l="l" t="t" r="r" b="b"/>
              <a:pathLst>
                <a:path w="5432425" h="3276600" extrusionOk="0">
                  <a:moveTo>
                    <a:pt x="9525" y="3267075"/>
                  </a:moveTo>
                  <a:lnTo>
                    <a:pt x="0" y="3267075"/>
                  </a:lnTo>
                  <a:lnTo>
                    <a:pt x="0" y="3276600"/>
                  </a:lnTo>
                  <a:lnTo>
                    <a:pt x="9525" y="3276600"/>
                  </a:lnTo>
                  <a:lnTo>
                    <a:pt x="9525" y="3267075"/>
                  </a:lnTo>
                  <a:close/>
                </a:path>
                <a:path w="5432425" h="3276600" extrusionOk="0">
                  <a:moveTo>
                    <a:pt x="9525" y="3209925"/>
                  </a:moveTo>
                  <a:lnTo>
                    <a:pt x="0" y="3209925"/>
                  </a:lnTo>
                  <a:lnTo>
                    <a:pt x="0" y="3219450"/>
                  </a:lnTo>
                  <a:lnTo>
                    <a:pt x="9525" y="3219450"/>
                  </a:lnTo>
                  <a:lnTo>
                    <a:pt x="9525" y="3209925"/>
                  </a:lnTo>
                  <a:close/>
                </a:path>
                <a:path w="5432425" h="3276600" extrusionOk="0">
                  <a:moveTo>
                    <a:pt x="9525" y="3152775"/>
                  </a:moveTo>
                  <a:lnTo>
                    <a:pt x="0" y="3152775"/>
                  </a:lnTo>
                  <a:lnTo>
                    <a:pt x="0" y="3162300"/>
                  </a:lnTo>
                  <a:lnTo>
                    <a:pt x="9525" y="3162300"/>
                  </a:lnTo>
                  <a:lnTo>
                    <a:pt x="9525" y="3152775"/>
                  </a:lnTo>
                  <a:close/>
                </a:path>
                <a:path w="5432425" h="3276600" extrusionOk="0">
                  <a:moveTo>
                    <a:pt x="9525" y="3095625"/>
                  </a:moveTo>
                  <a:lnTo>
                    <a:pt x="0" y="3095625"/>
                  </a:lnTo>
                  <a:lnTo>
                    <a:pt x="0" y="3105150"/>
                  </a:lnTo>
                  <a:lnTo>
                    <a:pt x="9525" y="3105150"/>
                  </a:lnTo>
                  <a:lnTo>
                    <a:pt x="9525" y="3095625"/>
                  </a:lnTo>
                  <a:close/>
                </a:path>
                <a:path w="5432425" h="3276600" extrusionOk="0">
                  <a:moveTo>
                    <a:pt x="9525" y="3038475"/>
                  </a:moveTo>
                  <a:lnTo>
                    <a:pt x="0" y="3038475"/>
                  </a:lnTo>
                  <a:lnTo>
                    <a:pt x="0" y="3048000"/>
                  </a:lnTo>
                  <a:lnTo>
                    <a:pt x="9525" y="3048000"/>
                  </a:lnTo>
                  <a:lnTo>
                    <a:pt x="9525" y="3038475"/>
                  </a:lnTo>
                  <a:close/>
                </a:path>
                <a:path w="5432425" h="3276600" extrusionOk="0">
                  <a:moveTo>
                    <a:pt x="9525" y="2981325"/>
                  </a:moveTo>
                  <a:lnTo>
                    <a:pt x="0" y="2981325"/>
                  </a:lnTo>
                  <a:lnTo>
                    <a:pt x="0" y="2990850"/>
                  </a:lnTo>
                  <a:lnTo>
                    <a:pt x="9525" y="2990850"/>
                  </a:lnTo>
                  <a:lnTo>
                    <a:pt x="9525" y="2981325"/>
                  </a:lnTo>
                  <a:close/>
                </a:path>
                <a:path w="5432425" h="3276600" extrusionOk="0">
                  <a:moveTo>
                    <a:pt x="9525" y="2924175"/>
                  </a:moveTo>
                  <a:lnTo>
                    <a:pt x="0" y="2924175"/>
                  </a:lnTo>
                  <a:lnTo>
                    <a:pt x="0" y="2933700"/>
                  </a:lnTo>
                  <a:lnTo>
                    <a:pt x="9525" y="2933700"/>
                  </a:lnTo>
                  <a:lnTo>
                    <a:pt x="9525" y="2924175"/>
                  </a:lnTo>
                  <a:close/>
                </a:path>
                <a:path w="5432425" h="3276600" extrusionOk="0">
                  <a:moveTo>
                    <a:pt x="9525" y="2867025"/>
                  </a:moveTo>
                  <a:lnTo>
                    <a:pt x="0" y="2867025"/>
                  </a:lnTo>
                  <a:lnTo>
                    <a:pt x="0" y="2876550"/>
                  </a:lnTo>
                  <a:lnTo>
                    <a:pt x="9525" y="2876550"/>
                  </a:lnTo>
                  <a:lnTo>
                    <a:pt x="9525" y="2867025"/>
                  </a:lnTo>
                  <a:close/>
                </a:path>
                <a:path w="5432425" h="3276600" extrusionOk="0">
                  <a:moveTo>
                    <a:pt x="9525" y="2809875"/>
                  </a:moveTo>
                  <a:lnTo>
                    <a:pt x="0" y="2809875"/>
                  </a:lnTo>
                  <a:lnTo>
                    <a:pt x="0" y="2819400"/>
                  </a:lnTo>
                  <a:lnTo>
                    <a:pt x="9525" y="2819400"/>
                  </a:lnTo>
                  <a:lnTo>
                    <a:pt x="9525" y="2809875"/>
                  </a:lnTo>
                  <a:close/>
                </a:path>
                <a:path w="5432425" h="3276600" extrusionOk="0">
                  <a:moveTo>
                    <a:pt x="9525" y="2752725"/>
                  </a:moveTo>
                  <a:lnTo>
                    <a:pt x="0" y="2752725"/>
                  </a:lnTo>
                  <a:lnTo>
                    <a:pt x="0" y="2762250"/>
                  </a:lnTo>
                  <a:lnTo>
                    <a:pt x="9525" y="2762250"/>
                  </a:lnTo>
                  <a:lnTo>
                    <a:pt x="9525" y="2752725"/>
                  </a:lnTo>
                  <a:close/>
                </a:path>
                <a:path w="5432425" h="3276600" extrusionOk="0">
                  <a:moveTo>
                    <a:pt x="9525" y="2695575"/>
                  </a:moveTo>
                  <a:lnTo>
                    <a:pt x="0" y="2695575"/>
                  </a:lnTo>
                  <a:lnTo>
                    <a:pt x="0" y="2705100"/>
                  </a:lnTo>
                  <a:lnTo>
                    <a:pt x="9525" y="2705100"/>
                  </a:lnTo>
                  <a:lnTo>
                    <a:pt x="9525" y="2695575"/>
                  </a:lnTo>
                  <a:close/>
                </a:path>
                <a:path w="5432425" h="3276600" extrusionOk="0">
                  <a:moveTo>
                    <a:pt x="9525" y="2638425"/>
                  </a:moveTo>
                  <a:lnTo>
                    <a:pt x="0" y="2638425"/>
                  </a:lnTo>
                  <a:lnTo>
                    <a:pt x="0" y="2647950"/>
                  </a:lnTo>
                  <a:lnTo>
                    <a:pt x="9525" y="2647950"/>
                  </a:lnTo>
                  <a:lnTo>
                    <a:pt x="9525" y="2638425"/>
                  </a:lnTo>
                  <a:close/>
                </a:path>
                <a:path w="5432425" h="3276600" extrusionOk="0">
                  <a:moveTo>
                    <a:pt x="9525" y="2581275"/>
                  </a:moveTo>
                  <a:lnTo>
                    <a:pt x="0" y="2581275"/>
                  </a:lnTo>
                  <a:lnTo>
                    <a:pt x="0" y="2590800"/>
                  </a:lnTo>
                  <a:lnTo>
                    <a:pt x="9525" y="2590800"/>
                  </a:lnTo>
                  <a:lnTo>
                    <a:pt x="9525" y="2581275"/>
                  </a:lnTo>
                  <a:close/>
                </a:path>
                <a:path w="5432425" h="3276600" extrusionOk="0">
                  <a:moveTo>
                    <a:pt x="9525" y="2524125"/>
                  </a:moveTo>
                  <a:lnTo>
                    <a:pt x="0" y="2524125"/>
                  </a:lnTo>
                  <a:lnTo>
                    <a:pt x="0" y="2533650"/>
                  </a:lnTo>
                  <a:lnTo>
                    <a:pt x="9525" y="2533650"/>
                  </a:lnTo>
                  <a:lnTo>
                    <a:pt x="9525" y="2524125"/>
                  </a:lnTo>
                  <a:close/>
                </a:path>
                <a:path w="5432425" h="3276600" extrusionOk="0">
                  <a:moveTo>
                    <a:pt x="9525" y="2466975"/>
                  </a:moveTo>
                  <a:lnTo>
                    <a:pt x="0" y="2466975"/>
                  </a:lnTo>
                  <a:lnTo>
                    <a:pt x="0" y="2476500"/>
                  </a:lnTo>
                  <a:lnTo>
                    <a:pt x="9525" y="2476500"/>
                  </a:lnTo>
                  <a:lnTo>
                    <a:pt x="9525" y="2466975"/>
                  </a:lnTo>
                  <a:close/>
                </a:path>
                <a:path w="5432425" h="3276600" extrusionOk="0">
                  <a:moveTo>
                    <a:pt x="1389837" y="3267075"/>
                  </a:moveTo>
                  <a:lnTo>
                    <a:pt x="1380312" y="3267075"/>
                  </a:lnTo>
                  <a:lnTo>
                    <a:pt x="1380312" y="3276600"/>
                  </a:lnTo>
                  <a:lnTo>
                    <a:pt x="1389837" y="3276600"/>
                  </a:lnTo>
                  <a:lnTo>
                    <a:pt x="1389837" y="3267075"/>
                  </a:lnTo>
                  <a:close/>
                </a:path>
                <a:path w="5432425" h="3276600" extrusionOk="0">
                  <a:moveTo>
                    <a:pt x="1389837" y="3209925"/>
                  </a:moveTo>
                  <a:lnTo>
                    <a:pt x="1380312" y="3209925"/>
                  </a:lnTo>
                  <a:lnTo>
                    <a:pt x="1380312" y="3219450"/>
                  </a:lnTo>
                  <a:lnTo>
                    <a:pt x="1389837" y="3219450"/>
                  </a:lnTo>
                  <a:lnTo>
                    <a:pt x="1389837" y="3209925"/>
                  </a:lnTo>
                  <a:close/>
                </a:path>
                <a:path w="5432425" h="3276600" extrusionOk="0">
                  <a:moveTo>
                    <a:pt x="1389837" y="3152775"/>
                  </a:moveTo>
                  <a:lnTo>
                    <a:pt x="1380312" y="3152775"/>
                  </a:lnTo>
                  <a:lnTo>
                    <a:pt x="1380312" y="3162300"/>
                  </a:lnTo>
                  <a:lnTo>
                    <a:pt x="1389837" y="3162300"/>
                  </a:lnTo>
                  <a:lnTo>
                    <a:pt x="1389837" y="3152775"/>
                  </a:lnTo>
                  <a:close/>
                </a:path>
                <a:path w="5432425" h="3276600" extrusionOk="0">
                  <a:moveTo>
                    <a:pt x="1389837" y="3095625"/>
                  </a:moveTo>
                  <a:lnTo>
                    <a:pt x="1380312" y="3095625"/>
                  </a:lnTo>
                  <a:lnTo>
                    <a:pt x="1380312" y="3105150"/>
                  </a:lnTo>
                  <a:lnTo>
                    <a:pt x="1389837" y="3105150"/>
                  </a:lnTo>
                  <a:lnTo>
                    <a:pt x="1389837" y="3095625"/>
                  </a:lnTo>
                  <a:close/>
                </a:path>
                <a:path w="5432425" h="3276600" extrusionOk="0">
                  <a:moveTo>
                    <a:pt x="1389837" y="3038475"/>
                  </a:moveTo>
                  <a:lnTo>
                    <a:pt x="1380312" y="3038475"/>
                  </a:lnTo>
                  <a:lnTo>
                    <a:pt x="1380312" y="3048000"/>
                  </a:lnTo>
                  <a:lnTo>
                    <a:pt x="1389837" y="3048000"/>
                  </a:lnTo>
                  <a:lnTo>
                    <a:pt x="1389837" y="3038475"/>
                  </a:lnTo>
                  <a:close/>
                </a:path>
                <a:path w="5432425" h="3276600" extrusionOk="0">
                  <a:moveTo>
                    <a:pt x="1389837" y="2981325"/>
                  </a:moveTo>
                  <a:lnTo>
                    <a:pt x="1380312" y="2981325"/>
                  </a:lnTo>
                  <a:lnTo>
                    <a:pt x="1380312" y="2990850"/>
                  </a:lnTo>
                  <a:lnTo>
                    <a:pt x="1389837" y="2990850"/>
                  </a:lnTo>
                  <a:lnTo>
                    <a:pt x="1389837" y="2981325"/>
                  </a:lnTo>
                  <a:close/>
                </a:path>
                <a:path w="5432425" h="3276600" extrusionOk="0">
                  <a:moveTo>
                    <a:pt x="1389837" y="2924175"/>
                  </a:moveTo>
                  <a:lnTo>
                    <a:pt x="1380312" y="2924175"/>
                  </a:lnTo>
                  <a:lnTo>
                    <a:pt x="1380312" y="2933700"/>
                  </a:lnTo>
                  <a:lnTo>
                    <a:pt x="1389837" y="2933700"/>
                  </a:lnTo>
                  <a:lnTo>
                    <a:pt x="1389837" y="2924175"/>
                  </a:lnTo>
                  <a:close/>
                </a:path>
                <a:path w="5432425" h="3276600" extrusionOk="0">
                  <a:moveTo>
                    <a:pt x="1389837" y="2867025"/>
                  </a:moveTo>
                  <a:lnTo>
                    <a:pt x="1380312" y="2867025"/>
                  </a:lnTo>
                  <a:lnTo>
                    <a:pt x="1380312" y="2876550"/>
                  </a:lnTo>
                  <a:lnTo>
                    <a:pt x="1389837" y="2876550"/>
                  </a:lnTo>
                  <a:lnTo>
                    <a:pt x="1389837" y="2867025"/>
                  </a:lnTo>
                  <a:close/>
                </a:path>
                <a:path w="5432425" h="3276600" extrusionOk="0">
                  <a:moveTo>
                    <a:pt x="1389837" y="2809875"/>
                  </a:moveTo>
                  <a:lnTo>
                    <a:pt x="1380312" y="2809875"/>
                  </a:lnTo>
                  <a:lnTo>
                    <a:pt x="1380312" y="2819400"/>
                  </a:lnTo>
                  <a:lnTo>
                    <a:pt x="1389837" y="2819400"/>
                  </a:lnTo>
                  <a:lnTo>
                    <a:pt x="1389837" y="2809875"/>
                  </a:lnTo>
                  <a:close/>
                </a:path>
                <a:path w="5432425" h="3276600" extrusionOk="0">
                  <a:moveTo>
                    <a:pt x="1389837" y="2752725"/>
                  </a:moveTo>
                  <a:lnTo>
                    <a:pt x="1380312" y="2752725"/>
                  </a:lnTo>
                  <a:lnTo>
                    <a:pt x="1380312" y="2762250"/>
                  </a:lnTo>
                  <a:lnTo>
                    <a:pt x="1389837" y="2762250"/>
                  </a:lnTo>
                  <a:lnTo>
                    <a:pt x="1389837" y="2752725"/>
                  </a:lnTo>
                  <a:close/>
                </a:path>
                <a:path w="5432425" h="3276600" extrusionOk="0">
                  <a:moveTo>
                    <a:pt x="1389837" y="2695575"/>
                  </a:moveTo>
                  <a:lnTo>
                    <a:pt x="1380312" y="2695575"/>
                  </a:lnTo>
                  <a:lnTo>
                    <a:pt x="1380312" y="2705100"/>
                  </a:lnTo>
                  <a:lnTo>
                    <a:pt x="1389837" y="2705100"/>
                  </a:lnTo>
                  <a:lnTo>
                    <a:pt x="1389837" y="2695575"/>
                  </a:lnTo>
                  <a:close/>
                </a:path>
                <a:path w="5432425" h="3276600" extrusionOk="0">
                  <a:moveTo>
                    <a:pt x="1389837" y="2638425"/>
                  </a:moveTo>
                  <a:lnTo>
                    <a:pt x="1380312" y="2638425"/>
                  </a:lnTo>
                  <a:lnTo>
                    <a:pt x="1380312" y="2647950"/>
                  </a:lnTo>
                  <a:lnTo>
                    <a:pt x="1389837" y="2647950"/>
                  </a:lnTo>
                  <a:lnTo>
                    <a:pt x="1389837" y="2638425"/>
                  </a:lnTo>
                  <a:close/>
                </a:path>
                <a:path w="5432425" h="3276600" extrusionOk="0">
                  <a:moveTo>
                    <a:pt x="1389837" y="2581275"/>
                  </a:moveTo>
                  <a:lnTo>
                    <a:pt x="1380312" y="2581275"/>
                  </a:lnTo>
                  <a:lnTo>
                    <a:pt x="1380312" y="2590800"/>
                  </a:lnTo>
                  <a:lnTo>
                    <a:pt x="1389837" y="2590800"/>
                  </a:lnTo>
                  <a:lnTo>
                    <a:pt x="1389837" y="2581275"/>
                  </a:lnTo>
                  <a:close/>
                </a:path>
                <a:path w="5432425" h="3276600" extrusionOk="0">
                  <a:moveTo>
                    <a:pt x="1389837" y="2524125"/>
                  </a:moveTo>
                  <a:lnTo>
                    <a:pt x="1380312" y="2524125"/>
                  </a:lnTo>
                  <a:lnTo>
                    <a:pt x="1380312" y="2533650"/>
                  </a:lnTo>
                  <a:lnTo>
                    <a:pt x="1389837" y="2533650"/>
                  </a:lnTo>
                  <a:lnTo>
                    <a:pt x="1389837" y="2524125"/>
                  </a:lnTo>
                  <a:close/>
                </a:path>
                <a:path w="5432425" h="3276600" extrusionOk="0">
                  <a:moveTo>
                    <a:pt x="1389837" y="2466975"/>
                  </a:moveTo>
                  <a:lnTo>
                    <a:pt x="1380312" y="2466975"/>
                  </a:lnTo>
                  <a:lnTo>
                    <a:pt x="1380312" y="2476500"/>
                  </a:lnTo>
                  <a:lnTo>
                    <a:pt x="1389837" y="2476500"/>
                  </a:lnTo>
                  <a:lnTo>
                    <a:pt x="1389837" y="2466975"/>
                  </a:lnTo>
                  <a:close/>
                </a:path>
                <a:path w="5432425" h="3276600" extrusionOk="0">
                  <a:moveTo>
                    <a:pt x="3775049" y="0"/>
                  </a:moveTo>
                  <a:lnTo>
                    <a:pt x="3765524" y="0"/>
                  </a:lnTo>
                  <a:lnTo>
                    <a:pt x="3765524" y="9525"/>
                  </a:lnTo>
                  <a:lnTo>
                    <a:pt x="3775049" y="9525"/>
                  </a:lnTo>
                  <a:lnTo>
                    <a:pt x="3775049" y="0"/>
                  </a:lnTo>
                  <a:close/>
                </a:path>
                <a:path w="5432425" h="3276600" extrusionOk="0">
                  <a:moveTo>
                    <a:pt x="3832199" y="0"/>
                  </a:moveTo>
                  <a:lnTo>
                    <a:pt x="3822674" y="0"/>
                  </a:lnTo>
                  <a:lnTo>
                    <a:pt x="3822674" y="9525"/>
                  </a:lnTo>
                  <a:lnTo>
                    <a:pt x="3832199" y="9525"/>
                  </a:lnTo>
                  <a:lnTo>
                    <a:pt x="3832199" y="0"/>
                  </a:lnTo>
                  <a:close/>
                </a:path>
                <a:path w="5432425" h="3276600" extrusionOk="0">
                  <a:moveTo>
                    <a:pt x="3889349" y="0"/>
                  </a:moveTo>
                  <a:lnTo>
                    <a:pt x="3879824" y="0"/>
                  </a:lnTo>
                  <a:lnTo>
                    <a:pt x="3879824" y="9525"/>
                  </a:lnTo>
                  <a:lnTo>
                    <a:pt x="3889349" y="9525"/>
                  </a:lnTo>
                  <a:lnTo>
                    <a:pt x="3889349" y="0"/>
                  </a:lnTo>
                  <a:close/>
                </a:path>
                <a:path w="5432425" h="3276600" extrusionOk="0">
                  <a:moveTo>
                    <a:pt x="3946499" y="0"/>
                  </a:moveTo>
                  <a:lnTo>
                    <a:pt x="3936974" y="0"/>
                  </a:lnTo>
                  <a:lnTo>
                    <a:pt x="3936974" y="9525"/>
                  </a:lnTo>
                  <a:lnTo>
                    <a:pt x="3946499" y="9525"/>
                  </a:lnTo>
                  <a:lnTo>
                    <a:pt x="3946499" y="0"/>
                  </a:lnTo>
                  <a:close/>
                </a:path>
                <a:path w="5432425" h="3276600" extrusionOk="0">
                  <a:moveTo>
                    <a:pt x="4003649" y="0"/>
                  </a:moveTo>
                  <a:lnTo>
                    <a:pt x="3994124" y="0"/>
                  </a:lnTo>
                  <a:lnTo>
                    <a:pt x="3994124" y="9525"/>
                  </a:lnTo>
                  <a:lnTo>
                    <a:pt x="4003649" y="9525"/>
                  </a:lnTo>
                  <a:lnTo>
                    <a:pt x="4003649" y="0"/>
                  </a:lnTo>
                  <a:close/>
                </a:path>
                <a:path w="5432425" h="3276600" extrusionOk="0">
                  <a:moveTo>
                    <a:pt x="4060799" y="0"/>
                  </a:moveTo>
                  <a:lnTo>
                    <a:pt x="4051274" y="0"/>
                  </a:lnTo>
                  <a:lnTo>
                    <a:pt x="4051274" y="9525"/>
                  </a:lnTo>
                  <a:lnTo>
                    <a:pt x="4060799" y="9525"/>
                  </a:lnTo>
                  <a:lnTo>
                    <a:pt x="4060799" y="0"/>
                  </a:lnTo>
                  <a:close/>
                </a:path>
                <a:path w="5432425" h="3276600" extrusionOk="0">
                  <a:moveTo>
                    <a:pt x="4117949" y="0"/>
                  </a:moveTo>
                  <a:lnTo>
                    <a:pt x="4108424" y="0"/>
                  </a:lnTo>
                  <a:lnTo>
                    <a:pt x="4108424" y="9525"/>
                  </a:lnTo>
                  <a:lnTo>
                    <a:pt x="4117949" y="9525"/>
                  </a:lnTo>
                  <a:lnTo>
                    <a:pt x="4117949" y="0"/>
                  </a:lnTo>
                  <a:close/>
                </a:path>
                <a:path w="5432425" h="3276600" extrusionOk="0">
                  <a:moveTo>
                    <a:pt x="4175099" y="0"/>
                  </a:moveTo>
                  <a:lnTo>
                    <a:pt x="4165574" y="0"/>
                  </a:lnTo>
                  <a:lnTo>
                    <a:pt x="4165574" y="9525"/>
                  </a:lnTo>
                  <a:lnTo>
                    <a:pt x="4175099" y="9525"/>
                  </a:lnTo>
                  <a:lnTo>
                    <a:pt x="4175099" y="0"/>
                  </a:lnTo>
                  <a:close/>
                </a:path>
                <a:path w="5432425" h="3276600" extrusionOk="0">
                  <a:moveTo>
                    <a:pt x="4232249" y="0"/>
                  </a:moveTo>
                  <a:lnTo>
                    <a:pt x="4222724" y="0"/>
                  </a:lnTo>
                  <a:lnTo>
                    <a:pt x="4222724" y="9525"/>
                  </a:lnTo>
                  <a:lnTo>
                    <a:pt x="4232249" y="9525"/>
                  </a:lnTo>
                  <a:lnTo>
                    <a:pt x="4232249" y="0"/>
                  </a:lnTo>
                  <a:close/>
                </a:path>
                <a:path w="5432425" h="3276600" extrusionOk="0">
                  <a:moveTo>
                    <a:pt x="4289399" y="0"/>
                  </a:moveTo>
                  <a:lnTo>
                    <a:pt x="4279874" y="0"/>
                  </a:lnTo>
                  <a:lnTo>
                    <a:pt x="4279874" y="9525"/>
                  </a:lnTo>
                  <a:lnTo>
                    <a:pt x="4289399" y="9525"/>
                  </a:lnTo>
                  <a:lnTo>
                    <a:pt x="4289399" y="0"/>
                  </a:lnTo>
                  <a:close/>
                </a:path>
                <a:path w="5432425" h="3276600" extrusionOk="0">
                  <a:moveTo>
                    <a:pt x="4346549" y="0"/>
                  </a:moveTo>
                  <a:lnTo>
                    <a:pt x="4337024" y="0"/>
                  </a:lnTo>
                  <a:lnTo>
                    <a:pt x="4337024" y="9525"/>
                  </a:lnTo>
                  <a:lnTo>
                    <a:pt x="4346549" y="9525"/>
                  </a:lnTo>
                  <a:lnTo>
                    <a:pt x="4346549" y="0"/>
                  </a:lnTo>
                  <a:close/>
                </a:path>
                <a:path w="5432425" h="3276600" extrusionOk="0">
                  <a:moveTo>
                    <a:pt x="4403699" y="0"/>
                  </a:moveTo>
                  <a:lnTo>
                    <a:pt x="4394174" y="0"/>
                  </a:lnTo>
                  <a:lnTo>
                    <a:pt x="4394174" y="9525"/>
                  </a:lnTo>
                  <a:lnTo>
                    <a:pt x="4403699" y="9525"/>
                  </a:lnTo>
                  <a:lnTo>
                    <a:pt x="4403699" y="0"/>
                  </a:lnTo>
                  <a:close/>
                </a:path>
                <a:path w="5432425" h="3276600" extrusionOk="0">
                  <a:moveTo>
                    <a:pt x="4460849" y="0"/>
                  </a:moveTo>
                  <a:lnTo>
                    <a:pt x="4451324" y="0"/>
                  </a:lnTo>
                  <a:lnTo>
                    <a:pt x="4451324" y="9525"/>
                  </a:lnTo>
                  <a:lnTo>
                    <a:pt x="4460849" y="9525"/>
                  </a:lnTo>
                  <a:lnTo>
                    <a:pt x="4460849" y="0"/>
                  </a:lnTo>
                  <a:close/>
                </a:path>
                <a:path w="5432425" h="3276600" extrusionOk="0">
                  <a:moveTo>
                    <a:pt x="4517999" y="0"/>
                  </a:moveTo>
                  <a:lnTo>
                    <a:pt x="4508474" y="0"/>
                  </a:lnTo>
                  <a:lnTo>
                    <a:pt x="4508474" y="9525"/>
                  </a:lnTo>
                  <a:lnTo>
                    <a:pt x="4517999" y="9525"/>
                  </a:lnTo>
                  <a:lnTo>
                    <a:pt x="4517999" y="0"/>
                  </a:lnTo>
                  <a:close/>
                </a:path>
                <a:path w="5432425" h="3276600" extrusionOk="0">
                  <a:moveTo>
                    <a:pt x="4575149" y="0"/>
                  </a:moveTo>
                  <a:lnTo>
                    <a:pt x="4565624" y="0"/>
                  </a:lnTo>
                  <a:lnTo>
                    <a:pt x="4565624" y="9525"/>
                  </a:lnTo>
                  <a:lnTo>
                    <a:pt x="4575149" y="9525"/>
                  </a:lnTo>
                  <a:lnTo>
                    <a:pt x="4575149" y="0"/>
                  </a:lnTo>
                  <a:close/>
                </a:path>
                <a:path w="5432425" h="3276600" extrusionOk="0">
                  <a:moveTo>
                    <a:pt x="4632299" y="0"/>
                  </a:moveTo>
                  <a:lnTo>
                    <a:pt x="4622774" y="0"/>
                  </a:lnTo>
                  <a:lnTo>
                    <a:pt x="4622774" y="9525"/>
                  </a:lnTo>
                  <a:lnTo>
                    <a:pt x="4632299" y="9525"/>
                  </a:lnTo>
                  <a:lnTo>
                    <a:pt x="4632299" y="0"/>
                  </a:lnTo>
                  <a:close/>
                </a:path>
                <a:path w="5432425" h="3276600" extrusionOk="0">
                  <a:moveTo>
                    <a:pt x="4689449" y="0"/>
                  </a:moveTo>
                  <a:lnTo>
                    <a:pt x="4679924" y="0"/>
                  </a:lnTo>
                  <a:lnTo>
                    <a:pt x="4679924" y="9525"/>
                  </a:lnTo>
                  <a:lnTo>
                    <a:pt x="4689449" y="9525"/>
                  </a:lnTo>
                  <a:lnTo>
                    <a:pt x="4689449" y="0"/>
                  </a:lnTo>
                  <a:close/>
                </a:path>
                <a:path w="5432425" h="3276600" extrusionOk="0">
                  <a:moveTo>
                    <a:pt x="4746599" y="0"/>
                  </a:moveTo>
                  <a:lnTo>
                    <a:pt x="4737074" y="0"/>
                  </a:lnTo>
                  <a:lnTo>
                    <a:pt x="4737074" y="9525"/>
                  </a:lnTo>
                  <a:lnTo>
                    <a:pt x="4746599" y="9525"/>
                  </a:lnTo>
                  <a:lnTo>
                    <a:pt x="4746599" y="0"/>
                  </a:lnTo>
                  <a:close/>
                </a:path>
                <a:path w="5432425" h="3276600" extrusionOk="0">
                  <a:moveTo>
                    <a:pt x="4803749" y="0"/>
                  </a:moveTo>
                  <a:lnTo>
                    <a:pt x="4794224" y="0"/>
                  </a:lnTo>
                  <a:lnTo>
                    <a:pt x="4794224" y="9525"/>
                  </a:lnTo>
                  <a:lnTo>
                    <a:pt x="4803749" y="9525"/>
                  </a:lnTo>
                  <a:lnTo>
                    <a:pt x="4803749" y="0"/>
                  </a:lnTo>
                  <a:close/>
                </a:path>
                <a:path w="5432425" h="3276600" extrusionOk="0">
                  <a:moveTo>
                    <a:pt x="4860899" y="0"/>
                  </a:moveTo>
                  <a:lnTo>
                    <a:pt x="4851374" y="0"/>
                  </a:lnTo>
                  <a:lnTo>
                    <a:pt x="4851374" y="9525"/>
                  </a:lnTo>
                  <a:lnTo>
                    <a:pt x="4860899" y="9525"/>
                  </a:lnTo>
                  <a:lnTo>
                    <a:pt x="4860899" y="0"/>
                  </a:lnTo>
                  <a:close/>
                </a:path>
                <a:path w="5432425" h="3276600" extrusionOk="0">
                  <a:moveTo>
                    <a:pt x="4918049" y="0"/>
                  </a:moveTo>
                  <a:lnTo>
                    <a:pt x="4908524" y="0"/>
                  </a:lnTo>
                  <a:lnTo>
                    <a:pt x="4908524" y="9525"/>
                  </a:lnTo>
                  <a:lnTo>
                    <a:pt x="4918049" y="9525"/>
                  </a:lnTo>
                  <a:lnTo>
                    <a:pt x="4918049" y="0"/>
                  </a:lnTo>
                  <a:close/>
                </a:path>
                <a:path w="5432425" h="3276600" extrusionOk="0">
                  <a:moveTo>
                    <a:pt x="4975199" y="0"/>
                  </a:moveTo>
                  <a:lnTo>
                    <a:pt x="4965674" y="0"/>
                  </a:lnTo>
                  <a:lnTo>
                    <a:pt x="4965674" y="9525"/>
                  </a:lnTo>
                  <a:lnTo>
                    <a:pt x="4975199" y="9525"/>
                  </a:lnTo>
                  <a:lnTo>
                    <a:pt x="4975199" y="0"/>
                  </a:lnTo>
                  <a:close/>
                </a:path>
                <a:path w="5432425" h="3276600" extrusionOk="0">
                  <a:moveTo>
                    <a:pt x="5032349" y="0"/>
                  </a:moveTo>
                  <a:lnTo>
                    <a:pt x="5022824" y="0"/>
                  </a:lnTo>
                  <a:lnTo>
                    <a:pt x="5022824" y="9525"/>
                  </a:lnTo>
                  <a:lnTo>
                    <a:pt x="5032349" y="9525"/>
                  </a:lnTo>
                  <a:lnTo>
                    <a:pt x="5032349" y="0"/>
                  </a:lnTo>
                  <a:close/>
                </a:path>
                <a:path w="5432425" h="3276600" extrusionOk="0">
                  <a:moveTo>
                    <a:pt x="5089499" y="0"/>
                  </a:moveTo>
                  <a:lnTo>
                    <a:pt x="5079974" y="0"/>
                  </a:lnTo>
                  <a:lnTo>
                    <a:pt x="5079974" y="9525"/>
                  </a:lnTo>
                  <a:lnTo>
                    <a:pt x="5089499" y="9525"/>
                  </a:lnTo>
                  <a:lnTo>
                    <a:pt x="5089499" y="0"/>
                  </a:lnTo>
                  <a:close/>
                </a:path>
                <a:path w="5432425" h="3276600" extrusionOk="0">
                  <a:moveTo>
                    <a:pt x="5146649" y="0"/>
                  </a:moveTo>
                  <a:lnTo>
                    <a:pt x="5137124" y="0"/>
                  </a:lnTo>
                  <a:lnTo>
                    <a:pt x="5137124" y="9525"/>
                  </a:lnTo>
                  <a:lnTo>
                    <a:pt x="5146649" y="9525"/>
                  </a:lnTo>
                  <a:lnTo>
                    <a:pt x="5146649" y="0"/>
                  </a:lnTo>
                  <a:close/>
                </a:path>
                <a:path w="5432425" h="3276600" extrusionOk="0">
                  <a:moveTo>
                    <a:pt x="5203799" y="0"/>
                  </a:moveTo>
                  <a:lnTo>
                    <a:pt x="5194274" y="0"/>
                  </a:lnTo>
                  <a:lnTo>
                    <a:pt x="5194274" y="9525"/>
                  </a:lnTo>
                  <a:lnTo>
                    <a:pt x="5203799" y="9525"/>
                  </a:lnTo>
                  <a:lnTo>
                    <a:pt x="5203799" y="0"/>
                  </a:lnTo>
                  <a:close/>
                </a:path>
                <a:path w="5432425" h="3276600" extrusionOk="0">
                  <a:moveTo>
                    <a:pt x="5260949" y="0"/>
                  </a:moveTo>
                  <a:lnTo>
                    <a:pt x="5251424" y="0"/>
                  </a:lnTo>
                  <a:lnTo>
                    <a:pt x="5251424" y="9525"/>
                  </a:lnTo>
                  <a:lnTo>
                    <a:pt x="5260949" y="9525"/>
                  </a:lnTo>
                  <a:lnTo>
                    <a:pt x="5260949" y="0"/>
                  </a:lnTo>
                  <a:close/>
                </a:path>
                <a:path w="5432425" h="3276600" extrusionOk="0">
                  <a:moveTo>
                    <a:pt x="5318099" y="0"/>
                  </a:moveTo>
                  <a:lnTo>
                    <a:pt x="5308574" y="0"/>
                  </a:lnTo>
                  <a:lnTo>
                    <a:pt x="5308574" y="9525"/>
                  </a:lnTo>
                  <a:lnTo>
                    <a:pt x="5318099" y="9525"/>
                  </a:lnTo>
                  <a:lnTo>
                    <a:pt x="5318099" y="0"/>
                  </a:lnTo>
                  <a:close/>
                </a:path>
                <a:path w="5432425" h="3276600" extrusionOk="0">
                  <a:moveTo>
                    <a:pt x="5375249" y="0"/>
                  </a:moveTo>
                  <a:lnTo>
                    <a:pt x="5365724" y="0"/>
                  </a:lnTo>
                  <a:lnTo>
                    <a:pt x="5365724" y="9525"/>
                  </a:lnTo>
                  <a:lnTo>
                    <a:pt x="5375249" y="9525"/>
                  </a:lnTo>
                  <a:lnTo>
                    <a:pt x="5375249" y="0"/>
                  </a:lnTo>
                  <a:close/>
                </a:path>
                <a:path w="5432425" h="3276600" extrusionOk="0">
                  <a:moveTo>
                    <a:pt x="5432399" y="0"/>
                  </a:moveTo>
                  <a:lnTo>
                    <a:pt x="5422874" y="0"/>
                  </a:lnTo>
                  <a:lnTo>
                    <a:pt x="5422874" y="9525"/>
                  </a:lnTo>
                  <a:lnTo>
                    <a:pt x="5432399" y="9525"/>
                  </a:lnTo>
                  <a:lnTo>
                    <a:pt x="5432399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958187" y="3752862"/>
              <a:ext cx="2770505" cy="809625"/>
            </a:xfrm>
            <a:custGeom>
              <a:avLst/>
              <a:gdLst/>
              <a:ahLst/>
              <a:cxnLst/>
              <a:rect l="l" t="t" r="r" b="b"/>
              <a:pathLst>
                <a:path w="2770504" h="809625" extrusionOk="0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2770504" h="809625" extrusionOk="0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2770504" h="809625" extrusionOk="0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2770504" h="809625" extrusionOk="0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2770504" h="8096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770504" h="809625" extrusionOk="0">
                  <a:moveTo>
                    <a:pt x="1389849" y="800100"/>
                  </a:moveTo>
                  <a:lnTo>
                    <a:pt x="1380324" y="800100"/>
                  </a:lnTo>
                  <a:lnTo>
                    <a:pt x="1380324" y="809625"/>
                  </a:lnTo>
                  <a:lnTo>
                    <a:pt x="1389849" y="809625"/>
                  </a:lnTo>
                  <a:lnTo>
                    <a:pt x="1389849" y="800100"/>
                  </a:lnTo>
                  <a:close/>
                </a:path>
                <a:path w="2770504" h="809625" extrusionOk="0">
                  <a:moveTo>
                    <a:pt x="1389849" y="742950"/>
                  </a:moveTo>
                  <a:lnTo>
                    <a:pt x="1380324" y="742950"/>
                  </a:lnTo>
                  <a:lnTo>
                    <a:pt x="1380324" y="752475"/>
                  </a:lnTo>
                  <a:lnTo>
                    <a:pt x="1389849" y="752475"/>
                  </a:lnTo>
                  <a:lnTo>
                    <a:pt x="1389849" y="742950"/>
                  </a:lnTo>
                  <a:close/>
                </a:path>
                <a:path w="2770504" h="809625" extrusionOk="0">
                  <a:moveTo>
                    <a:pt x="1389849" y="685800"/>
                  </a:moveTo>
                  <a:lnTo>
                    <a:pt x="1380324" y="685800"/>
                  </a:lnTo>
                  <a:lnTo>
                    <a:pt x="1380324" y="695325"/>
                  </a:lnTo>
                  <a:lnTo>
                    <a:pt x="1389849" y="695325"/>
                  </a:lnTo>
                  <a:lnTo>
                    <a:pt x="1389849" y="685800"/>
                  </a:lnTo>
                  <a:close/>
                </a:path>
                <a:path w="2770504" h="809625" extrusionOk="0">
                  <a:moveTo>
                    <a:pt x="1389849" y="628650"/>
                  </a:moveTo>
                  <a:lnTo>
                    <a:pt x="1380324" y="628650"/>
                  </a:lnTo>
                  <a:lnTo>
                    <a:pt x="1380324" y="638175"/>
                  </a:lnTo>
                  <a:lnTo>
                    <a:pt x="1389849" y="638175"/>
                  </a:lnTo>
                  <a:lnTo>
                    <a:pt x="1389849" y="628650"/>
                  </a:lnTo>
                  <a:close/>
                </a:path>
                <a:path w="2770504" h="809625" extrusionOk="0">
                  <a:moveTo>
                    <a:pt x="1389849" y="571500"/>
                  </a:moveTo>
                  <a:lnTo>
                    <a:pt x="1380324" y="571500"/>
                  </a:lnTo>
                  <a:lnTo>
                    <a:pt x="1380324" y="581025"/>
                  </a:lnTo>
                  <a:lnTo>
                    <a:pt x="1389849" y="581025"/>
                  </a:lnTo>
                  <a:lnTo>
                    <a:pt x="1389849" y="571500"/>
                  </a:lnTo>
                  <a:close/>
                </a:path>
                <a:path w="2770504" h="809625" extrusionOk="0">
                  <a:moveTo>
                    <a:pt x="1389849" y="514350"/>
                  </a:moveTo>
                  <a:lnTo>
                    <a:pt x="1380324" y="514350"/>
                  </a:lnTo>
                  <a:lnTo>
                    <a:pt x="1380324" y="523875"/>
                  </a:lnTo>
                  <a:lnTo>
                    <a:pt x="1389849" y="523875"/>
                  </a:lnTo>
                  <a:lnTo>
                    <a:pt x="1389849" y="514350"/>
                  </a:lnTo>
                  <a:close/>
                </a:path>
                <a:path w="2770504" h="809625" extrusionOk="0">
                  <a:moveTo>
                    <a:pt x="1389849" y="457200"/>
                  </a:moveTo>
                  <a:lnTo>
                    <a:pt x="1380324" y="457200"/>
                  </a:lnTo>
                  <a:lnTo>
                    <a:pt x="1380324" y="466725"/>
                  </a:lnTo>
                  <a:lnTo>
                    <a:pt x="1389849" y="466725"/>
                  </a:lnTo>
                  <a:lnTo>
                    <a:pt x="1389849" y="457200"/>
                  </a:lnTo>
                  <a:close/>
                </a:path>
                <a:path w="2770504" h="809625" extrusionOk="0">
                  <a:moveTo>
                    <a:pt x="1389849" y="400050"/>
                  </a:moveTo>
                  <a:lnTo>
                    <a:pt x="1380324" y="400050"/>
                  </a:lnTo>
                  <a:lnTo>
                    <a:pt x="1380324" y="409575"/>
                  </a:lnTo>
                  <a:lnTo>
                    <a:pt x="1389849" y="409575"/>
                  </a:lnTo>
                  <a:lnTo>
                    <a:pt x="1389849" y="400050"/>
                  </a:lnTo>
                  <a:close/>
                </a:path>
                <a:path w="2770504" h="809625" extrusionOk="0">
                  <a:moveTo>
                    <a:pt x="1389849" y="342900"/>
                  </a:moveTo>
                  <a:lnTo>
                    <a:pt x="1380324" y="342900"/>
                  </a:lnTo>
                  <a:lnTo>
                    <a:pt x="1380324" y="352425"/>
                  </a:lnTo>
                  <a:lnTo>
                    <a:pt x="1389849" y="352425"/>
                  </a:lnTo>
                  <a:lnTo>
                    <a:pt x="1389849" y="342900"/>
                  </a:lnTo>
                  <a:close/>
                </a:path>
                <a:path w="2770504" h="809625" extrusionOk="0">
                  <a:moveTo>
                    <a:pt x="1389849" y="285750"/>
                  </a:moveTo>
                  <a:lnTo>
                    <a:pt x="1380324" y="285750"/>
                  </a:lnTo>
                  <a:lnTo>
                    <a:pt x="1380324" y="295275"/>
                  </a:lnTo>
                  <a:lnTo>
                    <a:pt x="1389849" y="295275"/>
                  </a:lnTo>
                  <a:lnTo>
                    <a:pt x="1389849" y="285750"/>
                  </a:lnTo>
                  <a:close/>
                </a:path>
                <a:path w="2770504" h="809625" extrusionOk="0">
                  <a:moveTo>
                    <a:pt x="1389849" y="228600"/>
                  </a:moveTo>
                  <a:lnTo>
                    <a:pt x="1380324" y="228600"/>
                  </a:lnTo>
                  <a:lnTo>
                    <a:pt x="1380324" y="238125"/>
                  </a:lnTo>
                  <a:lnTo>
                    <a:pt x="1389849" y="238125"/>
                  </a:lnTo>
                  <a:lnTo>
                    <a:pt x="1389849" y="228600"/>
                  </a:lnTo>
                  <a:close/>
                </a:path>
                <a:path w="2770504" h="809625" extrusionOk="0">
                  <a:moveTo>
                    <a:pt x="1389849" y="171450"/>
                  </a:moveTo>
                  <a:lnTo>
                    <a:pt x="1380324" y="171450"/>
                  </a:lnTo>
                  <a:lnTo>
                    <a:pt x="1380324" y="180975"/>
                  </a:lnTo>
                  <a:lnTo>
                    <a:pt x="1389849" y="180975"/>
                  </a:lnTo>
                  <a:lnTo>
                    <a:pt x="1389849" y="171450"/>
                  </a:lnTo>
                  <a:close/>
                </a:path>
                <a:path w="2770504" h="809625" extrusionOk="0">
                  <a:moveTo>
                    <a:pt x="1389849" y="114300"/>
                  </a:moveTo>
                  <a:lnTo>
                    <a:pt x="1380324" y="114300"/>
                  </a:lnTo>
                  <a:lnTo>
                    <a:pt x="1380324" y="123825"/>
                  </a:lnTo>
                  <a:lnTo>
                    <a:pt x="1389849" y="123825"/>
                  </a:lnTo>
                  <a:lnTo>
                    <a:pt x="1389849" y="114300"/>
                  </a:lnTo>
                  <a:close/>
                </a:path>
                <a:path w="2770504" h="809625" extrusionOk="0">
                  <a:moveTo>
                    <a:pt x="1389849" y="57150"/>
                  </a:moveTo>
                  <a:lnTo>
                    <a:pt x="1380324" y="57150"/>
                  </a:lnTo>
                  <a:lnTo>
                    <a:pt x="1380324" y="66675"/>
                  </a:lnTo>
                  <a:lnTo>
                    <a:pt x="1389849" y="66675"/>
                  </a:lnTo>
                  <a:lnTo>
                    <a:pt x="1389849" y="57150"/>
                  </a:lnTo>
                  <a:close/>
                </a:path>
                <a:path w="2770504" h="809625" extrusionOk="0">
                  <a:moveTo>
                    <a:pt x="1389849" y="0"/>
                  </a:moveTo>
                  <a:lnTo>
                    <a:pt x="1380324" y="0"/>
                  </a:lnTo>
                  <a:lnTo>
                    <a:pt x="1380324" y="9525"/>
                  </a:lnTo>
                  <a:lnTo>
                    <a:pt x="1389849" y="9525"/>
                  </a:lnTo>
                  <a:lnTo>
                    <a:pt x="1389849" y="0"/>
                  </a:lnTo>
                  <a:close/>
                </a:path>
                <a:path w="2770504" h="809625" extrusionOk="0">
                  <a:moveTo>
                    <a:pt x="2770162" y="800100"/>
                  </a:moveTo>
                  <a:lnTo>
                    <a:pt x="2760637" y="800100"/>
                  </a:lnTo>
                  <a:lnTo>
                    <a:pt x="2760637" y="809625"/>
                  </a:lnTo>
                  <a:lnTo>
                    <a:pt x="2770162" y="809625"/>
                  </a:lnTo>
                  <a:lnTo>
                    <a:pt x="2770162" y="800100"/>
                  </a:lnTo>
                  <a:close/>
                </a:path>
                <a:path w="2770504" h="809625" extrusionOk="0">
                  <a:moveTo>
                    <a:pt x="2770162" y="742950"/>
                  </a:moveTo>
                  <a:lnTo>
                    <a:pt x="2760637" y="742950"/>
                  </a:lnTo>
                  <a:lnTo>
                    <a:pt x="2760637" y="752475"/>
                  </a:lnTo>
                  <a:lnTo>
                    <a:pt x="2770162" y="752475"/>
                  </a:lnTo>
                  <a:lnTo>
                    <a:pt x="2770162" y="742950"/>
                  </a:lnTo>
                  <a:close/>
                </a:path>
                <a:path w="2770504" h="809625" extrusionOk="0">
                  <a:moveTo>
                    <a:pt x="2770162" y="685800"/>
                  </a:moveTo>
                  <a:lnTo>
                    <a:pt x="2760637" y="685800"/>
                  </a:lnTo>
                  <a:lnTo>
                    <a:pt x="2760637" y="695325"/>
                  </a:lnTo>
                  <a:lnTo>
                    <a:pt x="2770162" y="695325"/>
                  </a:lnTo>
                  <a:lnTo>
                    <a:pt x="2770162" y="685800"/>
                  </a:lnTo>
                  <a:close/>
                </a:path>
                <a:path w="2770504" h="809625" extrusionOk="0">
                  <a:moveTo>
                    <a:pt x="2770162" y="628650"/>
                  </a:moveTo>
                  <a:lnTo>
                    <a:pt x="2760637" y="628650"/>
                  </a:lnTo>
                  <a:lnTo>
                    <a:pt x="2760637" y="638175"/>
                  </a:lnTo>
                  <a:lnTo>
                    <a:pt x="2770162" y="638175"/>
                  </a:lnTo>
                  <a:lnTo>
                    <a:pt x="2770162" y="628650"/>
                  </a:lnTo>
                  <a:close/>
                </a:path>
                <a:path w="2770504" h="809625" extrusionOk="0">
                  <a:moveTo>
                    <a:pt x="2770162" y="571500"/>
                  </a:moveTo>
                  <a:lnTo>
                    <a:pt x="2760637" y="571500"/>
                  </a:lnTo>
                  <a:lnTo>
                    <a:pt x="2760637" y="581025"/>
                  </a:lnTo>
                  <a:lnTo>
                    <a:pt x="2770162" y="581025"/>
                  </a:lnTo>
                  <a:lnTo>
                    <a:pt x="2770162" y="571500"/>
                  </a:lnTo>
                  <a:close/>
                </a:path>
                <a:path w="2770504" h="809625" extrusionOk="0">
                  <a:moveTo>
                    <a:pt x="2770162" y="514350"/>
                  </a:moveTo>
                  <a:lnTo>
                    <a:pt x="2760637" y="514350"/>
                  </a:lnTo>
                  <a:lnTo>
                    <a:pt x="2760637" y="523875"/>
                  </a:lnTo>
                  <a:lnTo>
                    <a:pt x="2770162" y="523875"/>
                  </a:lnTo>
                  <a:lnTo>
                    <a:pt x="2770162" y="514350"/>
                  </a:lnTo>
                  <a:close/>
                </a:path>
                <a:path w="2770504" h="809625" extrusionOk="0">
                  <a:moveTo>
                    <a:pt x="2770162" y="457200"/>
                  </a:moveTo>
                  <a:lnTo>
                    <a:pt x="2760637" y="457200"/>
                  </a:lnTo>
                  <a:lnTo>
                    <a:pt x="2760637" y="466725"/>
                  </a:lnTo>
                  <a:lnTo>
                    <a:pt x="2770162" y="466725"/>
                  </a:lnTo>
                  <a:lnTo>
                    <a:pt x="2770162" y="457200"/>
                  </a:lnTo>
                  <a:close/>
                </a:path>
                <a:path w="2770504" h="809625" extrusionOk="0">
                  <a:moveTo>
                    <a:pt x="2770162" y="400050"/>
                  </a:moveTo>
                  <a:lnTo>
                    <a:pt x="2760637" y="400050"/>
                  </a:lnTo>
                  <a:lnTo>
                    <a:pt x="2760637" y="409575"/>
                  </a:lnTo>
                  <a:lnTo>
                    <a:pt x="2770162" y="409575"/>
                  </a:lnTo>
                  <a:lnTo>
                    <a:pt x="2770162" y="400050"/>
                  </a:lnTo>
                  <a:close/>
                </a:path>
                <a:path w="2770504" h="809625" extrusionOk="0">
                  <a:moveTo>
                    <a:pt x="2770162" y="342900"/>
                  </a:moveTo>
                  <a:lnTo>
                    <a:pt x="2760637" y="342900"/>
                  </a:lnTo>
                  <a:lnTo>
                    <a:pt x="2760637" y="352425"/>
                  </a:lnTo>
                  <a:lnTo>
                    <a:pt x="2770162" y="352425"/>
                  </a:lnTo>
                  <a:lnTo>
                    <a:pt x="2770162" y="342900"/>
                  </a:lnTo>
                  <a:close/>
                </a:path>
                <a:path w="2770504" h="809625" extrusionOk="0">
                  <a:moveTo>
                    <a:pt x="2770162" y="285750"/>
                  </a:moveTo>
                  <a:lnTo>
                    <a:pt x="2760637" y="285750"/>
                  </a:lnTo>
                  <a:lnTo>
                    <a:pt x="2760637" y="295275"/>
                  </a:lnTo>
                  <a:lnTo>
                    <a:pt x="2770162" y="295275"/>
                  </a:lnTo>
                  <a:lnTo>
                    <a:pt x="2770162" y="285750"/>
                  </a:lnTo>
                  <a:close/>
                </a:path>
                <a:path w="2770504" h="809625" extrusionOk="0">
                  <a:moveTo>
                    <a:pt x="2770162" y="228600"/>
                  </a:moveTo>
                  <a:lnTo>
                    <a:pt x="2760637" y="228600"/>
                  </a:lnTo>
                  <a:lnTo>
                    <a:pt x="2760637" y="238125"/>
                  </a:lnTo>
                  <a:lnTo>
                    <a:pt x="2770162" y="238125"/>
                  </a:lnTo>
                  <a:lnTo>
                    <a:pt x="2770162" y="228600"/>
                  </a:lnTo>
                  <a:close/>
                </a:path>
                <a:path w="2770504" h="809625" extrusionOk="0">
                  <a:moveTo>
                    <a:pt x="2770162" y="171450"/>
                  </a:moveTo>
                  <a:lnTo>
                    <a:pt x="2760637" y="171450"/>
                  </a:lnTo>
                  <a:lnTo>
                    <a:pt x="2760637" y="180975"/>
                  </a:lnTo>
                  <a:lnTo>
                    <a:pt x="2770162" y="180975"/>
                  </a:lnTo>
                  <a:lnTo>
                    <a:pt x="2770162" y="171450"/>
                  </a:lnTo>
                  <a:close/>
                </a:path>
                <a:path w="2770504" h="809625" extrusionOk="0">
                  <a:moveTo>
                    <a:pt x="2770162" y="114300"/>
                  </a:moveTo>
                  <a:lnTo>
                    <a:pt x="2760637" y="114300"/>
                  </a:lnTo>
                  <a:lnTo>
                    <a:pt x="2760637" y="123825"/>
                  </a:lnTo>
                  <a:lnTo>
                    <a:pt x="2770162" y="123825"/>
                  </a:lnTo>
                  <a:lnTo>
                    <a:pt x="2770162" y="114300"/>
                  </a:lnTo>
                  <a:close/>
                </a:path>
                <a:path w="2770504" h="809625" extrusionOk="0">
                  <a:moveTo>
                    <a:pt x="2770162" y="57150"/>
                  </a:moveTo>
                  <a:lnTo>
                    <a:pt x="2760637" y="57150"/>
                  </a:lnTo>
                  <a:lnTo>
                    <a:pt x="2760637" y="66675"/>
                  </a:lnTo>
                  <a:lnTo>
                    <a:pt x="2770162" y="66675"/>
                  </a:lnTo>
                  <a:lnTo>
                    <a:pt x="2770162" y="57150"/>
                  </a:lnTo>
                  <a:close/>
                </a:path>
                <a:path w="2770504" h="809625" extrusionOk="0">
                  <a:moveTo>
                    <a:pt x="2770162" y="0"/>
                  </a:moveTo>
                  <a:lnTo>
                    <a:pt x="2760637" y="0"/>
                  </a:lnTo>
                  <a:lnTo>
                    <a:pt x="2760637" y="9525"/>
                  </a:lnTo>
                  <a:lnTo>
                    <a:pt x="2770162" y="9525"/>
                  </a:lnTo>
                  <a:lnTo>
                    <a:pt x="2770162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812692" y="1453952"/>
              <a:ext cx="5061585" cy="2237740"/>
            </a:xfrm>
            <a:custGeom>
              <a:avLst/>
              <a:gdLst/>
              <a:ahLst/>
              <a:cxnLst/>
              <a:rect l="l" t="t" r="r" b="b"/>
              <a:pathLst>
                <a:path w="5061585" h="2237740" extrusionOk="0">
                  <a:moveTo>
                    <a:pt x="0" y="2215447"/>
                  </a:moveTo>
                  <a:lnTo>
                    <a:pt x="460105" y="2220490"/>
                  </a:lnTo>
                  <a:lnTo>
                    <a:pt x="920211" y="2215446"/>
                  </a:lnTo>
                  <a:lnTo>
                    <a:pt x="1380317" y="2163766"/>
                  </a:lnTo>
                  <a:lnTo>
                    <a:pt x="1840423" y="2062802"/>
                  </a:lnTo>
                  <a:lnTo>
                    <a:pt x="2300529" y="2003716"/>
                  </a:lnTo>
                  <a:lnTo>
                    <a:pt x="2760635" y="0"/>
                  </a:lnTo>
                  <a:lnTo>
                    <a:pt x="3220741" y="174620"/>
                  </a:lnTo>
                  <a:lnTo>
                    <a:pt x="3680847" y="2237362"/>
                  </a:lnTo>
                  <a:lnTo>
                    <a:pt x="4140953" y="2233424"/>
                  </a:lnTo>
                  <a:lnTo>
                    <a:pt x="4601059" y="2202338"/>
                  </a:lnTo>
                  <a:lnTo>
                    <a:pt x="5061165" y="2216489"/>
                  </a:lnTo>
                </a:path>
              </a:pathLst>
            </a:custGeom>
            <a:noFill/>
            <a:ln w="28575" cap="flat" cmpd="sng">
              <a:solidFill>
                <a:srgbClr val="118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6"/>
          <p:cNvSpPr txBox="1"/>
          <p:nvPr/>
        </p:nvSpPr>
        <p:spPr>
          <a:xfrm>
            <a:off x="265459" y="3014762"/>
            <a:ext cx="280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65459" y="2409924"/>
            <a:ext cx="280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65459" y="1805086"/>
            <a:ext cx="280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60bn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65459" y="1200249"/>
            <a:ext cx="280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80bn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 rot="-5400000">
            <a:off x="602068" y="3867491"/>
            <a:ext cx="4070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January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 rot="-5400000">
            <a:off x="1032646" y="3897075"/>
            <a:ext cx="46609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February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6"/>
          <p:cNvSpPr txBox="1"/>
          <p:nvPr/>
        </p:nvSpPr>
        <p:spPr>
          <a:xfrm rot="-5400000">
            <a:off x="1554030" y="3835705"/>
            <a:ext cx="3435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March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 rot="-5400000">
            <a:off x="2055093" y="3794728"/>
            <a:ext cx="2616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April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 rot="-5400000">
            <a:off x="2525042" y="3784867"/>
            <a:ext cx="2419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 rot="-5400000">
            <a:off x="2978163" y="3791852"/>
            <a:ext cx="25590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June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 rot="-5400000">
            <a:off x="3459224" y="3770991"/>
            <a:ext cx="21399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July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5400000">
            <a:off x="3834557" y="3855670"/>
            <a:ext cx="3835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August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 rot="-5400000">
            <a:off x="4197826" y="3952564"/>
            <a:ext cx="57721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September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 rot="-5400000">
            <a:off x="4728099" y="3882471"/>
            <a:ext cx="43688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October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 rot="-5400000">
            <a:off x="5127563" y="3943039"/>
            <a:ext cx="55816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November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 rot="-5400000">
            <a:off x="5594971" y="3935811"/>
            <a:ext cx="54356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December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131362" y="4378325"/>
            <a:ext cx="28321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Qtr 1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511680" y="4378325"/>
            <a:ext cx="28321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Qtr 2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891997" y="4378325"/>
            <a:ext cx="28321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Qtr 3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272315" y="4378325"/>
            <a:ext cx="28321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Qtr 4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03254" y="3466199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764419" y="3467241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433082" y="1509832"/>
            <a:ext cx="280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74bn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384101" y="3488115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163360" y="3471243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304313" y="3453090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543678" y="3313554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083572" y="3414518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893188" y="1425373"/>
            <a:ext cx="280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69bn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844207" y="3484177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003783" y="3254468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623466" y="3466198"/>
            <a:ext cx="2190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1bn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14126" y="4895208"/>
            <a:ext cx="5951855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3350" marR="508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 is a constant rise, followed by a huge spike, then a massive dip in the total app installations.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319405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app installations occurred during the 3rd Quarter of the year in the months of July and August.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85471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lowest total installations happened in the month of September.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5364907" y="428688"/>
            <a:ext cx="1919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INSIGHTS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8711149" y="933525"/>
            <a:ext cx="19197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52423"/>
                </a:solidFill>
                <a:latin typeface="Trebuchet MS"/>
                <a:ea typeface="Trebuchet MS"/>
                <a:cs typeface="Trebuchet MS"/>
                <a:sym typeface="Trebuchet MS"/>
              </a:rPr>
              <a:t>TOTAL RATING BY TYPE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1" name="Google Shape;121;p16"/>
          <p:cNvGrpSpPr/>
          <p:nvPr/>
        </p:nvGrpSpPr>
        <p:grpSpPr>
          <a:xfrm>
            <a:off x="7048500" y="1285887"/>
            <a:ext cx="5324475" cy="3114992"/>
            <a:chOff x="7048500" y="1285887"/>
            <a:chExt cx="5324475" cy="3114992"/>
          </a:xfrm>
        </p:grpSpPr>
        <p:sp>
          <p:nvSpPr>
            <p:cNvPr id="122" name="Google Shape;122;p16"/>
            <p:cNvSpPr/>
            <p:nvPr/>
          </p:nvSpPr>
          <p:spPr>
            <a:xfrm>
              <a:off x="7048500" y="439103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 extrusionOk="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 extrusionOk="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 extrusionOk="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 extrusionOk="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 extrusionOk="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 extrusionOk="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 extrusionOk="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 extrusionOk="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048500" y="3614749"/>
              <a:ext cx="5324475" cy="786130"/>
            </a:xfrm>
            <a:custGeom>
              <a:avLst/>
              <a:gdLst/>
              <a:ahLst/>
              <a:cxnLst/>
              <a:rect l="l" t="t" r="r" b="b"/>
              <a:pathLst>
                <a:path w="5324475" h="786129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24475" h="786129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24475" h="786129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24475" h="786129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24475" h="786129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24475" h="786129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24475" h="786129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24475" h="786129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24475" h="786129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24475" h="786129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24475" h="786129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24475" h="786129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24475" h="786129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24475" h="786129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324475" h="786129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324475" h="786129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324475" h="786129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324475" h="786129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324475" h="786129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24475" h="786129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24475" h="786129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324475" h="786129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324475" h="786129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324475" h="786129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324475" h="786129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324475" h="786129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324475" h="786129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324475" h="786129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324475" h="786129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324475" h="786129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324475" h="786129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324475" h="786129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324475" h="786129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324475" h="786129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324475" h="786129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5324475" h="786129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5324475" h="786129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324475" h="786129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324475" h="786129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324475" h="786129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324475" h="786129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5324475" h="786129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5324475" h="786129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5324475" h="786129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5324475" h="786129" extrusionOk="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5324475" h="786129" extrusionOk="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5324475" h="786129" extrusionOk="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5324475" h="786129" extrusionOk="0">
                  <a:moveTo>
                    <a:pt x="4010025" y="776287"/>
                  </a:moveTo>
                  <a:lnTo>
                    <a:pt x="4000500" y="776287"/>
                  </a:lnTo>
                  <a:lnTo>
                    <a:pt x="4000500" y="785812"/>
                  </a:lnTo>
                  <a:lnTo>
                    <a:pt x="4010025" y="785812"/>
                  </a:lnTo>
                  <a:lnTo>
                    <a:pt x="4010025" y="776287"/>
                  </a:lnTo>
                  <a:close/>
                </a:path>
                <a:path w="5324475" h="786129" extrusionOk="0">
                  <a:moveTo>
                    <a:pt x="4067175" y="776287"/>
                  </a:moveTo>
                  <a:lnTo>
                    <a:pt x="4057650" y="776287"/>
                  </a:lnTo>
                  <a:lnTo>
                    <a:pt x="4057650" y="785812"/>
                  </a:lnTo>
                  <a:lnTo>
                    <a:pt x="4067175" y="785812"/>
                  </a:lnTo>
                  <a:lnTo>
                    <a:pt x="4067175" y="776287"/>
                  </a:lnTo>
                  <a:close/>
                </a:path>
                <a:path w="5324475" h="786129" extrusionOk="0">
                  <a:moveTo>
                    <a:pt x="4124325" y="776287"/>
                  </a:moveTo>
                  <a:lnTo>
                    <a:pt x="4114800" y="776287"/>
                  </a:lnTo>
                  <a:lnTo>
                    <a:pt x="4114800" y="785812"/>
                  </a:lnTo>
                  <a:lnTo>
                    <a:pt x="4124325" y="785812"/>
                  </a:lnTo>
                  <a:lnTo>
                    <a:pt x="4124325" y="776287"/>
                  </a:lnTo>
                  <a:close/>
                </a:path>
                <a:path w="5324475" h="786129" extrusionOk="0">
                  <a:moveTo>
                    <a:pt x="4181475" y="776287"/>
                  </a:moveTo>
                  <a:lnTo>
                    <a:pt x="4171950" y="776287"/>
                  </a:lnTo>
                  <a:lnTo>
                    <a:pt x="4171950" y="785812"/>
                  </a:lnTo>
                  <a:lnTo>
                    <a:pt x="4181475" y="785812"/>
                  </a:lnTo>
                  <a:lnTo>
                    <a:pt x="4181475" y="776287"/>
                  </a:lnTo>
                  <a:close/>
                </a:path>
                <a:path w="5324475" h="786129" extrusionOk="0">
                  <a:moveTo>
                    <a:pt x="4238625" y="776287"/>
                  </a:moveTo>
                  <a:lnTo>
                    <a:pt x="4229100" y="776287"/>
                  </a:lnTo>
                  <a:lnTo>
                    <a:pt x="4229100" y="785812"/>
                  </a:lnTo>
                  <a:lnTo>
                    <a:pt x="4238625" y="785812"/>
                  </a:lnTo>
                  <a:lnTo>
                    <a:pt x="4238625" y="776287"/>
                  </a:lnTo>
                  <a:close/>
                </a:path>
                <a:path w="5324475" h="786129" extrusionOk="0">
                  <a:moveTo>
                    <a:pt x="4295775" y="776287"/>
                  </a:moveTo>
                  <a:lnTo>
                    <a:pt x="4286250" y="776287"/>
                  </a:lnTo>
                  <a:lnTo>
                    <a:pt x="4286250" y="785812"/>
                  </a:lnTo>
                  <a:lnTo>
                    <a:pt x="4295775" y="785812"/>
                  </a:lnTo>
                  <a:lnTo>
                    <a:pt x="4295775" y="776287"/>
                  </a:lnTo>
                  <a:close/>
                </a:path>
                <a:path w="5324475" h="786129" extrusionOk="0">
                  <a:moveTo>
                    <a:pt x="4352925" y="776287"/>
                  </a:moveTo>
                  <a:lnTo>
                    <a:pt x="4343400" y="776287"/>
                  </a:lnTo>
                  <a:lnTo>
                    <a:pt x="4343400" y="785812"/>
                  </a:lnTo>
                  <a:lnTo>
                    <a:pt x="4352925" y="785812"/>
                  </a:lnTo>
                  <a:lnTo>
                    <a:pt x="4352925" y="776287"/>
                  </a:lnTo>
                  <a:close/>
                </a:path>
                <a:path w="5324475" h="786129" extrusionOk="0">
                  <a:moveTo>
                    <a:pt x="4410075" y="776287"/>
                  </a:moveTo>
                  <a:lnTo>
                    <a:pt x="4400550" y="776287"/>
                  </a:lnTo>
                  <a:lnTo>
                    <a:pt x="4400550" y="785812"/>
                  </a:lnTo>
                  <a:lnTo>
                    <a:pt x="4410075" y="785812"/>
                  </a:lnTo>
                  <a:lnTo>
                    <a:pt x="4410075" y="776287"/>
                  </a:lnTo>
                  <a:close/>
                </a:path>
                <a:path w="5324475" h="786129" extrusionOk="0">
                  <a:moveTo>
                    <a:pt x="4467225" y="776287"/>
                  </a:moveTo>
                  <a:lnTo>
                    <a:pt x="4457700" y="776287"/>
                  </a:lnTo>
                  <a:lnTo>
                    <a:pt x="4457700" y="785812"/>
                  </a:lnTo>
                  <a:lnTo>
                    <a:pt x="4467225" y="785812"/>
                  </a:lnTo>
                  <a:lnTo>
                    <a:pt x="4467225" y="776287"/>
                  </a:lnTo>
                  <a:close/>
                </a:path>
                <a:path w="5324475" h="786129" extrusionOk="0">
                  <a:moveTo>
                    <a:pt x="4524375" y="776287"/>
                  </a:moveTo>
                  <a:lnTo>
                    <a:pt x="4514850" y="776287"/>
                  </a:lnTo>
                  <a:lnTo>
                    <a:pt x="4514850" y="785812"/>
                  </a:lnTo>
                  <a:lnTo>
                    <a:pt x="4524375" y="785812"/>
                  </a:lnTo>
                  <a:lnTo>
                    <a:pt x="4524375" y="776287"/>
                  </a:lnTo>
                  <a:close/>
                </a:path>
                <a:path w="5324475" h="786129" extrusionOk="0">
                  <a:moveTo>
                    <a:pt x="4581525" y="776287"/>
                  </a:moveTo>
                  <a:lnTo>
                    <a:pt x="4572000" y="776287"/>
                  </a:lnTo>
                  <a:lnTo>
                    <a:pt x="4572000" y="785812"/>
                  </a:lnTo>
                  <a:lnTo>
                    <a:pt x="4581525" y="785812"/>
                  </a:lnTo>
                  <a:lnTo>
                    <a:pt x="4581525" y="776287"/>
                  </a:lnTo>
                  <a:close/>
                </a:path>
                <a:path w="5324475" h="786129" extrusionOk="0">
                  <a:moveTo>
                    <a:pt x="4638675" y="776287"/>
                  </a:moveTo>
                  <a:lnTo>
                    <a:pt x="4629150" y="776287"/>
                  </a:lnTo>
                  <a:lnTo>
                    <a:pt x="4629150" y="785812"/>
                  </a:lnTo>
                  <a:lnTo>
                    <a:pt x="4638675" y="785812"/>
                  </a:lnTo>
                  <a:lnTo>
                    <a:pt x="4638675" y="776287"/>
                  </a:lnTo>
                  <a:close/>
                </a:path>
                <a:path w="5324475" h="786129" extrusionOk="0">
                  <a:moveTo>
                    <a:pt x="4695825" y="776287"/>
                  </a:moveTo>
                  <a:lnTo>
                    <a:pt x="4686300" y="776287"/>
                  </a:lnTo>
                  <a:lnTo>
                    <a:pt x="4686300" y="785812"/>
                  </a:lnTo>
                  <a:lnTo>
                    <a:pt x="4695825" y="785812"/>
                  </a:lnTo>
                  <a:lnTo>
                    <a:pt x="4695825" y="776287"/>
                  </a:lnTo>
                  <a:close/>
                </a:path>
                <a:path w="5324475" h="786129" extrusionOk="0">
                  <a:moveTo>
                    <a:pt x="4752975" y="776287"/>
                  </a:moveTo>
                  <a:lnTo>
                    <a:pt x="4743450" y="776287"/>
                  </a:lnTo>
                  <a:lnTo>
                    <a:pt x="4743450" y="785812"/>
                  </a:lnTo>
                  <a:lnTo>
                    <a:pt x="4752975" y="785812"/>
                  </a:lnTo>
                  <a:lnTo>
                    <a:pt x="4752975" y="776287"/>
                  </a:lnTo>
                  <a:close/>
                </a:path>
                <a:path w="5324475" h="786129" extrusionOk="0">
                  <a:moveTo>
                    <a:pt x="4810125" y="776287"/>
                  </a:moveTo>
                  <a:lnTo>
                    <a:pt x="4800600" y="776287"/>
                  </a:lnTo>
                  <a:lnTo>
                    <a:pt x="4800600" y="785812"/>
                  </a:lnTo>
                  <a:lnTo>
                    <a:pt x="4810125" y="785812"/>
                  </a:lnTo>
                  <a:lnTo>
                    <a:pt x="4810125" y="776287"/>
                  </a:lnTo>
                  <a:close/>
                </a:path>
                <a:path w="5324475" h="786129" extrusionOk="0">
                  <a:moveTo>
                    <a:pt x="4867275" y="776287"/>
                  </a:moveTo>
                  <a:lnTo>
                    <a:pt x="4857750" y="776287"/>
                  </a:lnTo>
                  <a:lnTo>
                    <a:pt x="4857750" y="785812"/>
                  </a:lnTo>
                  <a:lnTo>
                    <a:pt x="4867275" y="785812"/>
                  </a:lnTo>
                  <a:lnTo>
                    <a:pt x="4867275" y="776287"/>
                  </a:lnTo>
                  <a:close/>
                </a:path>
                <a:path w="5324475" h="786129" extrusionOk="0">
                  <a:moveTo>
                    <a:pt x="4924425" y="776287"/>
                  </a:moveTo>
                  <a:lnTo>
                    <a:pt x="4914900" y="776287"/>
                  </a:lnTo>
                  <a:lnTo>
                    <a:pt x="4914900" y="785812"/>
                  </a:lnTo>
                  <a:lnTo>
                    <a:pt x="4924425" y="785812"/>
                  </a:lnTo>
                  <a:lnTo>
                    <a:pt x="4924425" y="776287"/>
                  </a:lnTo>
                  <a:close/>
                </a:path>
                <a:path w="5324475" h="786129" extrusionOk="0">
                  <a:moveTo>
                    <a:pt x="4981575" y="776287"/>
                  </a:moveTo>
                  <a:lnTo>
                    <a:pt x="4972050" y="776287"/>
                  </a:lnTo>
                  <a:lnTo>
                    <a:pt x="4972050" y="785812"/>
                  </a:lnTo>
                  <a:lnTo>
                    <a:pt x="4981575" y="785812"/>
                  </a:lnTo>
                  <a:lnTo>
                    <a:pt x="4981575" y="776287"/>
                  </a:lnTo>
                  <a:close/>
                </a:path>
                <a:path w="5324475" h="786129" extrusionOk="0">
                  <a:moveTo>
                    <a:pt x="5038725" y="776287"/>
                  </a:moveTo>
                  <a:lnTo>
                    <a:pt x="5029200" y="776287"/>
                  </a:lnTo>
                  <a:lnTo>
                    <a:pt x="5029200" y="785812"/>
                  </a:lnTo>
                  <a:lnTo>
                    <a:pt x="5038725" y="785812"/>
                  </a:lnTo>
                  <a:lnTo>
                    <a:pt x="5038725" y="776287"/>
                  </a:lnTo>
                  <a:close/>
                </a:path>
                <a:path w="5324475" h="786129" extrusionOk="0">
                  <a:moveTo>
                    <a:pt x="5095875" y="776287"/>
                  </a:moveTo>
                  <a:lnTo>
                    <a:pt x="5086350" y="776287"/>
                  </a:lnTo>
                  <a:lnTo>
                    <a:pt x="5086350" y="785812"/>
                  </a:lnTo>
                  <a:lnTo>
                    <a:pt x="5095875" y="785812"/>
                  </a:lnTo>
                  <a:lnTo>
                    <a:pt x="5095875" y="776287"/>
                  </a:lnTo>
                  <a:close/>
                </a:path>
                <a:path w="5324475" h="786129" extrusionOk="0">
                  <a:moveTo>
                    <a:pt x="5153025" y="776287"/>
                  </a:moveTo>
                  <a:lnTo>
                    <a:pt x="5143500" y="776287"/>
                  </a:lnTo>
                  <a:lnTo>
                    <a:pt x="5143500" y="785812"/>
                  </a:lnTo>
                  <a:lnTo>
                    <a:pt x="5153025" y="785812"/>
                  </a:lnTo>
                  <a:lnTo>
                    <a:pt x="5153025" y="776287"/>
                  </a:lnTo>
                  <a:close/>
                </a:path>
                <a:path w="5324475" h="786129" extrusionOk="0">
                  <a:moveTo>
                    <a:pt x="5210175" y="776287"/>
                  </a:moveTo>
                  <a:lnTo>
                    <a:pt x="5200650" y="776287"/>
                  </a:lnTo>
                  <a:lnTo>
                    <a:pt x="5200650" y="785812"/>
                  </a:lnTo>
                  <a:lnTo>
                    <a:pt x="5210175" y="785812"/>
                  </a:lnTo>
                  <a:lnTo>
                    <a:pt x="5210175" y="776287"/>
                  </a:lnTo>
                  <a:close/>
                </a:path>
                <a:path w="5324475" h="786129" extrusionOk="0">
                  <a:moveTo>
                    <a:pt x="5267325" y="776287"/>
                  </a:moveTo>
                  <a:lnTo>
                    <a:pt x="5257800" y="776287"/>
                  </a:lnTo>
                  <a:lnTo>
                    <a:pt x="5257800" y="785812"/>
                  </a:lnTo>
                  <a:lnTo>
                    <a:pt x="5267325" y="785812"/>
                  </a:lnTo>
                  <a:lnTo>
                    <a:pt x="5267325" y="776287"/>
                  </a:lnTo>
                  <a:close/>
                </a:path>
                <a:path w="5324475" h="786129" extrusionOk="0">
                  <a:moveTo>
                    <a:pt x="5324475" y="776287"/>
                  </a:moveTo>
                  <a:lnTo>
                    <a:pt x="5314950" y="776287"/>
                  </a:lnTo>
                  <a:lnTo>
                    <a:pt x="5314950" y="785812"/>
                  </a:lnTo>
                  <a:lnTo>
                    <a:pt x="5324475" y="785812"/>
                  </a:lnTo>
                  <a:lnTo>
                    <a:pt x="5324475" y="776287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048500" y="2838462"/>
              <a:ext cx="5324475" cy="786130"/>
            </a:xfrm>
            <a:custGeom>
              <a:avLst/>
              <a:gdLst/>
              <a:ahLst/>
              <a:cxnLst/>
              <a:rect l="l" t="t" r="r" b="b"/>
              <a:pathLst>
                <a:path w="5324475" h="786129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24475" h="786129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24475" h="786129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24475" h="786129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24475" h="786129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24475" h="786129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24475" h="786129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24475" h="786129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24475" h="786129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24475" h="786129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24475" h="786129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24475" h="786129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24475" h="786129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24475" h="786129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324475" h="786129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324475" h="786129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324475" h="786129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324475" h="786129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324475" h="786129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24475" h="786129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24475" h="786129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324475" h="786129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324475" h="786129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324475" h="786129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324475" h="786129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324475" h="786129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324475" h="786129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324475" h="786129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324475" h="786129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324475" h="786129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324475" h="786129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324475" h="786129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324475" h="786129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324475" h="786129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324475" h="786129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5324475" h="786129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5324475" h="786129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324475" h="786129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324475" h="786129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324475" h="786129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324475" h="786129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5324475" h="786129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5324475" h="786129" extrusionOk="0">
                  <a:moveTo>
                    <a:pt x="3724275" y="776287"/>
                  </a:moveTo>
                  <a:lnTo>
                    <a:pt x="3714750" y="776287"/>
                  </a:lnTo>
                  <a:lnTo>
                    <a:pt x="3714750" y="785812"/>
                  </a:lnTo>
                  <a:lnTo>
                    <a:pt x="3724275" y="785812"/>
                  </a:lnTo>
                  <a:lnTo>
                    <a:pt x="3724275" y="776287"/>
                  </a:lnTo>
                  <a:close/>
                </a:path>
                <a:path w="5324475" h="786129" extrusionOk="0">
                  <a:moveTo>
                    <a:pt x="3781425" y="776287"/>
                  </a:moveTo>
                  <a:lnTo>
                    <a:pt x="3771900" y="776287"/>
                  </a:lnTo>
                  <a:lnTo>
                    <a:pt x="3771900" y="785812"/>
                  </a:lnTo>
                  <a:lnTo>
                    <a:pt x="3781425" y="785812"/>
                  </a:lnTo>
                  <a:lnTo>
                    <a:pt x="3781425" y="776287"/>
                  </a:lnTo>
                  <a:close/>
                </a:path>
                <a:path w="5324475" h="786129" extrusionOk="0">
                  <a:moveTo>
                    <a:pt x="3838575" y="776287"/>
                  </a:moveTo>
                  <a:lnTo>
                    <a:pt x="3829050" y="776287"/>
                  </a:lnTo>
                  <a:lnTo>
                    <a:pt x="3829050" y="785812"/>
                  </a:lnTo>
                  <a:lnTo>
                    <a:pt x="3838575" y="785812"/>
                  </a:lnTo>
                  <a:lnTo>
                    <a:pt x="3838575" y="776287"/>
                  </a:lnTo>
                  <a:close/>
                </a:path>
                <a:path w="5324475" h="786129" extrusionOk="0">
                  <a:moveTo>
                    <a:pt x="3895725" y="776287"/>
                  </a:moveTo>
                  <a:lnTo>
                    <a:pt x="3886200" y="776287"/>
                  </a:lnTo>
                  <a:lnTo>
                    <a:pt x="3886200" y="785812"/>
                  </a:lnTo>
                  <a:lnTo>
                    <a:pt x="3895725" y="785812"/>
                  </a:lnTo>
                  <a:lnTo>
                    <a:pt x="3895725" y="776287"/>
                  </a:lnTo>
                  <a:close/>
                </a:path>
                <a:path w="5324475" h="786129" extrusionOk="0">
                  <a:moveTo>
                    <a:pt x="3952875" y="776287"/>
                  </a:moveTo>
                  <a:lnTo>
                    <a:pt x="3943350" y="776287"/>
                  </a:lnTo>
                  <a:lnTo>
                    <a:pt x="3943350" y="785812"/>
                  </a:lnTo>
                  <a:lnTo>
                    <a:pt x="3952875" y="785812"/>
                  </a:lnTo>
                  <a:lnTo>
                    <a:pt x="3952875" y="776287"/>
                  </a:lnTo>
                  <a:close/>
                </a:path>
                <a:path w="5324475" h="786129" extrusionOk="0">
                  <a:moveTo>
                    <a:pt x="4010025" y="776287"/>
                  </a:moveTo>
                  <a:lnTo>
                    <a:pt x="4000500" y="776287"/>
                  </a:lnTo>
                  <a:lnTo>
                    <a:pt x="4000500" y="785812"/>
                  </a:lnTo>
                  <a:lnTo>
                    <a:pt x="4010025" y="785812"/>
                  </a:lnTo>
                  <a:lnTo>
                    <a:pt x="4010025" y="776287"/>
                  </a:lnTo>
                  <a:close/>
                </a:path>
                <a:path w="5324475" h="786129" extrusionOk="0">
                  <a:moveTo>
                    <a:pt x="4067175" y="776287"/>
                  </a:moveTo>
                  <a:lnTo>
                    <a:pt x="4057650" y="776287"/>
                  </a:lnTo>
                  <a:lnTo>
                    <a:pt x="4057650" y="785812"/>
                  </a:lnTo>
                  <a:lnTo>
                    <a:pt x="4067175" y="785812"/>
                  </a:lnTo>
                  <a:lnTo>
                    <a:pt x="4067175" y="776287"/>
                  </a:lnTo>
                  <a:close/>
                </a:path>
                <a:path w="5324475" h="786129" extrusionOk="0">
                  <a:moveTo>
                    <a:pt x="4124325" y="776287"/>
                  </a:moveTo>
                  <a:lnTo>
                    <a:pt x="4114800" y="776287"/>
                  </a:lnTo>
                  <a:lnTo>
                    <a:pt x="4114800" y="785812"/>
                  </a:lnTo>
                  <a:lnTo>
                    <a:pt x="4124325" y="785812"/>
                  </a:lnTo>
                  <a:lnTo>
                    <a:pt x="4124325" y="776287"/>
                  </a:lnTo>
                  <a:close/>
                </a:path>
                <a:path w="5324475" h="786129" extrusionOk="0">
                  <a:moveTo>
                    <a:pt x="4181475" y="776287"/>
                  </a:moveTo>
                  <a:lnTo>
                    <a:pt x="4171950" y="776287"/>
                  </a:lnTo>
                  <a:lnTo>
                    <a:pt x="4171950" y="785812"/>
                  </a:lnTo>
                  <a:lnTo>
                    <a:pt x="4181475" y="785812"/>
                  </a:lnTo>
                  <a:lnTo>
                    <a:pt x="4181475" y="776287"/>
                  </a:lnTo>
                  <a:close/>
                </a:path>
                <a:path w="5324475" h="786129" extrusionOk="0">
                  <a:moveTo>
                    <a:pt x="4238625" y="776287"/>
                  </a:moveTo>
                  <a:lnTo>
                    <a:pt x="4229100" y="776287"/>
                  </a:lnTo>
                  <a:lnTo>
                    <a:pt x="4229100" y="785812"/>
                  </a:lnTo>
                  <a:lnTo>
                    <a:pt x="4238625" y="785812"/>
                  </a:lnTo>
                  <a:lnTo>
                    <a:pt x="4238625" y="776287"/>
                  </a:lnTo>
                  <a:close/>
                </a:path>
                <a:path w="5324475" h="786129" extrusionOk="0">
                  <a:moveTo>
                    <a:pt x="4295775" y="776287"/>
                  </a:moveTo>
                  <a:lnTo>
                    <a:pt x="4286250" y="776287"/>
                  </a:lnTo>
                  <a:lnTo>
                    <a:pt x="4286250" y="785812"/>
                  </a:lnTo>
                  <a:lnTo>
                    <a:pt x="4295775" y="785812"/>
                  </a:lnTo>
                  <a:lnTo>
                    <a:pt x="4295775" y="776287"/>
                  </a:lnTo>
                  <a:close/>
                </a:path>
                <a:path w="5324475" h="786129" extrusionOk="0">
                  <a:moveTo>
                    <a:pt x="4352925" y="776287"/>
                  </a:moveTo>
                  <a:lnTo>
                    <a:pt x="4343400" y="776287"/>
                  </a:lnTo>
                  <a:lnTo>
                    <a:pt x="4343400" y="785812"/>
                  </a:lnTo>
                  <a:lnTo>
                    <a:pt x="4352925" y="785812"/>
                  </a:lnTo>
                  <a:lnTo>
                    <a:pt x="4352925" y="776287"/>
                  </a:lnTo>
                  <a:close/>
                </a:path>
                <a:path w="5324475" h="786129" extrusionOk="0">
                  <a:moveTo>
                    <a:pt x="4410075" y="776287"/>
                  </a:moveTo>
                  <a:lnTo>
                    <a:pt x="4400550" y="776287"/>
                  </a:lnTo>
                  <a:lnTo>
                    <a:pt x="4400550" y="785812"/>
                  </a:lnTo>
                  <a:lnTo>
                    <a:pt x="4410075" y="785812"/>
                  </a:lnTo>
                  <a:lnTo>
                    <a:pt x="4410075" y="776287"/>
                  </a:lnTo>
                  <a:close/>
                </a:path>
                <a:path w="5324475" h="786129" extrusionOk="0">
                  <a:moveTo>
                    <a:pt x="4467225" y="776287"/>
                  </a:moveTo>
                  <a:lnTo>
                    <a:pt x="4457700" y="776287"/>
                  </a:lnTo>
                  <a:lnTo>
                    <a:pt x="4457700" y="785812"/>
                  </a:lnTo>
                  <a:lnTo>
                    <a:pt x="4467225" y="785812"/>
                  </a:lnTo>
                  <a:lnTo>
                    <a:pt x="4467225" y="776287"/>
                  </a:lnTo>
                  <a:close/>
                </a:path>
                <a:path w="5324475" h="786129" extrusionOk="0">
                  <a:moveTo>
                    <a:pt x="4524375" y="776287"/>
                  </a:moveTo>
                  <a:lnTo>
                    <a:pt x="4514850" y="776287"/>
                  </a:lnTo>
                  <a:lnTo>
                    <a:pt x="4514850" y="785812"/>
                  </a:lnTo>
                  <a:lnTo>
                    <a:pt x="4524375" y="785812"/>
                  </a:lnTo>
                  <a:lnTo>
                    <a:pt x="4524375" y="776287"/>
                  </a:lnTo>
                  <a:close/>
                </a:path>
                <a:path w="5324475" h="786129" extrusionOk="0">
                  <a:moveTo>
                    <a:pt x="4581525" y="776287"/>
                  </a:moveTo>
                  <a:lnTo>
                    <a:pt x="4572000" y="776287"/>
                  </a:lnTo>
                  <a:lnTo>
                    <a:pt x="4572000" y="785812"/>
                  </a:lnTo>
                  <a:lnTo>
                    <a:pt x="4581525" y="785812"/>
                  </a:lnTo>
                  <a:lnTo>
                    <a:pt x="4581525" y="776287"/>
                  </a:lnTo>
                  <a:close/>
                </a:path>
                <a:path w="5324475" h="786129" extrusionOk="0">
                  <a:moveTo>
                    <a:pt x="4638675" y="776287"/>
                  </a:moveTo>
                  <a:lnTo>
                    <a:pt x="4629150" y="776287"/>
                  </a:lnTo>
                  <a:lnTo>
                    <a:pt x="4629150" y="785812"/>
                  </a:lnTo>
                  <a:lnTo>
                    <a:pt x="4638675" y="785812"/>
                  </a:lnTo>
                  <a:lnTo>
                    <a:pt x="4638675" y="776287"/>
                  </a:lnTo>
                  <a:close/>
                </a:path>
                <a:path w="5324475" h="786129" extrusionOk="0">
                  <a:moveTo>
                    <a:pt x="4695825" y="776287"/>
                  </a:moveTo>
                  <a:lnTo>
                    <a:pt x="4686300" y="776287"/>
                  </a:lnTo>
                  <a:lnTo>
                    <a:pt x="4686300" y="785812"/>
                  </a:lnTo>
                  <a:lnTo>
                    <a:pt x="4695825" y="785812"/>
                  </a:lnTo>
                  <a:lnTo>
                    <a:pt x="4695825" y="776287"/>
                  </a:lnTo>
                  <a:close/>
                </a:path>
                <a:path w="5324475" h="786129" extrusionOk="0">
                  <a:moveTo>
                    <a:pt x="4752975" y="776287"/>
                  </a:moveTo>
                  <a:lnTo>
                    <a:pt x="4743450" y="776287"/>
                  </a:lnTo>
                  <a:lnTo>
                    <a:pt x="4743450" y="785812"/>
                  </a:lnTo>
                  <a:lnTo>
                    <a:pt x="4752975" y="785812"/>
                  </a:lnTo>
                  <a:lnTo>
                    <a:pt x="4752975" y="776287"/>
                  </a:lnTo>
                  <a:close/>
                </a:path>
                <a:path w="5324475" h="786129" extrusionOk="0">
                  <a:moveTo>
                    <a:pt x="4810125" y="776287"/>
                  </a:moveTo>
                  <a:lnTo>
                    <a:pt x="4800600" y="776287"/>
                  </a:lnTo>
                  <a:lnTo>
                    <a:pt x="4800600" y="785812"/>
                  </a:lnTo>
                  <a:lnTo>
                    <a:pt x="4810125" y="785812"/>
                  </a:lnTo>
                  <a:lnTo>
                    <a:pt x="4810125" y="776287"/>
                  </a:lnTo>
                  <a:close/>
                </a:path>
                <a:path w="5324475" h="786129" extrusionOk="0">
                  <a:moveTo>
                    <a:pt x="4867275" y="776287"/>
                  </a:moveTo>
                  <a:lnTo>
                    <a:pt x="4857750" y="776287"/>
                  </a:lnTo>
                  <a:lnTo>
                    <a:pt x="4857750" y="785812"/>
                  </a:lnTo>
                  <a:lnTo>
                    <a:pt x="4867275" y="785812"/>
                  </a:lnTo>
                  <a:lnTo>
                    <a:pt x="4867275" y="776287"/>
                  </a:lnTo>
                  <a:close/>
                </a:path>
                <a:path w="5324475" h="786129" extrusionOk="0">
                  <a:moveTo>
                    <a:pt x="4924425" y="776287"/>
                  </a:moveTo>
                  <a:lnTo>
                    <a:pt x="4914900" y="776287"/>
                  </a:lnTo>
                  <a:lnTo>
                    <a:pt x="4914900" y="785812"/>
                  </a:lnTo>
                  <a:lnTo>
                    <a:pt x="4924425" y="785812"/>
                  </a:lnTo>
                  <a:lnTo>
                    <a:pt x="4924425" y="776287"/>
                  </a:lnTo>
                  <a:close/>
                </a:path>
                <a:path w="5324475" h="786129" extrusionOk="0">
                  <a:moveTo>
                    <a:pt x="4981575" y="776287"/>
                  </a:moveTo>
                  <a:lnTo>
                    <a:pt x="4972050" y="776287"/>
                  </a:lnTo>
                  <a:lnTo>
                    <a:pt x="4972050" y="785812"/>
                  </a:lnTo>
                  <a:lnTo>
                    <a:pt x="4981575" y="785812"/>
                  </a:lnTo>
                  <a:lnTo>
                    <a:pt x="4981575" y="776287"/>
                  </a:lnTo>
                  <a:close/>
                </a:path>
                <a:path w="5324475" h="786129" extrusionOk="0">
                  <a:moveTo>
                    <a:pt x="5038725" y="776287"/>
                  </a:moveTo>
                  <a:lnTo>
                    <a:pt x="5029200" y="776287"/>
                  </a:lnTo>
                  <a:lnTo>
                    <a:pt x="5029200" y="785812"/>
                  </a:lnTo>
                  <a:lnTo>
                    <a:pt x="5038725" y="785812"/>
                  </a:lnTo>
                  <a:lnTo>
                    <a:pt x="5038725" y="776287"/>
                  </a:lnTo>
                  <a:close/>
                </a:path>
                <a:path w="5324475" h="786129" extrusionOk="0">
                  <a:moveTo>
                    <a:pt x="5095875" y="776287"/>
                  </a:moveTo>
                  <a:lnTo>
                    <a:pt x="5086350" y="776287"/>
                  </a:lnTo>
                  <a:lnTo>
                    <a:pt x="5086350" y="785812"/>
                  </a:lnTo>
                  <a:lnTo>
                    <a:pt x="5095875" y="785812"/>
                  </a:lnTo>
                  <a:lnTo>
                    <a:pt x="5095875" y="776287"/>
                  </a:lnTo>
                  <a:close/>
                </a:path>
                <a:path w="5324475" h="786129" extrusionOk="0">
                  <a:moveTo>
                    <a:pt x="5153025" y="776287"/>
                  </a:moveTo>
                  <a:lnTo>
                    <a:pt x="5143500" y="776287"/>
                  </a:lnTo>
                  <a:lnTo>
                    <a:pt x="5143500" y="785812"/>
                  </a:lnTo>
                  <a:lnTo>
                    <a:pt x="5153025" y="785812"/>
                  </a:lnTo>
                  <a:lnTo>
                    <a:pt x="5153025" y="776287"/>
                  </a:lnTo>
                  <a:close/>
                </a:path>
                <a:path w="5324475" h="786129" extrusionOk="0">
                  <a:moveTo>
                    <a:pt x="5210175" y="776287"/>
                  </a:moveTo>
                  <a:lnTo>
                    <a:pt x="5200650" y="776287"/>
                  </a:lnTo>
                  <a:lnTo>
                    <a:pt x="5200650" y="785812"/>
                  </a:lnTo>
                  <a:lnTo>
                    <a:pt x="5210175" y="785812"/>
                  </a:lnTo>
                  <a:lnTo>
                    <a:pt x="5210175" y="776287"/>
                  </a:lnTo>
                  <a:close/>
                </a:path>
                <a:path w="5324475" h="786129" extrusionOk="0">
                  <a:moveTo>
                    <a:pt x="5267325" y="776287"/>
                  </a:moveTo>
                  <a:lnTo>
                    <a:pt x="5257800" y="776287"/>
                  </a:lnTo>
                  <a:lnTo>
                    <a:pt x="5257800" y="785812"/>
                  </a:lnTo>
                  <a:lnTo>
                    <a:pt x="5267325" y="785812"/>
                  </a:lnTo>
                  <a:lnTo>
                    <a:pt x="5267325" y="776287"/>
                  </a:lnTo>
                  <a:close/>
                </a:path>
                <a:path w="5324475" h="786129" extrusionOk="0">
                  <a:moveTo>
                    <a:pt x="5324475" y="776287"/>
                  </a:moveTo>
                  <a:lnTo>
                    <a:pt x="5314950" y="776287"/>
                  </a:lnTo>
                  <a:lnTo>
                    <a:pt x="5314950" y="785812"/>
                  </a:lnTo>
                  <a:lnTo>
                    <a:pt x="5324475" y="785812"/>
                  </a:lnTo>
                  <a:lnTo>
                    <a:pt x="5324475" y="776287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7048500" y="2062174"/>
              <a:ext cx="5324475" cy="786130"/>
            </a:xfrm>
            <a:custGeom>
              <a:avLst/>
              <a:gdLst/>
              <a:ahLst/>
              <a:cxnLst/>
              <a:rect l="l" t="t" r="r" b="b"/>
              <a:pathLst>
                <a:path w="5324475" h="786130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24475" h="786130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24475" h="786130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24475" h="786130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24475" h="786130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24475" h="786130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24475" h="786130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24475" h="786130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24475" h="786130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24475" h="786130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24475" h="786130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24475" h="786130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24475" h="786130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24475" h="786130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324475" h="786130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324475" h="786130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324475" h="786130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324475" h="786130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324475" h="786130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24475" h="786130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24475" h="786130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324475" h="786130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324475" h="786130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324475" h="786130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324475" h="786130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324475" h="786130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324475" h="786130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324475" h="786130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324475" h="786130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324475" h="786130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324475" h="786130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324475" h="786130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324475" h="786130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324475" h="786130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324475" h="786130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5324475" h="786130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5324475" h="786130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324475" h="786130" extrusionOk="0">
                  <a:moveTo>
                    <a:pt x="3438525" y="776287"/>
                  </a:moveTo>
                  <a:lnTo>
                    <a:pt x="3429000" y="776287"/>
                  </a:lnTo>
                  <a:lnTo>
                    <a:pt x="3429000" y="785812"/>
                  </a:lnTo>
                  <a:lnTo>
                    <a:pt x="3438525" y="785812"/>
                  </a:lnTo>
                  <a:lnTo>
                    <a:pt x="3438525" y="776287"/>
                  </a:lnTo>
                  <a:close/>
                </a:path>
                <a:path w="5324475" h="786130" extrusionOk="0">
                  <a:moveTo>
                    <a:pt x="3495675" y="776287"/>
                  </a:moveTo>
                  <a:lnTo>
                    <a:pt x="3486150" y="776287"/>
                  </a:lnTo>
                  <a:lnTo>
                    <a:pt x="3486150" y="785812"/>
                  </a:lnTo>
                  <a:lnTo>
                    <a:pt x="3495675" y="785812"/>
                  </a:lnTo>
                  <a:lnTo>
                    <a:pt x="3495675" y="776287"/>
                  </a:lnTo>
                  <a:close/>
                </a:path>
                <a:path w="5324475" h="786130" extrusionOk="0">
                  <a:moveTo>
                    <a:pt x="3552825" y="776287"/>
                  </a:moveTo>
                  <a:lnTo>
                    <a:pt x="3543300" y="776287"/>
                  </a:lnTo>
                  <a:lnTo>
                    <a:pt x="3543300" y="785812"/>
                  </a:lnTo>
                  <a:lnTo>
                    <a:pt x="3552825" y="785812"/>
                  </a:lnTo>
                  <a:lnTo>
                    <a:pt x="3552825" y="776287"/>
                  </a:lnTo>
                  <a:close/>
                </a:path>
                <a:path w="5324475" h="786130" extrusionOk="0">
                  <a:moveTo>
                    <a:pt x="3609975" y="776287"/>
                  </a:moveTo>
                  <a:lnTo>
                    <a:pt x="3600450" y="776287"/>
                  </a:lnTo>
                  <a:lnTo>
                    <a:pt x="3600450" y="785812"/>
                  </a:lnTo>
                  <a:lnTo>
                    <a:pt x="3609975" y="785812"/>
                  </a:lnTo>
                  <a:lnTo>
                    <a:pt x="3609975" y="776287"/>
                  </a:lnTo>
                  <a:close/>
                </a:path>
                <a:path w="5324475" h="786130" extrusionOk="0">
                  <a:moveTo>
                    <a:pt x="3667125" y="776287"/>
                  </a:moveTo>
                  <a:lnTo>
                    <a:pt x="3657600" y="776287"/>
                  </a:lnTo>
                  <a:lnTo>
                    <a:pt x="3657600" y="785812"/>
                  </a:lnTo>
                  <a:lnTo>
                    <a:pt x="3667125" y="785812"/>
                  </a:lnTo>
                  <a:lnTo>
                    <a:pt x="3667125" y="776287"/>
                  </a:lnTo>
                  <a:close/>
                </a:path>
                <a:path w="5324475" h="786130" extrusionOk="0">
                  <a:moveTo>
                    <a:pt x="3724275" y="776287"/>
                  </a:moveTo>
                  <a:lnTo>
                    <a:pt x="3714750" y="776287"/>
                  </a:lnTo>
                  <a:lnTo>
                    <a:pt x="3714750" y="785812"/>
                  </a:lnTo>
                  <a:lnTo>
                    <a:pt x="3724275" y="785812"/>
                  </a:lnTo>
                  <a:lnTo>
                    <a:pt x="3724275" y="776287"/>
                  </a:lnTo>
                  <a:close/>
                </a:path>
                <a:path w="5324475" h="786130" extrusionOk="0">
                  <a:moveTo>
                    <a:pt x="3781425" y="776287"/>
                  </a:moveTo>
                  <a:lnTo>
                    <a:pt x="3771900" y="776287"/>
                  </a:lnTo>
                  <a:lnTo>
                    <a:pt x="3771900" y="785812"/>
                  </a:lnTo>
                  <a:lnTo>
                    <a:pt x="3781425" y="785812"/>
                  </a:lnTo>
                  <a:lnTo>
                    <a:pt x="3781425" y="776287"/>
                  </a:lnTo>
                  <a:close/>
                </a:path>
                <a:path w="5324475" h="786130" extrusionOk="0">
                  <a:moveTo>
                    <a:pt x="3838575" y="776287"/>
                  </a:moveTo>
                  <a:lnTo>
                    <a:pt x="3829050" y="776287"/>
                  </a:lnTo>
                  <a:lnTo>
                    <a:pt x="3829050" y="785812"/>
                  </a:lnTo>
                  <a:lnTo>
                    <a:pt x="3838575" y="785812"/>
                  </a:lnTo>
                  <a:lnTo>
                    <a:pt x="3838575" y="776287"/>
                  </a:lnTo>
                  <a:close/>
                </a:path>
                <a:path w="5324475" h="786130" extrusionOk="0">
                  <a:moveTo>
                    <a:pt x="3895725" y="776287"/>
                  </a:moveTo>
                  <a:lnTo>
                    <a:pt x="3886200" y="776287"/>
                  </a:lnTo>
                  <a:lnTo>
                    <a:pt x="3886200" y="785812"/>
                  </a:lnTo>
                  <a:lnTo>
                    <a:pt x="3895725" y="785812"/>
                  </a:lnTo>
                  <a:lnTo>
                    <a:pt x="3895725" y="776287"/>
                  </a:lnTo>
                  <a:close/>
                </a:path>
                <a:path w="5324475" h="786130" extrusionOk="0">
                  <a:moveTo>
                    <a:pt x="3952875" y="776287"/>
                  </a:moveTo>
                  <a:lnTo>
                    <a:pt x="3943350" y="776287"/>
                  </a:lnTo>
                  <a:lnTo>
                    <a:pt x="3943350" y="785812"/>
                  </a:lnTo>
                  <a:lnTo>
                    <a:pt x="3952875" y="785812"/>
                  </a:lnTo>
                  <a:lnTo>
                    <a:pt x="3952875" y="776287"/>
                  </a:lnTo>
                  <a:close/>
                </a:path>
                <a:path w="5324475" h="786130" extrusionOk="0">
                  <a:moveTo>
                    <a:pt x="4010025" y="776287"/>
                  </a:moveTo>
                  <a:lnTo>
                    <a:pt x="4000500" y="776287"/>
                  </a:lnTo>
                  <a:lnTo>
                    <a:pt x="4000500" y="785812"/>
                  </a:lnTo>
                  <a:lnTo>
                    <a:pt x="4010025" y="785812"/>
                  </a:lnTo>
                  <a:lnTo>
                    <a:pt x="4010025" y="776287"/>
                  </a:lnTo>
                  <a:close/>
                </a:path>
                <a:path w="5324475" h="786130" extrusionOk="0">
                  <a:moveTo>
                    <a:pt x="4067175" y="776287"/>
                  </a:moveTo>
                  <a:lnTo>
                    <a:pt x="4057650" y="776287"/>
                  </a:lnTo>
                  <a:lnTo>
                    <a:pt x="4057650" y="785812"/>
                  </a:lnTo>
                  <a:lnTo>
                    <a:pt x="4067175" y="785812"/>
                  </a:lnTo>
                  <a:lnTo>
                    <a:pt x="4067175" y="776287"/>
                  </a:lnTo>
                  <a:close/>
                </a:path>
                <a:path w="5324475" h="786130" extrusionOk="0">
                  <a:moveTo>
                    <a:pt x="4124325" y="776287"/>
                  </a:moveTo>
                  <a:lnTo>
                    <a:pt x="4114800" y="776287"/>
                  </a:lnTo>
                  <a:lnTo>
                    <a:pt x="4114800" y="785812"/>
                  </a:lnTo>
                  <a:lnTo>
                    <a:pt x="4124325" y="785812"/>
                  </a:lnTo>
                  <a:lnTo>
                    <a:pt x="4124325" y="776287"/>
                  </a:lnTo>
                  <a:close/>
                </a:path>
                <a:path w="5324475" h="786130" extrusionOk="0">
                  <a:moveTo>
                    <a:pt x="4181475" y="776287"/>
                  </a:moveTo>
                  <a:lnTo>
                    <a:pt x="4171950" y="776287"/>
                  </a:lnTo>
                  <a:lnTo>
                    <a:pt x="4171950" y="785812"/>
                  </a:lnTo>
                  <a:lnTo>
                    <a:pt x="4181475" y="785812"/>
                  </a:lnTo>
                  <a:lnTo>
                    <a:pt x="4181475" y="776287"/>
                  </a:lnTo>
                  <a:close/>
                </a:path>
                <a:path w="5324475" h="786130" extrusionOk="0">
                  <a:moveTo>
                    <a:pt x="4238625" y="776287"/>
                  </a:moveTo>
                  <a:lnTo>
                    <a:pt x="4229100" y="776287"/>
                  </a:lnTo>
                  <a:lnTo>
                    <a:pt x="4229100" y="785812"/>
                  </a:lnTo>
                  <a:lnTo>
                    <a:pt x="4238625" y="785812"/>
                  </a:lnTo>
                  <a:lnTo>
                    <a:pt x="4238625" y="776287"/>
                  </a:lnTo>
                  <a:close/>
                </a:path>
                <a:path w="5324475" h="786130" extrusionOk="0">
                  <a:moveTo>
                    <a:pt x="4295775" y="776287"/>
                  </a:moveTo>
                  <a:lnTo>
                    <a:pt x="4286250" y="776287"/>
                  </a:lnTo>
                  <a:lnTo>
                    <a:pt x="4286250" y="785812"/>
                  </a:lnTo>
                  <a:lnTo>
                    <a:pt x="4295775" y="785812"/>
                  </a:lnTo>
                  <a:lnTo>
                    <a:pt x="4295775" y="776287"/>
                  </a:lnTo>
                  <a:close/>
                </a:path>
                <a:path w="5324475" h="786130" extrusionOk="0">
                  <a:moveTo>
                    <a:pt x="4352925" y="776287"/>
                  </a:moveTo>
                  <a:lnTo>
                    <a:pt x="4343400" y="776287"/>
                  </a:lnTo>
                  <a:lnTo>
                    <a:pt x="4343400" y="785812"/>
                  </a:lnTo>
                  <a:lnTo>
                    <a:pt x="4352925" y="785812"/>
                  </a:lnTo>
                  <a:lnTo>
                    <a:pt x="4352925" y="776287"/>
                  </a:lnTo>
                  <a:close/>
                </a:path>
                <a:path w="5324475" h="786130" extrusionOk="0">
                  <a:moveTo>
                    <a:pt x="4410075" y="776287"/>
                  </a:moveTo>
                  <a:lnTo>
                    <a:pt x="4400550" y="776287"/>
                  </a:lnTo>
                  <a:lnTo>
                    <a:pt x="4400550" y="785812"/>
                  </a:lnTo>
                  <a:lnTo>
                    <a:pt x="4410075" y="785812"/>
                  </a:lnTo>
                  <a:lnTo>
                    <a:pt x="4410075" y="776287"/>
                  </a:lnTo>
                  <a:close/>
                </a:path>
                <a:path w="5324475" h="786130" extrusionOk="0">
                  <a:moveTo>
                    <a:pt x="4467225" y="776287"/>
                  </a:moveTo>
                  <a:lnTo>
                    <a:pt x="4457700" y="776287"/>
                  </a:lnTo>
                  <a:lnTo>
                    <a:pt x="4457700" y="785812"/>
                  </a:lnTo>
                  <a:lnTo>
                    <a:pt x="4467225" y="785812"/>
                  </a:lnTo>
                  <a:lnTo>
                    <a:pt x="4467225" y="776287"/>
                  </a:lnTo>
                  <a:close/>
                </a:path>
                <a:path w="5324475" h="786130" extrusionOk="0">
                  <a:moveTo>
                    <a:pt x="4524375" y="776287"/>
                  </a:moveTo>
                  <a:lnTo>
                    <a:pt x="4514850" y="776287"/>
                  </a:lnTo>
                  <a:lnTo>
                    <a:pt x="4514850" y="785812"/>
                  </a:lnTo>
                  <a:lnTo>
                    <a:pt x="4524375" y="785812"/>
                  </a:lnTo>
                  <a:lnTo>
                    <a:pt x="4524375" y="776287"/>
                  </a:lnTo>
                  <a:close/>
                </a:path>
                <a:path w="5324475" h="786130" extrusionOk="0">
                  <a:moveTo>
                    <a:pt x="4581525" y="776287"/>
                  </a:moveTo>
                  <a:lnTo>
                    <a:pt x="4572000" y="776287"/>
                  </a:lnTo>
                  <a:lnTo>
                    <a:pt x="4572000" y="785812"/>
                  </a:lnTo>
                  <a:lnTo>
                    <a:pt x="4581525" y="785812"/>
                  </a:lnTo>
                  <a:lnTo>
                    <a:pt x="4581525" y="776287"/>
                  </a:lnTo>
                  <a:close/>
                </a:path>
                <a:path w="5324475" h="786130" extrusionOk="0">
                  <a:moveTo>
                    <a:pt x="4638675" y="776287"/>
                  </a:moveTo>
                  <a:lnTo>
                    <a:pt x="4629150" y="776287"/>
                  </a:lnTo>
                  <a:lnTo>
                    <a:pt x="4629150" y="785812"/>
                  </a:lnTo>
                  <a:lnTo>
                    <a:pt x="4638675" y="785812"/>
                  </a:lnTo>
                  <a:lnTo>
                    <a:pt x="4638675" y="776287"/>
                  </a:lnTo>
                  <a:close/>
                </a:path>
                <a:path w="5324475" h="786130" extrusionOk="0">
                  <a:moveTo>
                    <a:pt x="4695825" y="776287"/>
                  </a:moveTo>
                  <a:lnTo>
                    <a:pt x="4686300" y="776287"/>
                  </a:lnTo>
                  <a:lnTo>
                    <a:pt x="4686300" y="785812"/>
                  </a:lnTo>
                  <a:lnTo>
                    <a:pt x="4695825" y="785812"/>
                  </a:lnTo>
                  <a:lnTo>
                    <a:pt x="4695825" y="776287"/>
                  </a:lnTo>
                  <a:close/>
                </a:path>
                <a:path w="5324475" h="786130" extrusionOk="0">
                  <a:moveTo>
                    <a:pt x="4752975" y="776287"/>
                  </a:moveTo>
                  <a:lnTo>
                    <a:pt x="4743450" y="776287"/>
                  </a:lnTo>
                  <a:lnTo>
                    <a:pt x="4743450" y="785812"/>
                  </a:lnTo>
                  <a:lnTo>
                    <a:pt x="4752975" y="785812"/>
                  </a:lnTo>
                  <a:lnTo>
                    <a:pt x="4752975" y="776287"/>
                  </a:lnTo>
                  <a:close/>
                </a:path>
                <a:path w="5324475" h="786130" extrusionOk="0">
                  <a:moveTo>
                    <a:pt x="4810125" y="776287"/>
                  </a:moveTo>
                  <a:lnTo>
                    <a:pt x="4800600" y="776287"/>
                  </a:lnTo>
                  <a:lnTo>
                    <a:pt x="4800600" y="785812"/>
                  </a:lnTo>
                  <a:lnTo>
                    <a:pt x="4810125" y="785812"/>
                  </a:lnTo>
                  <a:lnTo>
                    <a:pt x="4810125" y="776287"/>
                  </a:lnTo>
                  <a:close/>
                </a:path>
                <a:path w="5324475" h="786130" extrusionOk="0">
                  <a:moveTo>
                    <a:pt x="4867275" y="776287"/>
                  </a:moveTo>
                  <a:lnTo>
                    <a:pt x="4857750" y="776287"/>
                  </a:lnTo>
                  <a:lnTo>
                    <a:pt x="4857750" y="785812"/>
                  </a:lnTo>
                  <a:lnTo>
                    <a:pt x="4867275" y="785812"/>
                  </a:lnTo>
                  <a:lnTo>
                    <a:pt x="4867275" y="776287"/>
                  </a:lnTo>
                  <a:close/>
                </a:path>
                <a:path w="5324475" h="786130" extrusionOk="0">
                  <a:moveTo>
                    <a:pt x="4924425" y="776287"/>
                  </a:moveTo>
                  <a:lnTo>
                    <a:pt x="4914900" y="776287"/>
                  </a:lnTo>
                  <a:lnTo>
                    <a:pt x="4914900" y="785812"/>
                  </a:lnTo>
                  <a:lnTo>
                    <a:pt x="4924425" y="785812"/>
                  </a:lnTo>
                  <a:lnTo>
                    <a:pt x="4924425" y="776287"/>
                  </a:lnTo>
                  <a:close/>
                </a:path>
                <a:path w="5324475" h="786130" extrusionOk="0">
                  <a:moveTo>
                    <a:pt x="4981575" y="776287"/>
                  </a:moveTo>
                  <a:lnTo>
                    <a:pt x="4972050" y="776287"/>
                  </a:lnTo>
                  <a:lnTo>
                    <a:pt x="4972050" y="785812"/>
                  </a:lnTo>
                  <a:lnTo>
                    <a:pt x="4981575" y="785812"/>
                  </a:lnTo>
                  <a:lnTo>
                    <a:pt x="4981575" y="776287"/>
                  </a:lnTo>
                  <a:close/>
                </a:path>
                <a:path w="5324475" h="786130" extrusionOk="0">
                  <a:moveTo>
                    <a:pt x="5038725" y="776287"/>
                  </a:moveTo>
                  <a:lnTo>
                    <a:pt x="5029200" y="776287"/>
                  </a:lnTo>
                  <a:lnTo>
                    <a:pt x="5029200" y="785812"/>
                  </a:lnTo>
                  <a:lnTo>
                    <a:pt x="5038725" y="785812"/>
                  </a:lnTo>
                  <a:lnTo>
                    <a:pt x="5038725" y="776287"/>
                  </a:lnTo>
                  <a:close/>
                </a:path>
                <a:path w="5324475" h="786130" extrusionOk="0">
                  <a:moveTo>
                    <a:pt x="5095875" y="776287"/>
                  </a:moveTo>
                  <a:lnTo>
                    <a:pt x="5086350" y="776287"/>
                  </a:lnTo>
                  <a:lnTo>
                    <a:pt x="5086350" y="785812"/>
                  </a:lnTo>
                  <a:lnTo>
                    <a:pt x="5095875" y="785812"/>
                  </a:lnTo>
                  <a:lnTo>
                    <a:pt x="5095875" y="776287"/>
                  </a:lnTo>
                  <a:close/>
                </a:path>
                <a:path w="5324475" h="786130" extrusionOk="0">
                  <a:moveTo>
                    <a:pt x="5153025" y="776287"/>
                  </a:moveTo>
                  <a:lnTo>
                    <a:pt x="5143500" y="776287"/>
                  </a:lnTo>
                  <a:lnTo>
                    <a:pt x="5143500" y="785812"/>
                  </a:lnTo>
                  <a:lnTo>
                    <a:pt x="5153025" y="785812"/>
                  </a:lnTo>
                  <a:lnTo>
                    <a:pt x="5153025" y="776287"/>
                  </a:lnTo>
                  <a:close/>
                </a:path>
                <a:path w="5324475" h="786130" extrusionOk="0">
                  <a:moveTo>
                    <a:pt x="5210175" y="776287"/>
                  </a:moveTo>
                  <a:lnTo>
                    <a:pt x="5200650" y="776287"/>
                  </a:lnTo>
                  <a:lnTo>
                    <a:pt x="5200650" y="785812"/>
                  </a:lnTo>
                  <a:lnTo>
                    <a:pt x="5210175" y="785812"/>
                  </a:lnTo>
                  <a:lnTo>
                    <a:pt x="5210175" y="776287"/>
                  </a:lnTo>
                  <a:close/>
                </a:path>
                <a:path w="5324475" h="786130" extrusionOk="0">
                  <a:moveTo>
                    <a:pt x="5267325" y="776287"/>
                  </a:moveTo>
                  <a:lnTo>
                    <a:pt x="5257800" y="776287"/>
                  </a:lnTo>
                  <a:lnTo>
                    <a:pt x="5257800" y="785812"/>
                  </a:lnTo>
                  <a:lnTo>
                    <a:pt x="5267325" y="785812"/>
                  </a:lnTo>
                  <a:lnTo>
                    <a:pt x="5267325" y="776287"/>
                  </a:lnTo>
                  <a:close/>
                </a:path>
                <a:path w="5324475" h="786130" extrusionOk="0">
                  <a:moveTo>
                    <a:pt x="5324475" y="776287"/>
                  </a:moveTo>
                  <a:lnTo>
                    <a:pt x="5314950" y="776287"/>
                  </a:lnTo>
                  <a:lnTo>
                    <a:pt x="5314950" y="785812"/>
                  </a:lnTo>
                  <a:lnTo>
                    <a:pt x="5324475" y="785812"/>
                  </a:lnTo>
                  <a:lnTo>
                    <a:pt x="5324475" y="776287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7048500" y="1285887"/>
              <a:ext cx="5324475" cy="786130"/>
            </a:xfrm>
            <a:custGeom>
              <a:avLst/>
              <a:gdLst/>
              <a:ahLst/>
              <a:cxnLst/>
              <a:rect l="l" t="t" r="r" b="b"/>
              <a:pathLst>
                <a:path w="5324475" h="786130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24475" h="786130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24475" h="786130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24475" h="786130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24475" h="786130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24475" h="786130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24475" h="786130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24475" h="786130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24475" h="786130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24475" h="786130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24475" h="786130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24475" h="786130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24475" h="786130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24475" h="786130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324475" h="786130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324475" h="786130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324475" h="786130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324475" h="786130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324475" h="786130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24475" h="786130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24475" h="786130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324475" h="786130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324475" h="786130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324475" h="786130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324475" h="786130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324475" h="786130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324475" h="786130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324475" h="786130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324475" h="786130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324475" h="786130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324475" h="786130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324475" h="786130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324475" h="786130" extrusionOk="0">
                  <a:moveTo>
                    <a:pt x="3152775" y="776287"/>
                  </a:moveTo>
                  <a:lnTo>
                    <a:pt x="3143250" y="776287"/>
                  </a:lnTo>
                  <a:lnTo>
                    <a:pt x="3143250" y="785812"/>
                  </a:lnTo>
                  <a:lnTo>
                    <a:pt x="3152775" y="785812"/>
                  </a:lnTo>
                  <a:lnTo>
                    <a:pt x="3152775" y="776287"/>
                  </a:lnTo>
                  <a:close/>
                </a:path>
                <a:path w="5324475" h="786130" extrusionOk="0">
                  <a:moveTo>
                    <a:pt x="3209925" y="776287"/>
                  </a:moveTo>
                  <a:lnTo>
                    <a:pt x="3200400" y="776287"/>
                  </a:lnTo>
                  <a:lnTo>
                    <a:pt x="3200400" y="785812"/>
                  </a:lnTo>
                  <a:lnTo>
                    <a:pt x="3209925" y="785812"/>
                  </a:lnTo>
                  <a:lnTo>
                    <a:pt x="3209925" y="776287"/>
                  </a:lnTo>
                  <a:close/>
                </a:path>
                <a:path w="5324475" h="786130" extrusionOk="0">
                  <a:moveTo>
                    <a:pt x="3267075" y="776287"/>
                  </a:moveTo>
                  <a:lnTo>
                    <a:pt x="3257550" y="776287"/>
                  </a:lnTo>
                  <a:lnTo>
                    <a:pt x="3257550" y="785812"/>
                  </a:lnTo>
                  <a:lnTo>
                    <a:pt x="3267075" y="785812"/>
                  </a:lnTo>
                  <a:lnTo>
                    <a:pt x="3267075" y="776287"/>
                  </a:lnTo>
                  <a:close/>
                </a:path>
                <a:path w="5324475" h="786130" extrusionOk="0">
                  <a:moveTo>
                    <a:pt x="3324225" y="776287"/>
                  </a:moveTo>
                  <a:lnTo>
                    <a:pt x="3314700" y="776287"/>
                  </a:lnTo>
                  <a:lnTo>
                    <a:pt x="3314700" y="785812"/>
                  </a:lnTo>
                  <a:lnTo>
                    <a:pt x="3324225" y="785812"/>
                  </a:lnTo>
                  <a:lnTo>
                    <a:pt x="3324225" y="776287"/>
                  </a:lnTo>
                  <a:close/>
                </a:path>
                <a:path w="5324475" h="786130" extrusionOk="0">
                  <a:moveTo>
                    <a:pt x="3381375" y="776287"/>
                  </a:moveTo>
                  <a:lnTo>
                    <a:pt x="3371850" y="776287"/>
                  </a:lnTo>
                  <a:lnTo>
                    <a:pt x="3371850" y="785812"/>
                  </a:lnTo>
                  <a:lnTo>
                    <a:pt x="3381375" y="785812"/>
                  </a:lnTo>
                  <a:lnTo>
                    <a:pt x="3381375" y="776287"/>
                  </a:lnTo>
                  <a:close/>
                </a:path>
                <a:path w="5324475" h="786130" extrusionOk="0">
                  <a:moveTo>
                    <a:pt x="3438525" y="776287"/>
                  </a:moveTo>
                  <a:lnTo>
                    <a:pt x="3429000" y="776287"/>
                  </a:lnTo>
                  <a:lnTo>
                    <a:pt x="3429000" y="785812"/>
                  </a:lnTo>
                  <a:lnTo>
                    <a:pt x="3438525" y="785812"/>
                  </a:lnTo>
                  <a:lnTo>
                    <a:pt x="3438525" y="776287"/>
                  </a:lnTo>
                  <a:close/>
                </a:path>
                <a:path w="5324475" h="786130" extrusionOk="0">
                  <a:moveTo>
                    <a:pt x="3495675" y="776287"/>
                  </a:moveTo>
                  <a:lnTo>
                    <a:pt x="3486150" y="776287"/>
                  </a:lnTo>
                  <a:lnTo>
                    <a:pt x="3486150" y="785812"/>
                  </a:lnTo>
                  <a:lnTo>
                    <a:pt x="3495675" y="785812"/>
                  </a:lnTo>
                  <a:lnTo>
                    <a:pt x="3495675" y="776287"/>
                  </a:lnTo>
                  <a:close/>
                </a:path>
                <a:path w="5324475" h="786130" extrusionOk="0">
                  <a:moveTo>
                    <a:pt x="3552825" y="776287"/>
                  </a:moveTo>
                  <a:lnTo>
                    <a:pt x="3543300" y="776287"/>
                  </a:lnTo>
                  <a:lnTo>
                    <a:pt x="3543300" y="785812"/>
                  </a:lnTo>
                  <a:lnTo>
                    <a:pt x="3552825" y="785812"/>
                  </a:lnTo>
                  <a:lnTo>
                    <a:pt x="3552825" y="776287"/>
                  </a:lnTo>
                  <a:close/>
                </a:path>
                <a:path w="5324475" h="786130" extrusionOk="0">
                  <a:moveTo>
                    <a:pt x="3609975" y="776287"/>
                  </a:moveTo>
                  <a:lnTo>
                    <a:pt x="3600450" y="776287"/>
                  </a:lnTo>
                  <a:lnTo>
                    <a:pt x="3600450" y="785812"/>
                  </a:lnTo>
                  <a:lnTo>
                    <a:pt x="3609975" y="785812"/>
                  </a:lnTo>
                  <a:lnTo>
                    <a:pt x="3609975" y="776287"/>
                  </a:lnTo>
                  <a:close/>
                </a:path>
                <a:path w="5324475" h="786130" extrusionOk="0">
                  <a:moveTo>
                    <a:pt x="3667125" y="776287"/>
                  </a:moveTo>
                  <a:lnTo>
                    <a:pt x="3657600" y="776287"/>
                  </a:lnTo>
                  <a:lnTo>
                    <a:pt x="3657600" y="785812"/>
                  </a:lnTo>
                  <a:lnTo>
                    <a:pt x="3667125" y="785812"/>
                  </a:lnTo>
                  <a:lnTo>
                    <a:pt x="3667125" y="776287"/>
                  </a:lnTo>
                  <a:close/>
                </a:path>
                <a:path w="5324475" h="786130" extrusionOk="0">
                  <a:moveTo>
                    <a:pt x="3724275" y="776287"/>
                  </a:moveTo>
                  <a:lnTo>
                    <a:pt x="3714750" y="776287"/>
                  </a:lnTo>
                  <a:lnTo>
                    <a:pt x="3714750" y="785812"/>
                  </a:lnTo>
                  <a:lnTo>
                    <a:pt x="3724275" y="785812"/>
                  </a:lnTo>
                  <a:lnTo>
                    <a:pt x="3724275" y="776287"/>
                  </a:lnTo>
                  <a:close/>
                </a:path>
                <a:path w="5324475" h="786130" extrusionOk="0">
                  <a:moveTo>
                    <a:pt x="3781425" y="776287"/>
                  </a:moveTo>
                  <a:lnTo>
                    <a:pt x="3771900" y="776287"/>
                  </a:lnTo>
                  <a:lnTo>
                    <a:pt x="3771900" y="785812"/>
                  </a:lnTo>
                  <a:lnTo>
                    <a:pt x="3781425" y="785812"/>
                  </a:lnTo>
                  <a:lnTo>
                    <a:pt x="3781425" y="776287"/>
                  </a:lnTo>
                  <a:close/>
                </a:path>
                <a:path w="5324475" h="786130" extrusionOk="0">
                  <a:moveTo>
                    <a:pt x="3838575" y="776287"/>
                  </a:moveTo>
                  <a:lnTo>
                    <a:pt x="3829050" y="776287"/>
                  </a:lnTo>
                  <a:lnTo>
                    <a:pt x="3829050" y="785812"/>
                  </a:lnTo>
                  <a:lnTo>
                    <a:pt x="3838575" y="785812"/>
                  </a:lnTo>
                  <a:lnTo>
                    <a:pt x="3838575" y="776287"/>
                  </a:lnTo>
                  <a:close/>
                </a:path>
                <a:path w="5324475" h="786130" extrusionOk="0">
                  <a:moveTo>
                    <a:pt x="3895725" y="776287"/>
                  </a:moveTo>
                  <a:lnTo>
                    <a:pt x="3886200" y="776287"/>
                  </a:lnTo>
                  <a:lnTo>
                    <a:pt x="3886200" y="785812"/>
                  </a:lnTo>
                  <a:lnTo>
                    <a:pt x="3895725" y="785812"/>
                  </a:lnTo>
                  <a:lnTo>
                    <a:pt x="3895725" y="776287"/>
                  </a:lnTo>
                  <a:close/>
                </a:path>
                <a:path w="5324475" h="786130" extrusionOk="0">
                  <a:moveTo>
                    <a:pt x="3952875" y="776287"/>
                  </a:moveTo>
                  <a:lnTo>
                    <a:pt x="3943350" y="776287"/>
                  </a:lnTo>
                  <a:lnTo>
                    <a:pt x="3943350" y="785812"/>
                  </a:lnTo>
                  <a:lnTo>
                    <a:pt x="3952875" y="785812"/>
                  </a:lnTo>
                  <a:lnTo>
                    <a:pt x="3952875" y="776287"/>
                  </a:lnTo>
                  <a:close/>
                </a:path>
                <a:path w="5324475" h="786130" extrusionOk="0">
                  <a:moveTo>
                    <a:pt x="4010025" y="776287"/>
                  </a:moveTo>
                  <a:lnTo>
                    <a:pt x="4000500" y="776287"/>
                  </a:lnTo>
                  <a:lnTo>
                    <a:pt x="4000500" y="785812"/>
                  </a:lnTo>
                  <a:lnTo>
                    <a:pt x="4010025" y="785812"/>
                  </a:lnTo>
                  <a:lnTo>
                    <a:pt x="4010025" y="776287"/>
                  </a:lnTo>
                  <a:close/>
                </a:path>
                <a:path w="5324475" h="786130" extrusionOk="0">
                  <a:moveTo>
                    <a:pt x="4067175" y="776287"/>
                  </a:moveTo>
                  <a:lnTo>
                    <a:pt x="4057650" y="776287"/>
                  </a:lnTo>
                  <a:lnTo>
                    <a:pt x="4057650" y="785812"/>
                  </a:lnTo>
                  <a:lnTo>
                    <a:pt x="4067175" y="785812"/>
                  </a:lnTo>
                  <a:lnTo>
                    <a:pt x="4067175" y="776287"/>
                  </a:lnTo>
                  <a:close/>
                </a:path>
                <a:path w="5324475" h="786130" extrusionOk="0">
                  <a:moveTo>
                    <a:pt x="4124325" y="776287"/>
                  </a:moveTo>
                  <a:lnTo>
                    <a:pt x="4114800" y="776287"/>
                  </a:lnTo>
                  <a:lnTo>
                    <a:pt x="4114800" y="785812"/>
                  </a:lnTo>
                  <a:lnTo>
                    <a:pt x="4124325" y="785812"/>
                  </a:lnTo>
                  <a:lnTo>
                    <a:pt x="4124325" y="776287"/>
                  </a:lnTo>
                  <a:close/>
                </a:path>
                <a:path w="5324475" h="786130" extrusionOk="0">
                  <a:moveTo>
                    <a:pt x="4181475" y="776287"/>
                  </a:moveTo>
                  <a:lnTo>
                    <a:pt x="4171950" y="776287"/>
                  </a:lnTo>
                  <a:lnTo>
                    <a:pt x="4171950" y="785812"/>
                  </a:lnTo>
                  <a:lnTo>
                    <a:pt x="4181475" y="785812"/>
                  </a:lnTo>
                  <a:lnTo>
                    <a:pt x="4181475" y="776287"/>
                  </a:lnTo>
                  <a:close/>
                </a:path>
                <a:path w="5324475" h="786130" extrusionOk="0">
                  <a:moveTo>
                    <a:pt x="4238625" y="776287"/>
                  </a:moveTo>
                  <a:lnTo>
                    <a:pt x="4229100" y="776287"/>
                  </a:lnTo>
                  <a:lnTo>
                    <a:pt x="4229100" y="785812"/>
                  </a:lnTo>
                  <a:lnTo>
                    <a:pt x="4238625" y="785812"/>
                  </a:lnTo>
                  <a:lnTo>
                    <a:pt x="4238625" y="776287"/>
                  </a:lnTo>
                  <a:close/>
                </a:path>
                <a:path w="5324475" h="786130" extrusionOk="0">
                  <a:moveTo>
                    <a:pt x="4295775" y="776287"/>
                  </a:moveTo>
                  <a:lnTo>
                    <a:pt x="4286250" y="776287"/>
                  </a:lnTo>
                  <a:lnTo>
                    <a:pt x="4286250" y="785812"/>
                  </a:lnTo>
                  <a:lnTo>
                    <a:pt x="4295775" y="785812"/>
                  </a:lnTo>
                  <a:lnTo>
                    <a:pt x="4295775" y="776287"/>
                  </a:lnTo>
                  <a:close/>
                </a:path>
                <a:path w="5324475" h="786130" extrusionOk="0">
                  <a:moveTo>
                    <a:pt x="4352925" y="776287"/>
                  </a:moveTo>
                  <a:lnTo>
                    <a:pt x="4343400" y="776287"/>
                  </a:lnTo>
                  <a:lnTo>
                    <a:pt x="4343400" y="785812"/>
                  </a:lnTo>
                  <a:lnTo>
                    <a:pt x="4352925" y="785812"/>
                  </a:lnTo>
                  <a:lnTo>
                    <a:pt x="4352925" y="776287"/>
                  </a:lnTo>
                  <a:close/>
                </a:path>
                <a:path w="5324475" h="786130" extrusionOk="0">
                  <a:moveTo>
                    <a:pt x="4410075" y="776287"/>
                  </a:moveTo>
                  <a:lnTo>
                    <a:pt x="4400550" y="776287"/>
                  </a:lnTo>
                  <a:lnTo>
                    <a:pt x="4400550" y="785812"/>
                  </a:lnTo>
                  <a:lnTo>
                    <a:pt x="4410075" y="785812"/>
                  </a:lnTo>
                  <a:lnTo>
                    <a:pt x="4410075" y="776287"/>
                  </a:lnTo>
                  <a:close/>
                </a:path>
                <a:path w="5324475" h="786130" extrusionOk="0">
                  <a:moveTo>
                    <a:pt x="4467225" y="776287"/>
                  </a:moveTo>
                  <a:lnTo>
                    <a:pt x="4457700" y="776287"/>
                  </a:lnTo>
                  <a:lnTo>
                    <a:pt x="4457700" y="785812"/>
                  </a:lnTo>
                  <a:lnTo>
                    <a:pt x="4467225" y="785812"/>
                  </a:lnTo>
                  <a:lnTo>
                    <a:pt x="4467225" y="776287"/>
                  </a:lnTo>
                  <a:close/>
                </a:path>
                <a:path w="5324475" h="786130" extrusionOk="0">
                  <a:moveTo>
                    <a:pt x="4524375" y="776287"/>
                  </a:moveTo>
                  <a:lnTo>
                    <a:pt x="4514850" y="776287"/>
                  </a:lnTo>
                  <a:lnTo>
                    <a:pt x="4514850" y="785812"/>
                  </a:lnTo>
                  <a:lnTo>
                    <a:pt x="4524375" y="785812"/>
                  </a:lnTo>
                  <a:lnTo>
                    <a:pt x="4524375" y="776287"/>
                  </a:lnTo>
                  <a:close/>
                </a:path>
                <a:path w="5324475" h="786130" extrusionOk="0">
                  <a:moveTo>
                    <a:pt x="4581525" y="776287"/>
                  </a:moveTo>
                  <a:lnTo>
                    <a:pt x="4572000" y="776287"/>
                  </a:lnTo>
                  <a:lnTo>
                    <a:pt x="4572000" y="785812"/>
                  </a:lnTo>
                  <a:lnTo>
                    <a:pt x="4581525" y="785812"/>
                  </a:lnTo>
                  <a:lnTo>
                    <a:pt x="4581525" y="776287"/>
                  </a:lnTo>
                  <a:close/>
                </a:path>
                <a:path w="5324475" h="786130" extrusionOk="0">
                  <a:moveTo>
                    <a:pt x="4638675" y="776287"/>
                  </a:moveTo>
                  <a:lnTo>
                    <a:pt x="4629150" y="776287"/>
                  </a:lnTo>
                  <a:lnTo>
                    <a:pt x="4629150" y="785812"/>
                  </a:lnTo>
                  <a:lnTo>
                    <a:pt x="4638675" y="785812"/>
                  </a:lnTo>
                  <a:lnTo>
                    <a:pt x="4638675" y="776287"/>
                  </a:lnTo>
                  <a:close/>
                </a:path>
                <a:path w="5324475" h="786130" extrusionOk="0">
                  <a:moveTo>
                    <a:pt x="4695825" y="776287"/>
                  </a:moveTo>
                  <a:lnTo>
                    <a:pt x="4686300" y="776287"/>
                  </a:lnTo>
                  <a:lnTo>
                    <a:pt x="4686300" y="785812"/>
                  </a:lnTo>
                  <a:lnTo>
                    <a:pt x="4695825" y="785812"/>
                  </a:lnTo>
                  <a:lnTo>
                    <a:pt x="4695825" y="776287"/>
                  </a:lnTo>
                  <a:close/>
                </a:path>
                <a:path w="5324475" h="786130" extrusionOk="0">
                  <a:moveTo>
                    <a:pt x="4752975" y="776287"/>
                  </a:moveTo>
                  <a:lnTo>
                    <a:pt x="4743450" y="776287"/>
                  </a:lnTo>
                  <a:lnTo>
                    <a:pt x="4743450" y="785812"/>
                  </a:lnTo>
                  <a:lnTo>
                    <a:pt x="4752975" y="785812"/>
                  </a:lnTo>
                  <a:lnTo>
                    <a:pt x="4752975" y="776287"/>
                  </a:lnTo>
                  <a:close/>
                </a:path>
                <a:path w="5324475" h="786130" extrusionOk="0">
                  <a:moveTo>
                    <a:pt x="4810125" y="776287"/>
                  </a:moveTo>
                  <a:lnTo>
                    <a:pt x="4800600" y="776287"/>
                  </a:lnTo>
                  <a:lnTo>
                    <a:pt x="4800600" y="785812"/>
                  </a:lnTo>
                  <a:lnTo>
                    <a:pt x="4810125" y="785812"/>
                  </a:lnTo>
                  <a:lnTo>
                    <a:pt x="4810125" y="776287"/>
                  </a:lnTo>
                  <a:close/>
                </a:path>
                <a:path w="5324475" h="786130" extrusionOk="0">
                  <a:moveTo>
                    <a:pt x="4867275" y="776287"/>
                  </a:moveTo>
                  <a:lnTo>
                    <a:pt x="4857750" y="776287"/>
                  </a:lnTo>
                  <a:lnTo>
                    <a:pt x="4857750" y="785812"/>
                  </a:lnTo>
                  <a:lnTo>
                    <a:pt x="4867275" y="785812"/>
                  </a:lnTo>
                  <a:lnTo>
                    <a:pt x="4867275" y="776287"/>
                  </a:lnTo>
                  <a:close/>
                </a:path>
                <a:path w="5324475" h="786130" extrusionOk="0">
                  <a:moveTo>
                    <a:pt x="4924425" y="776287"/>
                  </a:moveTo>
                  <a:lnTo>
                    <a:pt x="4914900" y="776287"/>
                  </a:lnTo>
                  <a:lnTo>
                    <a:pt x="4914900" y="785812"/>
                  </a:lnTo>
                  <a:lnTo>
                    <a:pt x="4924425" y="785812"/>
                  </a:lnTo>
                  <a:lnTo>
                    <a:pt x="4924425" y="776287"/>
                  </a:lnTo>
                  <a:close/>
                </a:path>
                <a:path w="5324475" h="786130" extrusionOk="0">
                  <a:moveTo>
                    <a:pt x="4981575" y="776287"/>
                  </a:moveTo>
                  <a:lnTo>
                    <a:pt x="4972050" y="776287"/>
                  </a:lnTo>
                  <a:lnTo>
                    <a:pt x="4972050" y="785812"/>
                  </a:lnTo>
                  <a:lnTo>
                    <a:pt x="4981575" y="785812"/>
                  </a:lnTo>
                  <a:lnTo>
                    <a:pt x="4981575" y="776287"/>
                  </a:lnTo>
                  <a:close/>
                </a:path>
                <a:path w="5324475" h="786130" extrusionOk="0">
                  <a:moveTo>
                    <a:pt x="5038725" y="776287"/>
                  </a:moveTo>
                  <a:lnTo>
                    <a:pt x="5029200" y="776287"/>
                  </a:lnTo>
                  <a:lnTo>
                    <a:pt x="5029200" y="785812"/>
                  </a:lnTo>
                  <a:lnTo>
                    <a:pt x="5038725" y="785812"/>
                  </a:lnTo>
                  <a:lnTo>
                    <a:pt x="5038725" y="776287"/>
                  </a:lnTo>
                  <a:close/>
                </a:path>
                <a:path w="5324475" h="786130" extrusionOk="0">
                  <a:moveTo>
                    <a:pt x="5095875" y="776287"/>
                  </a:moveTo>
                  <a:lnTo>
                    <a:pt x="5086350" y="776287"/>
                  </a:lnTo>
                  <a:lnTo>
                    <a:pt x="5086350" y="785812"/>
                  </a:lnTo>
                  <a:lnTo>
                    <a:pt x="5095875" y="785812"/>
                  </a:lnTo>
                  <a:lnTo>
                    <a:pt x="5095875" y="776287"/>
                  </a:lnTo>
                  <a:close/>
                </a:path>
                <a:path w="5324475" h="786130" extrusionOk="0">
                  <a:moveTo>
                    <a:pt x="5153025" y="776287"/>
                  </a:moveTo>
                  <a:lnTo>
                    <a:pt x="5143500" y="776287"/>
                  </a:lnTo>
                  <a:lnTo>
                    <a:pt x="5143500" y="785812"/>
                  </a:lnTo>
                  <a:lnTo>
                    <a:pt x="5153025" y="785812"/>
                  </a:lnTo>
                  <a:lnTo>
                    <a:pt x="5153025" y="776287"/>
                  </a:lnTo>
                  <a:close/>
                </a:path>
                <a:path w="5324475" h="786130" extrusionOk="0">
                  <a:moveTo>
                    <a:pt x="5210175" y="776287"/>
                  </a:moveTo>
                  <a:lnTo>
                    <a:pt x="5200650" y="776287"/>
                  </a:lnTo>
                  <a:lnTo>
                    <a:pt x="5200650" y="785812"/>
                  </a:lnTo>
                  <a:lnTo>
                    <a:pt x="5210175" y="785812"/>
                  </a:lnTo>
                  <a:lnTo>
                    <a:pt x="5210175" y="776287"/>
                  </a:lnTo>
                  <a:close/>
                </a:path>
                <a:path w="5324475" h="786130" extrusionOk="0">
                  <a:moveTo>
                    <a:pt x="5267325" y="776287"/>
                  </a:moveTo>
                  <a:lnTo>
                    <a:pt x="5257800" y="776287"/>
                  </a:lnTo>
                  <a:lnTo>
                    <a:pt x="5257800" y="785812"/>
                  </a:lnTo>
                  <a:lnTo>
                    <a:pt x="5267325" y="785812"/>
                  </a:lnTo>
                  <a:lnTo>
                    <a:pt x="5267325" y="776287"/>
                  </a:lnTo>
                  <a:close/>
                </a:path>
                <a:path w="5324475" h="786130" extrusionOk="0">
                  <a:moveTo>
                    <a:pt x="5324475" y="776287"/>
                  </a:moveTo>
                  <a:lnTo>
                    <a:pt x="5314950" y="776287"/>
                  </a:lnTo>
                  <a:lnTo>
                    <a:pt x="5314950" y="785812"/>
                  </a:lnTo>
                  <a:lnTo>
                    <a:pt x="5324475" y="785812"/>
                  </a:lnTo>
                  <a:lnTo>
                    <a:pt x="5324475" y="776287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8820150" y="1285887"/>
              <a:ext cx="3552825" cy="9525"/>
            </a:xfrm>
            <a:custGeom>
              <a:avLst/>
              <a:gdLst/>
              <a:ahLst/>
              <a:cxnLst/>
              <a:rect l="l" t="t" r="r" b="b"/>
              <a:pathLst>
                <a:path w="35528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5528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5528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5528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5528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5528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5528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5528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5528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55282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55282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55282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55282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55282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55282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55282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55282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55282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55282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55282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55282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55282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55282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55282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55282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552825" h="9525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552825" h="9525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552825" h="9525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552825" h="9525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552825" h="9525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552825" h="9525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552825" h="9525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552825" h="9525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552825" h="9525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552825" h="9525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552825" h="9525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552825" h="9525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552825" h="9525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552825" h="9525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552825" h="9525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552825" h="9525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552825" h="9525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552825" h="9525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552825" h="9525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552825" h="9525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552825" h="9525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552825" h="9525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552825" h="9525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552825" h="9525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552825" h="9525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3552825" h="9525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3552825" h="9525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3552825" h="9525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3552825" h="9525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3552825" h="9525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3552825" h="9525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3552825" h="9525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3552825" h="9525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3552825" h="9525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3552825" h="9525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3552825" h="9525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3552825" h="9525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3552825" h="9525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6"/>
          <p:cNvSpPr txBox="1"/>
          <p:nvPr/>
        </p:nvSpPr>
        <p:spPr>
          <a:xfrm>
            <a:off x="6812557" y="4305399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750942" y="3529112"/>
            <a:ext cx="21526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750942" y="2752824"/>
            <a:ext cx="21526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750942" y="1976536"/>
            <a:ext cx="215400" cy="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750942" y="1200249"/>
            <a:ext cx="21526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8850924" y="4416425"/>
            <a:ext cx="24066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Free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10330988" y="4416425"/>
            <a:ext cx="23876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Paid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5" name="Google Shape;135;p16"/>
          <p:cNvGrpSpPr/>
          <p:nvPr/>
        </p:nvGrpSpPr>
        <p:grpSpPr>
          <a:xfrm>
            <a:off x="8379618" y="1557614"/>
            <a:ext cx="2600431" cy="2834005"/>
            <a:chOff x="8379618" y="1557614"/>
            <a:chExt cx="2600431" cy="2834005"/>
          </a:xfrm>
        </p:grpSpPr>
        <p:sp>
          <p:nvSpPr>
            <p:cNvPr id="136" name="Google Shape;136;p16"/>
            <p:cNvSpPr/>
            <p:nvPr/>
          </p:nvSpPr>
          <p:spPr>
            <a:xfrm>
              <a:off x="8379618" y="1557614"/>
              <a:ext cx="1121410" cy="2834005"/>
            </a:xfrm>
            <a:custGeom>
              <a:avLst/>
              <a:gdLst/>
              <a:ahLst/>
              <a:cxnLst/>
              <a:rect l="l" t="t" r="r" b="b"/>
              <a:pathLst>
                <a:path w="1121409" h="2834004" extrusionOk="0">
                  <a:moveTo>
                    <a:pt x="1120942" y="2833410"/>
                  </a:moveTo>
                  <a:lnTo>
                    <a:pt x="0" y="2833410"/>
                  </a:lnTo>
                  <a:lnTo>
                    <a:pt x="0" y="0"/>
                  </a:lnTo>
                  <a:lnTo>
                    <a:pt x="1120942" y="0"/>
                  </a:lnTo>
                  <a:lnTo>
                    <a:pt x="1120942" y="283341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9858639" y="4176730"/>
              <a:ext cx="1121410" cy="214629"/>
            </a:xfrm>
            <a:custGeom>
              <a:avLst/>
              <a:gdLst/>
              <a:ahLst/>
              <a:cxnLst/>
              <a:rect l="l" t="t" r="r" b="b"/>
              <a:pathLst>
                <a:path w="1121409" h="214629" extrusionOk="0">
                  <a:moveTo>
                    <a:pt x="1120942" y="214294"/>
                  </a:moveTo>
                  <a:lnTo>
                    <a:pt x="0" y="214294"/>
                  </a:lnTo>
                  <a:lnTo>
                    <a:pt x="0" y="0"/>
                  </a:lnTo>
                  <a:lnTo>
                    <a:pt x="1120942" y="0"/>
                  </a:lnTo>
                  <a:lnTo>
                    <a:pt x="1120942" y="21429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6"/>
          <p:cNvSpPr txBox="1"/>
          <p:nvPr/>
        </p:nvSpPr>
        <p:spPr>
          <a:xfrm>
            <a:off x="8832586" y="1354414"/>
            <a:ext cx="21526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36K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342415" y="3973530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791126" y="4895208"/>
            <a:ext cx="5467350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Free apps got 12 times more total ratings than Paid apps.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21209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people used Free apps therefore getting more total rating.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508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few people use Paid apps and hence getting a lower total rating.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 Desktop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0" y="0"/>
            <a:ext cx="12649200" cy="7320915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314126" y="4895208"/>
            <a:ext cx="575310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3350" marR="421005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total app reviews increased consistently from the year 2010 to 2018.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508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year 2010 had the least amount of reviews where only one content rating was available.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175895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app reviews were made in 2018 with all content ratings available each having lots of reviews.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5364907" y="428688"/>
            <a:ext cx="1919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INSIGHTS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6791126" y="4895208"/>
            <a:ext cx="546608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3350" marR="10541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Finance category had the highest amount of revenue from paid apps only.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9271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Categories with zero total price contain free apps only and no paid apps.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508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Categories with a positive total price contain at least one or more paid apps.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8560701" y="943050"/>
            <a:ext cx="24303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52423"/>
                </a:solidFill>
                <a:latin typeface="Trebuchet MS"/>
                <a:ea typeface="Trebuchet MS"/>
                <a:cs typeface="Trebuchet MS"/>
                <a:sym typeface="Trebuchet MS"/>
              </a:rPr>
              <a:t>TOTAL PRICE BY CATEGORY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8239125" y="43624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8239125" y="1333512"/>
            <a:ext cx="3895725" cy="183893"/>
            <a:chOff x="8239125" y="1333512"/>
            <a:chExt cx="3895725" cy="183893"/>
          </a:xfrm>
        </p:grpSpPr>
        <p:sp>
          <p:nvSpPr>
            <p:cNvPr id="153" name="Google Shape;153;p17"/>
            <p:cNvSpPr/>
            <p:nvPr/>
          </p:nvSpPr>
          <p:spPr>
            <a:xfrm>
              <a:off x="8239125" y="1333512"/>
              <a:ext cx="3202305" cy="9525"/>
            </a:xfrm>
            <a:custGeom>
              <a:avLst/>
              <a:gdLst/>
              <a:ahLst/>
              <a:cxnLst/>
              <a:rect l="l" t="t" r="r" b="b"/>
              <a:pathLst>
                <a:path w="3202304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202304" h="9525" extrusionOk="0">
                  <a:moveTo>
                    <a:pt x="1605915" y="0"/>
                  </a:moveTo>
                  <a:lnTo>
                    <a:pt x="1596390" y="0"/>
                  </a:lnTo>
                  <a:lnTo>
                    <a:pt x="1596390" y="9525"/>
                  </a:lnTo>
                  <a:lnTo>
                    <a:pt x="1605915" y="9525"/>
                  </a:lnTo>
                  <a:lnTo>
                    <a:pt x="1605915" y="0"/>
                  </a:lnTo>
                  <a:close/>
                </a:path>
                <a:path w="3202304" h="9525" extrusionOk="0">
                  <a:moveTo>
                    <a:pt x="3202305" y="0"/>
                  </a:moveTo>
                  <a:lnTo>
                    <a:pt x="3192780" y="0"/>
                  </a:lnTo>
                  <a:lnTo>
                    <a:pt x="3192780" y="9525"/>
                  </a:lnTo>
                  <a:lnTo>
                    <a:pt x="3202305" y="9525"/>
                  </a:lnTo>
                  <a:lnTo>
                    <a:pt x="320230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8239125" y="1365005"/>
              <a:ext cx="3895725" cy="152400"/>
            </a:xfrm>
            <a:custGeom>
              <a:avLst/>
              <a:gdLst/>
              <a:ahLst/>
              <a:cxnLst/>
              <a:rect l="l" t="t" r="r" b="b"/>
              <a:pathLst>
                <a:path w="3895725" h="152400" extrusionOk="0">
                  <a:moveTo>
                    <a:pt x="3895191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3895191" y="0"/>
                  </a:lnTo>
                  <a:lnTo>
                    <a:pt x="3895191" y="152399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8239125" y="1562112"/>
            <a:ext cx="3659504" cy="2527389"/>
            <a:chOff x="8239125" y="1562112"/>
            <a:chExt cx="3659504" cy="2527389"/>
          </a:xfrm>
        </p:grpSpPr>
        <p:sp>
          <p:nvSpPr>
            <p:cNvPr id="156" name="Google Shape;156;p17"/>
            <p:cNvSpPr/>
            <p:nvPr/>
          </p:nvSpPr>
          <p:spPr>
            <a:xfrm>
              <a:off x="8239125" y="1562112"/>
              <a:ext cx="3202305" cy="2352675"/>
            </a:xfrm>
            <a:custGeom>
              <a:avLst/>
              <a:gdLst/>
              <a:ahLst/>
              <a:cxnLst/>
              <a:rect l="l" t="t" r="r" b="b"/>
              <a:pathLst>
                <a:path w="3202304" h="2352675" extrusionOk="0">
                  <a:moveTo>
                    <a:pt x="9525" y="2343150"/>
                  </a:moveTo>
                  <a:lnTo>
                    <a:pt x="0" y="2343150"/>
                  </a:lnTo>
                  <a:lnTo>
                    <a:pt x="0" y="2352675"/>
                  </a:lnTo>
                  <a:lnTo>
                    <a:pt x="9525" y="2352675"/>
                  </a:lnTo>
                  <a:lnTo>
                    <a:pt x="9525" y="2343150"/>
                  </a:lnTo>
                  <a:close/>
                </a:path>
                <a:path w="3202304" h="2352675" extrusionOk="0">
                  <a:moveTo>
                    <a:pt x="9525" y="2171700"/>
                  </a:moveTo>
                  <a:lnTo>
                    <a:pt x="0" y="2171700"/>
                  </a:lnTo>
                  <a:lnTo>
                    <a:pt x="0" y="2176818"/>
                  </a:lnTo>
                  <a:lnTo>
                    <a:pt x="9525" y="2176818"/>
                  </a:lnTo>
                  <a:lnTo>
                    <a:pt x="9525" y="2171700"/>
                  </a:lnTo>
                  <a:close/>
                </a:path>
                <a:path w="3202304" h="2352675" extrusionOk="0">
                  <a:moveTo>
                    <a:pt x="9525" y="1943100"/>
                  </a:moveTo>
                  <a:lnTo>
                    <a:pt x="0" y="1943100"/>
                  </a:lnTo>
                  <a:lnTo>
                    <a:pt x="0" y="1952625"/>
                  </a:lnTo>
                  <a:lnTo>
                    <a:pt x="9525" y="1952625"/>
                  </a:lnTo>
                  <a:lnTo>
                    <a:pt x="9525" y="1943100"/>
                  </a:lnTo>
                  <a:close/>
                </a:path>
                <a:path w="3202304" h="2352675" extrusionOk="0">
                  <a:moveTo>
                    <a:pt x="9525" y="1771650"/>
                  </a:moveTo>
                  <a:lnTo>
                    <a:pt x="0" y="1771650"/>
                  </a:lnTo>
                  <a:lnTo>
                    <a:pt x="0" y="1781175"/>
                  </a:lnTo>
                  <a:lnTo>
                    <a:pt x="9525" y="1781175"/>
                  </a:lnTo>
                  <a:lnTo>
                    <a:pt x="9525" y="1771650"/>
                  </a:lnTo>
                  <a:close/>
                </a:path>
                <a:path w="3202304" h="2352675" extrusionOk="0">
                  <a:moveTo>
                    <a:pt x="9525" y="1543050"/>
                  </a:moveTo>
                  <a:lnTo>
                    <a:pt x="0" y="1543050"/>
                  </a:lnTo>
                  <a:lnTo>
                    <a:pt x="0" y="1552575"/>
                  </a:lnTo>
                  <a:lnTo>
                    <a:pt x="9525" y="1552575"/>
                  </a:lnTo>
                  <a:lnTo>
                    <a:pt x="9525" y="1543050"/>
                  </a:lnTo>
                  <a:close/>
                </a:path>
                <a:path w="3202304" h="2352675" extrusionOk="0">
                  <a:moveTo>
                    <a:pt x="9525" y="1371600"/>
                  </a:moveTo>
                  <a:lnTo>
                    <a:pt x="0" y="1371600"/>
                  </a:lnTo>
                  <a:lnTo>
                    <a:pt x="0" y="1381125"/>
                  </a:lnTo>
                  <a:lnTo>
                    <a:pt x="9525" y="1381125"/>
                  </a:lnTo>
                  <a:lnTo>
                    <a:pt x="9525" y="1371600"/>
                  </a:lnTo>
                  <a:close/>
                </a:path>
                <a:path w="3202304" h="2352675" extrusionOk="0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3202304" h="2352675" extrusionOk="0">
                  <a:moveTo>
                    <a:pt x="9525" y="971550"/>
                  </a:moveTo>
                  <a:lnTo>
                    <a:pt x="0" y="971550"/>
                  </a:lnTo>
                  <a:lnTo>
                    <a:pt x="0" y="981075"/>
                  </a:lnTo>
                  <a:lnTo>
                    <a:pt x="9525" y="981075"/>
                  </a:lnTo>
                  <a:lnTo>
                    <a:pt x="9525" y="971550"/>
                  </a:lnTo>
                  <a:close/>
                </a:path>
                <a:path w="3202304" h="2352675" extrusionOk="0">
                  <a:moveTo>
                    <a:pt x="9525" y="746607"/>
                  </a:moveTo>
                  <a:lnTo>
                    <a:pt x="0" y="746607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6607"/>
                  </a:lnTo>
                  <a:close/>
                </a:path>
                <a:path w="3202304" h="2352675" extrusionOk="0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3202304" h="2352675" extrusionOk="0">
                  <a:moveTo>
                    <a:pt x="9525" y="350951"/>
                  </a:moveTo>
                  <a:lnTo>
                    <a:pt x="0" y="350951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50951"/>
                  </a:lnTo>
                  <a:close/>
                </a:path>
                <a:path w="3202304" h="2352675" extrusionOk="0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3202304" h="2352675" extrusionOk="0">
                  <a:moveTo>
                    <a:pt x="9525" y="0"/>
                  </a:moveTo>
                  <a:lnTo>
                    <a:pt x="0" y="0"/>
                  </a:lnTo>
                  <a:lnTo>
                    <a:pt x="0" y="723"/>
                  </a:lnTo>
                  <a:lnTo>
                    <a:pt x="9525" y="723"/>
                  </a:lnTo>
                  <a:lnTo>
                    <a:pt x="9525" y="0"/>
                  </a:lnTo>
                  <a:close/>
                </a:path>
                <a:path w="3202304" h="2352675" extrusionOk="0">
                  <a:moveTo>
                    <a:pt x="1605915" y="571500"/>
                  </a:moveTo>
                  <a:lnTo>
                    <a:pt x="1596390" y="571500"/>
                  </a:lnTo>
                  <a:lnTo>
                    <a:pt x="1596390" y="581025"/>
                  </a:lnTo>
                  <a:lnTo>
                    <a:pt x="1605915" y="581025"/>
                  </a:lnTo>
                  <a:lnTo>
                    <a:pt x="1605915" y="571500"/>
                  </a:lnTo>
                  <a:close/>
                </a:path>
                <a:path w="3202304" h="2352675" extrusionOk="0">
                  <a:moveTo>
                    <a:pt x="1605915" y="350951"/>
                  </a:moveTo>
                  <a:lnTo>
                    <a:pt x="1596390" y="350951"/>
                  </a:lnTo>
                  <a:lnTo>
                    <a:pt x="1596390" y="352425"/>
                  </a:lnTo>
                  <a:lnTo>
                    <a:pt x="1605915" y="352425"/>
                  </a:lnTo>
                  <a:lnTo>
                    <a:pt x="1605915" y="350951"/>
                  </a:lnTo>
                  <a:close/>
                </a:path>
                <a:path w="3202304" h="2352675" extrusionOk="0">
                  <a:moveTo>
                    <a:pt x="1605915" y="171450"/>
                  </a:moveTo>
                  <a:lnTo>
                    <a:pt x="1596390" y="171450"/>
                  </a:lnTo>
                  <a:lnTo>
                    <a:pt x="1596390" y="180975"/>
                  </a:lnTo>
                  <a:lnTo>
                    <a:pt x="1605915" y="180975"/>
                  </a:lnTo>
                  <a:lnTo>
                    <a:pt x="1605915" y="171450"/>
                  </a:lnTo>
                  <a:close/>
                </a:path>
                <a:path w="3202304" h="2352675" extrusionOk="0">
                  <a:moveTo>
                    <a:pt x="1605915" y="0"/>
                  </a:moveTo>
                  <a:lnTo>
                    <a:pt x="1596390" y="0"/>
                  </a:lnTo>
                  <a:lnTo>
                    <a:pt x="1596390" y="723"/>
                  </a:lnTo>
                  <a:lnTo>
                    <a:pt x="1605915" y="723"/>
                  </a:lnTo>
                  <a:lnTo>
                    <a:pt x="1605915" y="0"/>
                  </a:lnTo>
                  <a:close/>
                </a:path>
                <a:path w="3202304" h="2352675" extrusionOk="0">
                  <a:moveTo>
                    <a:pt x="3202305" y="171450"/>
                  </a:moveTo>
                  <a:lnTo>
                    <a:pt x="3192780" y="171450"/>
                  </a:lnTo>
                  <a:lnTo>
                    <a:pt x="3192780" y="180975"/>
                  </a:lnTo>
                  <a:lnTo>
                    <a:pt x="3202305" y="180975"/>
                  </a:lnTo>
                  <a:lnTo>
                    <a:pt x="3202305" y="171450"/>
                  </a:lnTo>
                  <a:close/>
                </a:path>
                <a:path w="3202304" h="2352675" extrusionOk="0">
                  <a:moveTo>
                    <a:pt x="3202305" y="0"/>
                  </a:moveTo>
                  <a:lnTo>
                    <a:pt x="3192780" y="0"/>
                  </a:lnTo>
                  <a:lnTo>
                    <a:pt x="3192780" y="723"/>
                  </a:lnTo>
                  <a:lnTo>
                    <a:pt x="3202305" y="723"/>
                  </a:lnTo>
                  <a:lnTo>
                    <a:pt x="320230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8239125" y="1562836"/>
              <a:ext cx="3659504" cy="2526665"/>
            </a:xfrm>
            <a:custGeom>
              <a:avLst/>
              <a:gdLst/>
              <a:ahLst/>
              <a:cxnLst/>
              <a:rect l="l" t="t" r="r" b="b"/>
              <a:pathLst>
                <a:path w="3659504" h="2526665" extrusionOk="0">
                  <a:moveTo>
                    <a:pt x="59055" y="2373922"/>
                  </a:moveTo>
                  <a:lnTo>
                    <a:pt x="0" y="2373922"/>
                  </a:lnTo>
                  <a:lnTo>
                    <a:pt x="0" y="2526322"/>
                  </a:lnTo>
                  <a:lnTo>
                    <a:pt x="59055" y="2526322"/>
                  </a:lnTo>
                  <a:lnTo>
                    <a:pt x="59055" y="2373922"/>
                  </a:lnTo>
                  <a:close/>
                </a:path>
                <a:path w="3659504" h="2526665" extrusionOk="0">
                  <a:moveTo>
                    <a:pt x="71831" y="2176094"/>
                  </a:moveTo>
                  <a:lnTo>
                    <a:pt x="0" y="2176094"/>
                  </a:lnTo>
                  <a:lnTo>
                    <a:pt x="0" y="2328494"/>
                  </a:lnTo>
                  <a:lnTo>
                    <a:pt x="71831" y="2328494"/>
                  </a:lnTo>
                  <a:lnTo>
                    <a:pt x="71831" y="2176094"/>
                  </a:lnTo>
                  <a:close/>
                </a:path>
                <a:path w="3659504" h="2526665" extrusionOk="0">
                  <a:moveTo>
                    <a:pt x="86194" y="1978266"/>
                  </a:moveTo>
                  <a:lnTo>
                    <a:pt x="0" y="1978266"/>
                  </a:lnTo>
                  <a:lnTo>
                    <a:pt x="0" y="2130666"/>
                  </a:lnTo>
                  <a:lnTo>
                    <a:pt x="86194" y="2130666"/>
                  </a:lnTo>
                  <a:lnTo>
                    <a:pt x="86194" y="1978266"/>
                  </a:lnTo>
                  <a:close/>
                </a:path>
                <a:path w="3659504" h="2526665" extrusionOk="0">
                  <a:moveTo>
                    <a:pt x="110147" y="1780451"/>
                  </a:moveTo>
                  <a:lnTo>
                    <a:pt x="0" y="1780451"/>
                  </a:lnTo>
                  <a:lnTo>
                    <a:pt x="0" y="1932851"/>
                  </a:lnTo>
                  <a:lnTo>
                    <a:pt x="110147" y="1932851"/>
                  </a:lnTo>
                  <a:lnTo>
                    <a:pt x="110147" y="1780451"/>
                  </a:lnTo>
                  <a:close/>
                </a:path>
                <a:path w="3659504" h="2526665" extrusionOk="0">
                  <a:moveTo>
                    <a:pt x="118122" y="1582623"/>
                  </a:moveTo>
                  <a:lnTo>
                    <a:pt x="0" y="1582623"/>
                  </a:lnTo>
                  <a:lnTo>
                    <a:pt x="0" y="1735023"/>
                  </a:lnTo>
                  <a:lnTo>
                    <a:pt x="118122" y="1735023"/>
                  </a:lnTo>
                  <a:lnTo>
                    <a:pt x="118122" y="1582623"/>
                  </a:lnTo>
                  <a:close/>
                </a:path>
                <a:path w="3659504" h="2526665" extrusionOk="0">
                  <a:moveTo>
                    <a:pt x="138874" y="1384795"/>
                  </a:moveTo>
                  <a:lnTo>
                    <a:pt x="0" y="1384795"/>
                  </a:lnTo>
                  <a:lnTo>
                    <a:pt x="0" y="1537195"/>
                  </a:lnTo>
                  <a:lnTo>
                    <a:pt x="138874" y="1537195"/>
                  </a:lnTo>
                  <a:lnTo>
                    <a:pt x="138874" y="1384795"/>
                  </a:lnTo>
                  <a:close/>
                </a:path>
                <a:path w="3659504" h="2526665" extrusionOk="0">
                  <a:moveTo>
                    <a:pt x="146862" y="1186967"/>
                  </a:moveTo>
                  <a:lnTo>
                    <a:pt x="0" y="1186967"/>
                  </a:lnTo>
                  <a:lnTo>
                    <a:pt x="0" y="1339367"/>
                  </a:lnTo>
                  <a:lnTo>
                    <a:pt x="146862" y="1339367"/>
                  </a:lnTo>
                  <a:lnTo>
                    <a:pt x="146862" y="1186967"/>
                  </a:lnTo>
                  <a:close/>
                </a:path>
                <a:path w="3659504" h="2526665" extrusionOk="0">
                  <a:moveTo>
                    <a:pt x="191566" y="989139"/>
                  </a:moveTo>
                  <a:lnTo>
                    <a:pt x="0" y="989139"/>
                  </a:lnTo>
                  <a:lnTo>
                    <a:pt x="0" y="1141539"/>
                  </a:lnTo>
                  <a:lnTo>
                    <a:pt x="191566" y="1141539"/>
                  </a:lnTo>
                  <a:lnTo>
                    <a:pt x="191566" y="989139"/>
                  </a:lnTo>
                  <a:close/>
                </a:path>
                <a:path w="3659504" h="2526665" extrusionOk="0">
                  <a:moveTo>
                    <a:pt x="327253" y="791311"/>
                  </a:moveTo>
                  <a:lnTo>
                    <a:pt x="0" y="791311"/>
                  </a:lnTo>
                  <a:lnTo>
                    <a:pt x="0" y="943711"/>
                  </a:lnTo>
                  <a:lnTo>
                    <a:pt x="327253" y="943711"/>
                  </a:lnTo>
                  <a:lnTo>
                    <a:pt x="327253" y="791311"/>
                  </a:lnTo>
                  <a:close/>
                </a:path>
                <a:path w="3659504" h="2526665" extrusionOk="0">
                  <a:moveTo>
                    <a:pt x="445389" y="593483"/>
                  </a:moveTo>
                  <a:lnTo>
                    <a:pt x="0" y="593483"/>
                  </a:lnTo>
                  <a:lnTo>
                    <a:pt x="0" y="745883"/>
                  </a:lnTo>
                  <a:lnTo>
                    <a:pt x="445389" y="745883"/>
                  </a:lnTo>
                  <a:lnTo>
                    <a:pt x="445389" y="593483"/>
                  </a:lnTo>
                  <a:close/>
                </a:path>
                <a:path w="3659504" h="2526665" extrusionOk="0">
                  <a:moveTo>
                    <a:pt x="1661833" y="395655"/>
                  </a:moveTo>
                  <a:lnTo>
                    <a:pt x="0" y="395655"/>
                  </a:lnTo>
                  <a:lnTo>
                    <a:pt x="0" y="548055"/>
                  </a:lnTo>
                  <a:lnTo>
                    <a:pt x="1661833" y="548055"/>
                  </a:lnTo>
                  <a:lnTo>
                    <a:pt x="1661833" y="395655"/>
                  </a:lnTo>
                  <a:close/>
                </a:path>
                <a:path w="3659504" h="2526665" extrusionOk="0">
                  <a:moveTo>
                    <a:pt x="3128924" y="197827"/>
                  </a:moveTo>
                  <a:lnTo>
                    <a:pt x="0" y="197827"/>
                  </a:lnTo>
                  <a:lnTo>
                    <a:pt x="0" y="350227"/>
                  </a:lnTo>
                  <a:lnTo>
                    <a:pt x="3128924" y="350227"/>
                  </a:lnTo>
                  <a:lnTo>
                    <a:pt x="3128924" y="197827"/>
                  </a:lnTo>
                  <a:close/>
                </a:path>
                <a:path w="3659504" h="2526665" extrusionOk="0">
                  <a:moveTo>
                    <a:pt x="365892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658920" y="152400"/>
                  </a:lnTo>
                  <a:lnTo>
                    <a:pt x="3658920" y="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8239125" y="4133862"/>
            <a:ext cx="46355" cy="180975"/>
            <a:chOff x="8239125" y="4133862"/>
            <a:chExt cx="46355" cy="180975"/>
          </a:xfrm>
        </p:grpSpPr>
        <p:sp>
          <p:nvSpPr>
            <p:cNvPr id="159" name="Google Shape;159;p17"/>
            <p:cNvSpPr/>
            <p:nvPr/>
          </p:nvSpPr>
          <p:spPr>
            <a:xfrm>
              <a:off x="8239125" y="4133862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 extrusionOk="0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9525" h="180975" extrusionOk="0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9525" h="180975" extrusionOk="0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9525" h="18097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8239125" y="4134582"/>
              <a:ext cx="46355" cy="152400"/>
            </a:xfrm>
            <a:custGeom>
              <a:avLst/>
              <a:gdLst/>
              <a:ahLst/>
              <a:cxnLst/>
              <a:rect l="l" t="t" r="r" b="b"/>
              <a:pathLst>
                <a:path w="46354" h="152400" extrusionOk="0">
                  <a:moveTo>
                    <a:pt x="46295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46295" y="0"/>
                  </a:lnTo>
                  <a:lnTo>
                    <a:pt x="46295" y="15240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7"/>
          <p:cNvSpPr txBox="1"/>
          <p:nvPr/>
        </p:nvSpPr>
        <p:spPr>
          <a:xfrm>
            <a:off x="8167191" y="4387850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9835515" y="43624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9835515" y="43053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9835515" y="42481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9835515" y="4191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9835515" y="41338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9835515" y="407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9835515" y="40195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9835515" y="3962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9835515" y="39052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9835515" y="38481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9835515" y="37909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9835515" y="3733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9835515" y="36766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9835515" y="3619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9835515" y="35623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9835515" y="3505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9835515" y="34480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9835515" y="3390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9835515" y="3333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9835515" y="3276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9835515" y="32194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9835515" y="31623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9835515" y="31051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9835515" y="3048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9835515" y="29908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9835515" y="2933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9835515" y="28765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9835515" y="2819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9835515" y="27622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9835515" y="27051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9835515" y="26479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9835515" y="2590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9835515" y="25336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9835515" y="2476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9835515" y="24193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9835515" y="236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9835515" y="23050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9835515" y="2247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9835515" y="2190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9763581" y="4387850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1431905" y="43624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31905" y="43053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1431905" y="42481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11431905" y="4191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11431905" y="41338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11431905" y="407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11431905" y="40195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11431905" y="3962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11431905" y="39052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11431905" y="38481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11431905" y="37909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11431905" y="3733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11431905" y="36766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11431905" y="3619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11431905" y="35623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11431905" y="3505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11431905" y="34480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11431905" y="3390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11431905" y="3333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431905" y="3276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11431905" y="32194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1431905" y="31623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11431905" y="31051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11431905" y="3048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11431905" y="29908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11431905" y="2933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11431905" y="28765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431905" y="28194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431905" y="27622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1431905" y="27051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11431905" y="26479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11431905" y="25908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11431905" y="25336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11431905" y="2476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11431905" y="24193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11431905" y="23622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11431905" y="23050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11431905" y="2247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11431905" y="2190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11431905" y="21336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11431905" y="20764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11431905" y="20193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11431905" y="19621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11431905" y="1905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11431905" y="18478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11431905" y="1790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11359971" y="4387850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6791125" y="1367550"/>
            <a:ext cx="137490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91210" marR="5080" lvl="0" indent="-93344" algn="r" rtl="0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FINANCE FAMILY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87705" marR="5080" lvl="0" indent="-26670" algn="r" rtl="0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LIFESTYLE MEDICAL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15975" marR="5080" lvl="0" indent="28575" algn="r" rtl="0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 TOOLS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PERSONALIZATION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61315" marR="5080" lvl="0" indent="403225" algn="r" rtl="0">
              <a:lnSpc>
                <a:spcPct val="1442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SPORTS PHOTOGRAPHY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93700" marR="5080" lvl="0" indent="263525" algn="r" rtl="0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PRODUCTIVITY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marR="5080" lvl="0" indent="192405" algn="r" rtl="0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COMMUNICATION</a:t>
            </a:r>
            <a:endParaRPr sz="900">
              <a:solidFill>
                <a:srgbClr val="605D5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marR="5080" lvl="0" indent="192405" algn="r" rtl="0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HEALTH AND FITNESS TRAVEL AND LOCAL WEATHER 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8239125" y="1367545"/>
            <a:ext cx="389572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685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2.4K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1961551" y="1565372"/>
            <a:ext cx="240029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2.3K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11431549" y="1763199"/>
            <a:ext cx="240029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9964467" y="1961026"/>
            <a:ext cx="240029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8748017" y="2158853"/>
            <a:ext cx="240029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0.3K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8629885" y="2356680"/>
            <a:ext cx="240029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0.2K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8348920" y="2493840"/>
            <a:ext cx="385445" cy="18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157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0.1K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13029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0.1K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04775" lvl="0" indent="0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0.1K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4455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0.1K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0.1K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52069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0.1K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8100" lvl="0" indent="0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7" name="Google Shape;257;p17"/>
          <p:cNvGrpSpPr/>
          <p:nvPr/>
        </p:nvGrpSpPr>
        <p:grpSpPr>
          <a:xfrm>
            <a:off x="12296775" y="1285875"/>
            <a:ext cx="76200" cy="3086100"/>
            <a:chOff x="12296775" y="1285875"/>
            <a:chExt cx="76200" cy="3086100"/>
          </a:xfrm>
        </p:grpSpPr>
        <p:sp>
          <p:nvSpPr>
            <p:cNvPr id="258" name="Google Shape;258;p17"/>
            <p:cNvSpPr/>
            <p:nvPr/>
          </p:nvSpPr>
          <p:spPr>
            <a:xfrm>
              <a:off x="12296775" y="1285875"/>
              <a:ext cx="76200" cy="3086100"/>
            </a:xfrm>
            <a:custGeom>
              <a:avLst/>
              <a:gdLst/>
              <a:ahLst/>
              <a:cxnLst/>
              <a:rect l="l" t="t" r="r" b="b"/>
              <a:pathLst>
                <a:path w="76200" h="3086100" extrusionOk="0">
                  <a:moveTo>
                    <a:pt x="43152" y="3086099"/>
                  </a:moveTo>
                  <a:lnTo>
                    <a:pt x="33047" y="3086099"/>
                  </a:lnTo>
                  <a:lnTo>
                    <a:pt x="28187" y="3085132"/>
                  </a:lnTo>
                  <a:lnTo>
                    <a:pt x="966" y="3057912"/>
                  </a:lnTo>
                  <a:lnTo>
                    <a:pt x="0" y="30530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3053052"/>
                  </a:lnTo>
                  <a:lnTo>
                    <a:pt x="48012" y="3085132"/>
                  </a:lnTo>
                  <a:lnTo>
                    <a:pt x="43152" y="3086099"/>
                  </a:lnTo>
                  <a:close/>
                </a:path>
              </a:pathLst>
            </a:custGeom>
            <a:solidFill>
              <a:srgbClr val="E1E1E1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2296775" y="1285875"/>
              <a:ext cx="76200" cy="1398270"/>
            </a:xfrm>
            <a:custGeom>
              <a:avLst/>
              <a:gdLst/>
              <a:ahLst/>
              <a:cxnLst/>
              <a:rect l="l" t="t" r="r" b="b"/>
              <a:pathLst>
                <a:path w="76200" h="1398270" extrusionOk="0">
                  <a:moveTo>
                    <a:pt x="43152" y="1397656"/>
                  </a:moveTo>
                  <a:lnTo>
                    <a:pt x="33047" y="1397656"/>
                  </a:lnTo>
                  <a:lnTo>
                    <a:pt x="28187" y="1396689"/>
                  </a:lnTo>
                  <a:lnTo>
                    <a:pt x="966" y="1369468"/>
                  </a:lnTo>
                  <a:lnTo>
                    <a:pt x="0" y="1364608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364608"/>
                  </a:lnTo>
                  <a:lnTo>
                    <a:pt x="48012" y="1396689"/>
                  </a:lnTo>
                  <a:lnTo>
                    <a:pt x="43152" y="1397656"/>
                  </a:lnTo>
                  <a:close/>
                </a:path>
              </a:pathLst>
            </a:custGeom>
            <a:solidFill>
              <a:srgbClr val="000000">
                <a:alpha val="2392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12296775" y="1285875"/>
              <a:ext cx="76200" cy="1398270"/>
            </a:xfrm>
            <a:custGeom>
              <a:avLst/>
              <a:gdLst/>
              <a:ahLst/>
              <a:cxnLst/>
              <a:rect l="l" t="t" r="r" b="b"/>
              <a:pathLst>
                <a:path w="76200" h="1398270" extrusionOk="0">
                  <a:moveTo>
                    <a:pt x="38100" y="0"/>
                  </a:moveTo>
                  <a:lnTo>
                    <a:pt x="43152" y="0"/>
                  </a:lnTo>
                  <a:lnTo>
                    <a:pt x="48012" y="966"/>
                  </a:lnTo>
                  <a:lnTo>
                    <a:pt x="73299" y="23519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200" y="38100"/>
                  </a:lnTo>
                  <a:lnTo>
                    <a:pt x="76200" y="1359556"/>
                  </a:lnTo>
                  <a:lnTo>
                    <a:pt x="76199" y="1364608"/>
                  </a:lnTo>
                  <a:lnTo>
                    <a:pt x="75233" y="1369468"/>
                  </a:lnTo>
                  <a:lnTo>
                    <a:pt x="73299" y="1374136"/>
                  </a:lnTo>
                  <a:lnTo>
                    <a:pt x="71366" y="1378804"/>
                  </a:lnTo>
                  <a:lnTo>
                    <a:pt x="52680" y="1394755"/>
                  </a:lnTo>
                  <a:lnTo>
                    <a:pt x="48012" y="1396689"/>
                  </a:lnTo>
                  <a:lnTo>
                    <a:pt x="43152" y="1397656"/>
                  </a:lnTo>
                  <a:lnTo>
                    <a:pt x="38100" y="1397656"/>
                  </a:lnTo>
                  <a:lnTo>
                    <a:pt x="33047" y="1397656"/>
                  </a:lnTo>
                  <a:lnTo>
                    <a:pt x="28187" y="1396689"/>
                  </a:lnTo>
                  <a:lnTo>
                    <a:pt x="23519" y="1394755"/>
                  </a:lnTo>
                  <a:lnTo>
                    <a:pt x="18851" y="1392822"/>
                  </a:lnTo>
                  <a:lnTo>
                    <a:pt x="14731" y="1390069"/>
                  </a:lnTo>
                  <a:lnTo>
                    <a:pt x="11159" y="1386496"/>
                  </a:lnTo>
                  <a:lnTo>
                    <a:pt x="7586" y="1382924"/>
                  </a:lnTo>
                  <a:lnTo>
                    <a:pt x="4833" y="1378804"/>
                  </a:lnTo>
                  <a:lnTo>
                    <a:pt x="2900" y="1374136"/>
                  </a:lnTo>
                  <a:lnTo>
                    <a:pt x="966" y="1369468"/>
                  </a:lnTo>
                  <a:lnTo>
                    <a:pt x="0" y="1364608"/>
                  </a:lnTo>
                  <a:lnTo>
                    <a:pt x="0" y="1359556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7"/>
          <p:cNvGrpSpPr/>
          <p:nvPr/>
        </p:nvGrpSpPr>
        <p:grpSpPr>
          <a:xfrm>
            <a:off x="514350" y="2262187"/>
            <a:ext cx="3429000" cy="1714500"/>
            <a:chOff x="514350" y="2262187"/>
            <a:chExt cx="3429000" cy="1714500"/>
          </a:xfrm>
        </p:grpSpPr>
        <p:sp>
          <p:nvSpPr>
            <p:cNvPr id="262" name="Google Shape;262;p17"/>
            <p:cNvSpPr/>
            <p:nvPr/>
          </p:nvSpPr>
          <p:spPr>
            <a:xfrm>
              <a:off x="1743075" y="2262187"/>
              <a:ext cx="485775" cy="1143000"/>
            </a:xfrm>
            <a:custGeom>
              <a:avLst/>
              <a:gdLst/>
              <a:ahLst/>
              <a:cxnLst/>
              <a:rect l="l" t="t" r="r" b="b"/>
              <a:pathLst>
                <a:path w="485775" h="1143000" extrusionOk="0">
                  <a:moveTo>
                    <a:pt x="0" y="857250"/>
                  </a:moveTo>
                  <a:lnTo>
                    <a:pt x="51960" y="842812"/>
                  </a:lnTo>
                  <a:lnTo>
                    <a:pt x="96624" y="802623"/>
                  </a:lnTo>
                  <a:lnTo>
                    <a:pt x="135318" y="741363"/>
                  </a:lnTo>
                  <a:lnTo>
                    <a:pt x="152841" y="704295"/>
                  </a:lnTo>
                  <a:lnTo>
                    <a:pt x="169368" y="663715"/>
                  </a:lnTo>
                  <a:lnTo>
                    <a:pt x="185067" y="620208"/>
                  </a:lnTo>
                  <a:lnTo>
                    <a:pt x="200103" y="574361"/>
                  </a:lnTo>
                  <a:lnTo>
                    <a:pt x="214640" y="526758"/>
                  </a:lnTo>
                  <a:lnTo>
                    <a:pt x="228847" y="477984"/>
                  </a:lnTo>
                  <a:lnTo>
                    <a:pt x="242887" y="428625"/>
                  </a:lnTo>
                  <a:lnTo>
                    <a:pt x="256927" y="379265"/>
                  </a:lnTo>
                  <a:lnTo>
                    <a:pt x="271134" y="330491"/>
                  </a:lnTo>
                  <a:lnTo>
                    <a:pt x="285671" y="282888"/>
                  </a:lnTo>
                  <a:lnTo>
                    <a:pt x="300707" y="237041"/>
                  </a:lnTo>
                  <a:lnTo>
                    <a:pt x="316406" y="193534"/>
                  </a:lnTo>
                  <a:lnTo>
                    <a:pt x="332933" y="152954"/>
                  </a:lnTo>
                  <a:lnTo>
                    <a:pt x="350456" y="115886"/>
                  </a:lnTo>
                  <a:lnTo>
                    <a:pt x="389150" y="54626"/>
                  </a:lnTo>
                  <a:lnTo>
                    <a:pt x="433814" y="14437"/>
                  </a:lnTo>
                  <a:lnTo>
                    <a:pt x="458799" y="3706"/>
                  </a:lnTo>
                  <a:lnTo>
                    <a:pt x="485775" y="0"/>
                  </a:lnTo>
                </a:path>
                <a:path w="485775" h="1143000" extrusionOk="0">
                  <a:moveTo>
                    <a:pt x="0" y="857250"/>
                  </a:moveTo>
                  <a:lnTo>
                    <a:pt x="45482" y="853609"/>
                  </a:lnTo>
                  <a:lnTo>
                    <a:pt x="85352" y="843364"/>
                  </a:lnTo>
                  <a:lnTo>
                    <a:pt x="120472" y="827532"/>
                  </a:lnTo>
                  <a:lnTo>
                    <a:pt x="179916" y="783166"/>
                  </a:lnTo>
                  <a:lnTo>
                    <a:pt x="230725" y="728641"/>
                  </a:lnTo>
                  <a:lnTo>
                    <a:pt x="255049" y="700108"/>
                  </a:lnTo>
                  <a:lnTo>
                    <a:pt x="279806" y="672083"/>
                  </a:lnTo>
                  <a:lnTo>
                    <a:pt x="334069" y="621622"/>
                  </a:lnTo>
                  <a:lnTo>
                    <a:pt x="400422" y="585385"/>
                  </a:lnTo>
                  <a:lnTo>
                    <a:pt x="440292" y="575140"/>
                  </a:lnTo>
                  <a:lnTo>
                    <a:pt x="485775" y="571500"/>
                  </a:lnTo>
                </a:path>
                <a:path w="485775" h="1143000" extrusionOk="0">
                  <a:moveTo>
                    <a:pt x="0" y="857250"/>
                  </a:moveTo>
                  <a:lnTo>
                    <a:pt x="45482" y="860890"/>
                  </a:lnTo>
                  <a:lnTo>
                    <a:pt x="85352" y="871135"/>
                  </a:lnTo>
                  <a:lnTo>
                    <a:pt x="120472" y="886968"/>
                  </a:lnTo>
                  <a:lnTo>
                    <a:pt x="179916" y="931333"/>
                  </a:lnTo>
                  <a:lnTo>
                    <a:pt x="230725" y="985858"/>
                  </a:lnTo>
                  <a:lnTo>
                    <a:pt x="255049" y="1014391"/>
                  </a:lnTo>
                  <a:lnTo>
                    <a:pt x="279806" y="1042416"/>
                  </a:lnTo>
                  <a:lnTo>
                    <a:pt x="334069" y="1092877"/>
                  </a:lnTo>
                  <a:lnTo>
                    <a:pt x="400422" y="1129114"/>
                  </a:lnTo>
                  <a:lnTo>
                    <a:pt x="440292" y="1139359"/>
                  </a:lnTo>
                  <a:lnTo>
                    <a:pt x="485775" y="1143000"/>
                  </a:lnTo>
                </a:path>
              </a:pathLst>
            </a:custGeom>
            <a:noFill/>
            <a:ln w="9525" cap="flat" cmpd="sng">
              <a:solidFill>
                <a:srgbClr val="ED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1743075" y="3119437"/>
              <a:ext cx="485775" cy="857250"/>
            </a:xfrm>
            <a:custGeom>
              <a:avLst/>
              <a:gdLst/>
              <a:ahLst/>
              <a:cxnLst/>
              <a:rect l="l" t="t" r="r" b="b"/>
              <a:pathLst>
                <a:path w="485775" h="857250" extrusionOk="0">
                  <a:moveTo>
                    <a:pt x="0" y="0"/>
                  </a:moveTo>
                  <a:lnTo>
                    <a:pt x="51960" y="14437"/>
                  </a:lnTo>
                  <a:lnTo>
                    <a:pt x="96624" y="54626"/>
                  </a:lnTo>
                  <a:lnTo>
                    <a:pt x="135318" y="115886"/>
                  </a:lnTo>
                  <a:lnTo>
                    <a:pt x="152841" y="152954"/>
                  </a:lnTo>
                  <a:lnTo>
                    <a:pt x="169368" y="193534"/>
                  </a:lnTo>
                  <a:lnTo>
                    <a:pt x="185067" y="237041"/>
                  </a:lnTo>
                  <a:lnTo>
                    <a:pt x="200103" y="282888"/>
                  </a:lnTo>
                  <a:lnTo>
                    <a:pt x="214640" y="330491"/>
                  </a:lnTo>
                  <a:lnTo>
                    <a:pt x="228847" y="379265"/>
                  </a:lnTo>
                  <a:lnTo>
                    <a:pt x="242887" y="428624"/>
                  </a:lnTo>
                  <a:lnTo>
                    <a:pt x="256927" y="477984"/>
                  </a:lnTo>
                  <a:lnTo>
                    <a:pt x="271134" y="526758"/>
                  </a:lnTo>
                  <a:lnTo>
                    <a:pt x="285671" y="574361"/>
                  </a:lnTo>
                  <a:lnTo>
                    <a:pt x="300707" y="620208"/>
                  </a:lnTo>
                  <a:lnTo>
                    <a:pt x="316406" y="663715"/>
                  </a:lnTo>
                  <a:lnTo>
                    <a:pt x="332933" y="704295"/>
                  </a:lnTo>
                  <a:lnTo>
                    <a:pt x="350456" y="741363"/>
                  </a:lnTo>
                  <a:lnTo>
                    <a:pt x="389150" y="802623"/>
                  </a:lnTo>
                  <a:lnTo>
                    <a:pt x="433814" y="842812"/>
                  </a:lnTo>
                  <a:lnTo>
                    <a:pt x="458799" y="853543"/>
                  </a:lnTo>
                  <a:lnTo>
                    <a:pt x="485775" y="857250"/>
                  </a:lnTo>
                </a:path>
              </a:pathLst>
            </a:custGeom>
            <a:noFill/>
            <a:ln w="14275" cap="flat" cmpd="sng">
              <a:solidFill>
                <a:srgbClr val="118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457575" y="2262187"/>
              <a:ext cx="485775" cy="1714500"/>
            </a:xfrm>
            <a:custGeom>
              <a:avLst/>
              <a:gdLst/>
              <a:ahLst/>
              <a:cxnLst/>
              <a:rect l="l" t="t" r="r" b="b"/>
              <a:pathLst>
                <a:path w="485775" h="1714500" extrusionOk="0">
                  <a:moveTo>
                    <a:pt x="0" y="1714500"/>
                  </a:moveTo>
                  <a:lnTo>
                    <a:pt x="47455" y="1690628"/>
                  </a:lnTo>
                  <a:lnTo>
                    <a:pt x="75639" y="1650346"/>
                  </a:lnTo>
                  <a:lnTo>
                    <a:pt x="101405" y="1592986"/>
                  </a:lnTo>
                  <a:lnTo>
                    <a:pt x="125043" y="1520616"/>
                  </a:lnTo>
                  <a:lnTo>
                    <a:pt x="136157" y="1479450"/>
                  </a:lnTo>
                  <a:lnTo>
                    <a:pt x="146849" y="1435309"/>
                  </a:lnTo>
                  <a:lnTo>
                    <a:pt x="157157" y="1388450"/>
                  </a:lnTo>
                  <a:lnTo>
                    <a:pt x="167116" y="1339133"/>
                  </a:lnTo>
                  <a:lnTo>
                    <a:pt x="176763" y="1287616"/>
                  </a:lnTo>
                  <a:lnTo>
                    <a:pt x="186136" y="1234158"/>
                  </a:lnTo>
                  <a:lnTo>
                    <a:pt x="195270" y="1179019"/>
                  </a:lnTo>
                  <a:lnTo>
                    <a:pt x="204203" y="1122456"/>
                  </a:lnTo>
                  <a:lnTo>
                    <a:pt x="212970" y="1064729"/>
                  </a:lnTo>
                  <a:lnTo>
                    <a:pt x="221609" y="1006096"/>
                  </a:lnTo>
                  <a:lnTo>
                    <a:pt x="230157" y="946816"/>
                  </a:lnTo>
                  <a:lnTo>
                    <a:pt x="238650" y="887148"/>
                  </a:lnTo>
                  <a:lnTo>
                    <a:pt x="247124" y="827351"/>
                  </a:lnTo>
                  <a:lnTo>
                    <a:pt x="255617" y="767683"/>
                  </a:lnTo>
                  <a:lnTo>
                    <a:pt x="264165" y="708403"/>
                  </a:lnTo>
                  <a:lnTo>
                    <a:pt x="272804" y="649770"/>
                  </a:lnTo>
                  <a:lnTo>
                    <a:pt x="281571" y="592043"/>
                  </a:lnTo>
                  <a:lnTo>
                    <a:pt x="290504" y="535480"/>
                  </a:lnTo>
                  <a:lnTo>
                    <a:pt x="299638" y="480341"/>
                  </a:lnTo>
                  <a:lnTo>
                    <a:pt x="309011" y="426883"/>
                  </a:lnTo>
                  <a:lnTo>
                    <a:pt x="318658" y="375366"/>
                  </a:lnTo>
                  <a:lnTo>
                    <a:pt x="328617" y="326049"/>
                  </a:lnTo>
                  <a:lnTo>
                    <a:pt x="338925" y="279190"/>
                  </a:lnTo>
                  <a:lnTo>
                    <a:pt x="349617" y="235049"/>
                  </a:lnTo>
                  <a:lnTo>
                    <a:pt x="360731" y="193883"/>
                  </a:lnTo>
                  <a:lnTo>
                    <a:pt x="372303" y="155951"/>
                  </a:lnTo>
                  <a:lnTo>
                    <a:pt x="396968" y="90828"/>
                  </a:lnTo>
                  <a:lnTo>
                    <a:pt x="423906" y="41748"/>
                  </a:lnTo>
                  <a:lnTo>
                    <a:pt x="453411" y="10782"/>
                  </a:lnTo>
                  <a:lnTo>
                    <a:pt x="469217" y="2738"/>
                  </a:lnTo>
                  <a:lnTo>
                    <a:pt x="485774" y="0"/>
                  </a:lnTo>
                </a:path>
                <a:path w="485775" h="1714500" extrusionOk="0">
                  <a:moveTo>
                    <a:pt x="0" y="1714500"/>
                  </a:moveTo>
                  <a:lnTo>
                    <a:pt x="42813" y="1701663"/>
                  </a:lnTo>
                  <a:lnTo>
                    <a:pt x="80646" y="1665386"/>
                  </a:lnTo>
                  <a:lnTo>
                    <a:pt x="114209" y="1609018"/>
                  </a:lnTo>
                  <a:lnTo>
                    <a:pt x="144214" y="1535906"/>
                  </a:lnTo>
                  <a:lnTo>
                    <a:pt x="158105" y="1494118"/>
                  </a:lnTo>
                  <a:lnTo>
                    <a:pt x="171373" y="1449399"/>
                  </a:lnTo>
                  <a:lnTo>
                    <a:pt x="184107" y="1402170"/>
                  </a:lnTo>
                  <a:lnTo>
                    <a:pt x="196397" y="1352847"/>
                  </a:lnTo>
                  <a:lnTo>
                    <a:pt x="208331" y="1301850"/>
                  </a:lnTo>
                  <a:lnTo>
                    <a:pt x="219998" y="1249598"/>
                  </a:lnTo>
                  <a:lnTo>
                    <a:pt x="231487" y="1196508"/>
                  </a:lnTo>
                  <a:lnTo>
                    <a:pt x="242887" y="1143000"/>
                  </a:lnTo>
                  <a:lnTo>
                    <a:pt x="254287" y="1089491"/>
                  </a:lnTo>
                  <a:lnTo>
                    <a:pt x="265776" y="1036401"/>
                  </a:lnTo>
                  <a:lnTo>
                    <a:pt x="277443" y="984149"/>
                  </a:lnTo>
                  <a:lnTo>
                    <a:pt x="289377" y="933152"/>
                  </a:lnTo>
                  <a:lnTo>
                    <a:pt x="301667" y="883829"/>
                  </a:lnTo>
                  <a:lnTo>
                    <a:pt x="314401" y="836600"/>
                  </a:lnTo>
                  <a:lnTo>
                    <a:pt x="327669" y="791881"/>
                  </a:lnTo>
                  <a:lnTo>
                    <a:pt x="341560" y="750093"/>
                  </a:lnTo>
                  <a:lnTo>
                    <a:pt x="356162" y="711654"/>
                  </a:lnTo>
                  <a:lnTo>
                    <a:pt x="387858" y="646495"/>
                  </a:lnTo>
                  <a:lnTo>
                    <a:pt x="423466" y="599754"/>
                  </a:lnTo>
                  <a:lnTo>
                    <a:pt x="463701" y="574778"/>
                  </a:lnTo>
                  <a:lnTo>
                    <a:pt x="485774" y="571500"/>
                  </a:lnTo>
                </a:path>
                <a:path w="485775" h="1714500" extrusionOk="0">
                  <a:moveTo>
                    <a:pt x="0" y="1714500"/>
                  </a:moveTo>
                  <a:lnTo>
                    <a:pt x="63206" y="1699936"/>
                  </a:lnTo>
                  <a:lnTo>
                    <a:pt x="115713" y="1660194"/>
                  </a:lnTo>
                  <a:lnTo>
                    <a:pt x="160036" y="1601199"/>
                  </a:lnTo>
                  <a:lnTo>
                    <a:pt x="179916" y="1566333"/>
                  </a:lnTo>
                  <a:lnTo>
                    <a:pt x="198695" y="1528875"/>
                  </a:lnTo>
                  <a:lnTo>
                    <a:pt x="216686" y="1489565"/>
                  </a:lnTo>
                  <a:lnTo>
                    <a:pt x="234206" y="1449145"/>
                  </a:lnTo>
                  <a:lnTo>
                    <a:pt x="251568" y="1408354"/>
                  </a:lnTo>
                  <a:lnTo>
                    <a:pt x="269088" y="1367934"/>
                  </a:lnTo>
                  <a:lnTo>
                    <a:pt x="287079" y="1328624"/>
                  </a:lnTo>
                  <a:lnTo>
                    <a:pt x="305858" y="1291166"/>
                  </a:lnTo>
                  <a:lnTo>
                    <a:pt x="325738" y="1256300"/>
                  </a:lnTo>
                  <a:lnTo>
                    <a:pt x="370061" y="1197305"/>
                  </a:lnTo>
                  <a:lnTo>
                    <a:pt x="422568" y="1157563"/>
                  </a:lnTo>
                  <a:lnTo>
                    <a:pt x="452676" y="1146764"/>
                  </a:lnTo>
                  <a:lnTo>
                    <a:pt x="485774" y="1143000"/>
                  </a:lnTo>
                </a:path>
              </a:pathLst>
            </a:custGeom>
            <a:noFill/>
            <a:ln w="9525" cap="flat" cmpd="sng">
              <a:solidFill>
                <a:srgbClr val="ED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467100" y="3976687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 h="120000" extrusionOk="0">
                  <a:moveTo>
                    <a:pt x="0" y="0"/>
                  </a:moveTo>
                  <a:lnTo>
                    <a:pt x="476249" y="0"/>
                  </a:lnTo>
                </a:path>
              </a:pathLst>
            </a:custGeom>
            <a:noFill/>
            <a:ln w="9525" cap="flat" cmpd="sng">
              <a:solidFill>
                <a:srgbClr val="ED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14350" y="307181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 extrusionOk="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7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4350" y="307181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 extrusionOk="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7"/>
          <p:cNvSpPr txBox="1"/>
          <p:nvPr/>
        </p:nvSpPr>
        <p:spPr>
          <a:xfrm>
            <a:off x="549275" y="3173412"/>
            <a:ext cx="869950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 of Reviews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4814590769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69" name="Google Shape;269;p17"/>
          <p:cNvGrpSpPr/>
          <p:nvPr/>
        </p:nvGrpSpPr>
        <p:grpSpPr>
          <a:xfrm>
            <a:off x="2228850" y="2214562"/>
            <a:ext cx="1238250" cy="95250"/>
            <a:chOff x="2228850" y="2214562"/>
            <a:chExt cx="1238250" cy="95250"/>
          </a:xfrm>
        </p:grpSpPr>
        <p:sp>
          <p:nvSpPr>
            <p:cNvPr id="270" name="Google Shape;270;p17"/>
            <p:cNvSpPr/>
            <p:nvPr/>
          </p:nvSpPr>
          <p:spPr>
            <a:xfrm>
              <a:off x="2228850" y="221456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 extrusionOk="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EDECE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228850" y="2214562"/>
              <a:ext cx="3810" cy="95250"/>
            </a:xfrm>
            <a:custGeom>
              <a:avLst/>
              <a:gdLst/>
              <a:ahLst/>
              <a:cxnLst/>
              <a:rect l="l" t="t" r="r" b="b"/>
              <a:pathLst>
                <a:path w="3810" h="95250" extrusionOk="0">
                  <a:moveTo>
                    <a:pt x="3554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3554" y="0"/>
                  </a:lnTo>
                  <a:lnTo>
                    <a:pt x="3554" y="9525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7"/>
          <p:cNvSpPr txBox="1"/>
          <p:nvPr/>
        </p:nvSpPr>
        <p:spPr>
          <a:xfrm>
            <a:off x="2263775" y="2316162"/>
            <a:ext cx="518795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2015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13356028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3" name="Google Shape;273;p17"/>
          <p:cNvGrpSpPr/>
          <p:nvPr/>
        </p:nvGrpSpPr>
        <p:grpSpPr>
          <a:xfrm>
            <a:off x="2228850" y="2786062"/>
            <a:ext cx="1238250" cy="95250"/>
            <a:chOff x="2228850" y="2786062"/>
            <a:chExt cx="1238250" cy="95250"/>
          </a:xfrm>
        </p:grpSpPr>
        <p:sp>
          <p:nvSpPr>
            <p:cNvPr id="274" name="Google Shape;274;p17"/>
            <p:cNvSpPr/>
            <p:nvPr/>
          </p:nvSpPr>
          <p:spPr>
            <a:xfrm>
              <a:off x="2228850" y="278606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 extrusionOk="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EDECE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228850" y="2786062"/>
              <a:ext cx="6985" cy="95250"/>
            </a:xfrm>
            <a:custGeom>
              <a:avLst/>
              <a:gdLst/>
              <a:ahLst/>
              <a:cxnLst/>
              <a:rect l="l" t="t" r="r" b="b"/>
              <a:pathLst>
                <a:path w="6985" h="95250" extrusionOk="0">
                  <a:moveTo>
                    <a:pt x="6693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6693" y="0"/>
                  </a:lnTo>
                  <a:lnTo>
                    <a:pt x="6693" y="9525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17"/>
          <p:cNvSpPr txBox="1"/>
          <p:nvPr/>
        </p:nvSpPr>
        <p:spPr>
          <a:xfrm>
            <a:off x="2263775" y="2887662"/>
            <a:ext cx="518795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2016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25147631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7" name="Google Shape;277;p17"/>
          <p:cNvGrpSpPr/>
          <p:nvPr/>
        </p:nvGrpSpPr>
        <p:grpSpPr>
          <a:xfrm>
            <a:off x="2228850" y="3357562"/>
            <a:ext cx="1238250" cy="95250"/>
            <a:chOff x="2228850" y="3357562"/>
            <a:chExt cx="1238250" cy="95250"/>
          </a:xfrm>
        </p:grpSpPr>
        <p:sp>
          <p:nvSpPr>
            <p:cNvPr id="278" name="Google Shape;278;p17"/>
            <p:cNvSpPr/>
            <p:nvPr/>
          </p:nvSpPr>
          <p:spPr>
            <a:xfrm>
              <a:off x="2228850" y="335756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 extrusionOk="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EDECE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228850" y="3357562"/>
              <a:ext cx="30480" cy="95250"/>
            </a:xfrm>
            <a:custGeom>
              <a:avLst/>
              <a:gdLst/>
              <a:ahLst/>
              <a:cxnLst/>
              <a:rect l="l" t="t" r="r" b="b"/>
              <a:pathLst>
                <a:path w="30480" h="95250" extrusionOk="0">
                  <a:moveTo>
                    <a:pt x="30145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30145" y="0"/>
                  </a:lnTo>
                  <a:lnTo>
                    <a:pt x="30145" y="9525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7"/>
          <p:cNvSpPr txBox="1"/>
          <p:nvPr/>
        </p:nvSpPr>
        <p:spPr>
          <a:xfrm>
            <a:off x="2263775" y="3459162"/>
            <a:ext cx="580390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2017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113259340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1" name="Google Shape;281;p17"/>
          <p:cNvGrpSpPr/>
          <p:nvPr/>
        </p:nvGrpSpPr>
        <p:grpSpPr>
          <a:xfrm>
            <a:off x="2228850" y="3929062"/>
            <a:ext cx="1238250" cy="95250"/>
            <a:chOff x="2228850" y="3929062"/>
            <a:chExt cx="1238250" cy="95250"/>
          </a:xfrm>
        </p:grpSpPr>
        <p:sp>
          <p:nvSpPr>
            <p:cNvPr id="282" name="Google Shape;282;p17"/>
            <p:cNvSpPr/>
            <p:nvPr/>
          </p:nvSpPr>
          <p:spPr>
            <a:xfrm>
              <a:off x="2228850" y="392906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 extrusionOk="0">
                  <a:moveTo>
                    <a:pt x="0" y="0"/>
                  </a:moveTo>
                  <a:lnTo>
                    <a:pt x="1238250" y="0"/>
                  </a:lnTo>
                  <a:lnTo>
                    <a:pt x="1238250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7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228850" y="392906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 extrusionOk="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7"/>
          <p:cNvSpPr txBox="1"/>
          <p:nvPr/>
        </p:nvSpPr>
        <p:spPr>
          <a:xfrm>
            <a:off x="2263775" y="4030662"/>
            <a:ext cx="641985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2018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4652168717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3943350" y="2214562"/>
            <a:ext cx="1238250" cy="95250"/>
            <a:chOff x="3943350" y="2214562"/>
            <a:chExt cx="1238250" cy="95250"/>
          </a:xfrm>
        </p:grpSpPr>
        <p:sp>
          <p:nvSpPr>
            <p:cNvPr id="286" name="Google Shape;286;p17"/>
            <p:cNvSpPr/>
            <p:nvPr/>
          </p:nvSpPr>
          <p:spPr>
            <a:xfrm>
              <a:off x="3943350" y="2214562"/>
              <a:ext cx="1238250" cy="95250"/>
            </a:xfrm>
            <a:custGeom>
              <a:avLst/>
              <a:gdLst/>
              <a:ahLst/>
              <a:cxnLst/>
              <a:rect l="l" t="t" r="r" b="b"/>
              <a:pathLst>
                <a:path w="1238250" h="95250" extrusionOk="0">
                  <a:moveTo>
                    <a:pt x="123825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50"/>
                  </a:lnTo>
                  <a:close/>
                </a:path>
              </a:pathLst>
            </a:custGeom>
            <a:solidFill>
              <a:srgbClr val="EDECE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3943350" y="2214562"/>
              <a:ext cx="635" cy="95250"/>
            </a:xfrm>
            <a:custGeom>
              <a:avLst/>
              <a:gdLst/>
              <a:ahLst/>
              <a:cxnLst/>
              <a:rect l="l" t="t" r="r" b="b"/>
              <a:pathLst>
                <a:path w="635" h="95250" extrusionOk="0">
                  <a:moveTo>
                    <a:pt x="37" y="95250"/>
                  </a:moveTo>
                  <a:lnTo>
                    <a:pt x="0" y="0"/>
                  </a:lnTo>
                  <a:lnTo>
                    <a:pt x="37" y="9525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7"/>
          <p:cNvSpPr txBox="1"/>
          <p:nvPr/>
        </p:nvSpPr>
        <p:spPr>
          <a:xfrm>
            <a:off x="3978275" y="2316162"/>
            <a:ext cx="824865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Adults only 18+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81348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3943350" y="2786062"/>
            <a:ext cx="1238250" cy="95250"/>
          </a:xfrm>
          <a:custGeom>
            <a:avLst/>
            <a:gdLst/>
            <a:ahLst/>
            <a:cxnLst/>
            <a:rect l="l" t="t" r="r" b="b"/>
            <a:pathLst>
              <a:path w="1238250" h="95250" extrusionOk="0">
                <a:moveTo>
                  <a:pt x="1238250" y="95250"/>
                </a:moveTo>
                <a:lnTo>
                  <a:pt x="0" y="95250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50"/>
                </a:lnTo>
                <a:close/>
              </a:path>
            </a:pathLst>
          </a:custGeom>
          <a:solidFill>
            <a:srgbClr val="118C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 txBox="1"/>
          <p:nvPr/>
        </p:nvSpPr>
        <p:spPr>
          <a:xfrm>
            <a:off x="3978275" y="2887662"/>
            <a:ext cx="641985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Everyone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2675116754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91" name="Google Shape;291;p17"/>
          <p:cNvGrpSpPr/>
          <p:nvPr/>
        </p:nvGrpSpPr>
        <p:grpSpPr>
          <a:xfrm>
            <a:off x="3943350" y="3357562"/>
            <a:ext cx="1238290" cy="95250"/>
            <a:chOff x="3943350" y="3357562"/>
            <a:chExt cx="1238290" cy="95250"/>
          </a:xfrm>
        </p:grpSpPr>
        <p:sp>
          <p:nvSpPr>
            <p:cNvPr id="292" name="Google Shape;292;p17"/>
            <p:cNvSpPr/>
            <p:nvPr/>
          </p:nvSpPr>
          <p:spPr>
            <a:xfrm>
              <a:off x="4256446" y="3357562"/>
              <a:ext cx="925194" cy="95250"/>
            </a:xfrm>
            <a:custGeom>
              <a:avLst/>
              <a:gdLst/>
              <a:ahLst/>
              <a:cxnLst/>
              <a:rect l="l" t="t" r="r" b="b"/>
              <a:pathLst>
                <a:path w="925195" h="95250" extrusionOk="0">
                  <a:moveTo>
                    <a:pt x="0" y="95250"/>
                  </a:moveTo>
                  <a:lnTo>
                    <a:pt x="925154" y="95250"/>
                  </a:lnTo>
                  <a:lnTo>
                    <a:pt x="925154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943350" y="3357562"/>
              <a:ext cx="313690" cy="95250"/>
            </a:xfrm>
            <a:custGeom>
              <a:avLst/>
              <a:gdLst/>
              <a:ahLst/>
              <a:cxnLst/>
              <a:rect l="l" t="t" r="r" b="b"/>
              <a:pathLst>
                <a:path w="313689" h="95250" extrusionOk="0">
                  <a:moveTo>
                    <a:pt x="313095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313095" y="0"/>
                  </a:lnTo>
                  <a:lnTo>
                    <a:pt x="313095" y="9525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17"/>
          <p:cNvSpPr txBox="1"/>
          <p:nvPr/>
        </p:nvSpPr>
        <p:spPr>
          <a:xfrm>
            <a:off x="3978275" y="3459162"/>
            <a:ext cx="717550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Everyone 10+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676412732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3943350" y="3929062"/>
            <a:ext cx="1238260" cy="95250"/>
            <a:chOff x="3943350" y="3929062"/>
            <a:chExt cx="1238260" cy="95250"/>
          </a:xfrm>
        </p:grpSpPr>
        <p:sp>
          <p:nvSpPr>
            <p:cNvPr id="296" name="Google Shape;296;p17"/>
            <p:cNvSpPr/>
            <p:nvPr/>
          </p:nvSpPr>
          <p:spPr>
            <a:xfrm>
              <a:off x="4032895" y="3929062"/>
              <a:ext cx="1148715" cy="95250"/>
            </a:xfrm>
            <a:custGeom>
              <a:avLst/>
              <a:gdLst/>
              <a:ahLst/>
              <a:cxnLst/>
              <a:rect l="l" t="t" r="r" b="b"/>
              <a:pathLst>
                <a:path w="1148714" h="95250" extrusionOk="0">
                  <a:moveTo>
                    <a:pt x="0" y="95250"/>
                  </a:moveTo>
                  <a:lnTo>
                    <a:pt x="1148704" y="95250"/>
                  </a:lnTo>
                  <a:lnTo>
                    <a:pt x="1148704" y="0"/>
                  </a:lnTo>
                  <a:lnTo>
                    <a:pt x="0" y="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EDECE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943350" y="3929062"/>
              <a:ext cx="90170" cy="95250"/>
            </a:xfrm>
            <a:custGeom>
              <a:avLst/>
              <a:gdLst/>
              <a:ahLst/>
              <a:cxnLst/>
              <a:rect l="l" t="t" r="r" b="b"/>
              <a:pathLst>
                <a:path w="90170" h="95250" extrusionOk="0">
                  <a:moveTo>
                    <a:pt x="89545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89545" y="0"/>
                  </a:lnTo>
                  <a:lnTo>
                    <a:pt x="89545" y="95250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17"/>
          <p:cNvSpPr txBox="1"/>
          <p:nvPr/>
        </p:nvSpPr>
        <p:spPr>
          <a:xfrm>
            <a:off x="3978275" y="4030662"/>
            <a:ext cx="622300" cy="29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Mature 17+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193453597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9975" y="1962801"/>
            <a:ext cx="138849" cy="7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5515" y="4489923"/>
            <a:ext cx="136769" cy="7719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/>
          <p:nvPr/>
        </p:nvSpPr>
        <p:spPr>
          <a:xfrm>
            <a:off x="1773925" y="860675"/>
            <a:ext cx="44076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52423"/>
                </a:solidFill>
                <a:latin typeface="Trebuchet MS"/>
                <a:ea typeface="Trebuchet MS"/>
                <a:cs typeface="Trebuchet MS"/>
                <a:sym typeface="Trebuchet MS"/>
              </a:rPr>
              <a:t>TOTAL REVIEWS BY YEAR AND CONTENT RATING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423"/>
                </a:solidFill>
                <a:latin typeface="Trebuchet MS"/>
                <a:ea typeface="Trebuchet MS"/>
                <a:cs typeface="Trebuchet MS"/>
                <a:sym typeface="Trebuchet MS"/>
              </a:rPr>
              <a:t>   Year</a:t>
            </a:r>
            <a:r>
              <a:rPr lang="en-US" sz="2250" baseline="-25000">
                <a:solidFill>
                  <a:srgbClr val="B3B0A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		</a:t>
            </a:r>
            <a:r>
              <a:rPr lang="en-US" sz="1200">
                <a:solidFill>
                  <a:srgbClr val="252423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Rating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 Desktop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0" y="0"/>
            <a:ext cx="12649200" cy="7320915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314126" y="4895208"/>
            <a:ext cx="544322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3350" marR="492125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sentiments were positive, each having a positive sentiment polarity and hence a positive sum or total.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508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Few sentiments were neutral (neither positive nor negative) thus having a zero total sentiment polarity.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29972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sentiments were negative, each having a negative sentiment polarity and thus a negative sum or total.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5364907" y="428688"/>
            <a:ext cx="1919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INSIGHTS</a:t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6791126" y="4895208"/>
            <a:ext cx="5509895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3350" marR="64135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positive, negative, and neutral sentiments had a positive total sentiment subjectivity.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30734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Positive sentiments only made 3/4 of the total sentiment subjectivity.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5080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Neutral and negative sentiments combined made 1/4 of the total sentiment subjectivity.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1515775" y="943050"/>
            <a:ext cx="38490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52423"/>
                </a:solidFill>
                <a:latin typeface="Trebuchet MS"/>
                <a:ea typeface="Trebuchet MS"/>
                <a:cs typeface="Trebuchet MS"/>
                <a:sym typeface="Trebuchet MS"/>
              </a:rPr>
              <a:t>TOTAL SENTIMENT_POLARITY BY SENTIMENT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857250" y="4257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857250" y="4200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857250" y="4143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857250" y="4086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857250" y="4029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857250" y="3971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857250" y="3914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857250" y="3857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857250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857250" y="3743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857250" y="3686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857250" y="362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857250" y="3571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857250" y="3514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857250" y="3457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8"/>
          <p:cNvSpPr/>
          <p:nvPr/>
        </p:nvSpPr>
        <p:spPr>
          <a:xfrm>
            <a:off x="857250" y="340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857250" y="33432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857250" y="32861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857250" y="32289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857250" y="317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857250" y="3114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857250" y="3057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857250" y="3000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857250" y="2943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857250" y="2886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857250" y="2828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857250" y="2771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857250" y="2714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857250" y="2657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57250" y="2600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857250" y="2543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857250" y="2486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857250" y="2428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857250" y="2371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857250" y="2314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857250" y="2257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8"/>
          <p:cNvSpPr/>
          <p:nvPr/>
        </p:nvSpPr>
        <p:spPr>
          <a:xfrm>
            <a:off x="857250" y="22002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/>
          <p:nvPr/>
        </p:nvSpPr>
        <p:spPr>
          <a:xfrm>
            <a:off x="857250" y="21431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8"/>
          <p:cNvSpPr/>
          <p:nvPr/>
        </p:nvSpPr>
        <p:spPr>
          <a:xfrm>
            <a:off x="857250" y="20859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857250" y="2028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857250" y="1971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857250" y="1914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857250" y="1857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8"/>
          <p:cNvSpPr/>
          <p:nvPr/>
        </p:nvSpPr>
        <p:spPr>
          <a:xfrm>
            <a:off x="857250" y="1800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857250" y="1743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857250" y="1685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857250" y="1628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"/>
          <p:cNvSpPr/>
          <p:nvPr/>
        </p:nvSpPr>
        <p:spPr>
          <a:xfrm>
            <a:off x="857250" y="1571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857250" y="1514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857250" y="1457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857250" y="1400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857250" y="1343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57250" y="1285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 txBox="1"/>
          <p:nvPr/>
        </p:nvSpPr>
        <p:spPr>
          <a:xfrm>
            <a:off x="762545" y="4283075"/>
            <a:ext cx="19939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-4K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1586592" y="4257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1586592" y="4200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1586592" y="4143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1586592" y="4086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1586592" y="4029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1586592" y="3971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1586592" y="317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1586592" y="3114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1586592" y="3057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1586592" y="3000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1586592" y="2943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1586592" y="2886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1586592" y="2828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8"/>
          <p:cNvSpPr/>
          <p:nvPr/>
        </p:nvSpPr>
        <p:spPr>
          <a:xfrm>
            <a:off x="1586592" y="2771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1586592" y="2714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1586592" y="2657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1586592" y="2600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1586592" y="2543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1586592" y="2486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1586592" y="2428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1586592" y="2371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1586592" y="2314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1586592" y="2257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1586592" y="22002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8"/>
          <p:cNvSpPr/>
          <p:nvPr/>
        </p:nvSpPr>
        <p:spPr>
          <a:xfrm>
            <a:off x="1586592" y="21431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8"/>
          <p:cNvSpPr/>
          <p:nvPr/>
        </p:nvSpPr>
        <p:spPr>
          <a:xfrm>
            <a:off x="1586592" y="20859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8"/>
          <p:cNvSpPr/>
          <p:nvPr/>
        </p:nvSpPr>
        <p:spPr>
          <a:xfrm>
            <a:off x="1586592" y="2028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8"/>
          <p:cNvSpPr/>
          <p:nvPr/>
        </p:nvSpPr>
        <p:spPr>
          <a:xfrm>
            <a:off x="1586592" y="1971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8"/>
          <p:cNvSpPr/>
          <p:nvPr/>
        </p:nvSpPr>
        <p:spPr>
          <a:xfrm>
            <a:off x="1586592" y="1914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1586592" y="1857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8"/>
          <p:cNvSpPr/>
          <p:nvPr/>
        </p:nvSpPr>
        <p:spPr>
          <a:xfrm>
            <a:off x="1586592" y="1800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1586592" y="1743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1586592" y="1685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1586592" y="1628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1586592" y="1571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1586592" y="1514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1586592" y="1457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1586592" y="1400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1586592" y="1343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1586592" y="1285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8"/>
          <p:cNvGrpSpPr/>
          <p:nvPr/>
        </p:nvGrpSpPr>
        <p:grpSpPr>
          <a:xfrm>
            <a:off x="1543268" y="3228987"/>
            <a:ext cx="782457" cy="695325"/>
            <a:chOff x="1543268" y="3228987"/>
            <a:chExt cx="782457" cy="695325"/>
          </a:xfrm>
        </p:grpSpPr>
        <p:sp>
          <p:nvSpPr>
            <p:cNvPr id="407" name="Google Shape;407;p18"/>
            <p:cNvSpPr/>
            <p:nvPr/>
          </p:nvSpPr>
          <p:spPr>
            <a:xfrm>
              <a:off x="1586585" y="3228987"/>
              <a:ext cx="739140" cy="695325"/>
            </a:xfrm>
            <a:custGeom>
              <a:avLst/>
              <a:gdLst/>
              <a:ahLst/>
              <a:cxnLst/>
              <a:rect l="l" t="t" r="r" b="b"/>
              <a:pathLst>
                <a:path w="739139" h="695325" extrusionOk="0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739139" h="6953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39139" h="695325" extrusionOk="0">
                  <a:moveTo>
                    <a:pt x="738873" y="685800"/>
                  </a:moveTo>
                  <a:lnTo>
                    <a:pt x="729348" y="685800"/>
                  </a:lnTo>
                  <a:lnTo>
                    <a:pt x="729348" y="695325"/>
                  </a:lnTo>
                  <a:lnTo>
                    <a:pt x="738873" y="695325"/>
                  </a:lnTo>
                  <a:lnTo>
                    <a:pt x="738873" y="685800"/>
                  </a:lnTo>
                  <a:close/>
                </a:path>
                <a:path w="739139" h="695325" extrusionOk="0">
                  <a:moveTo>
                    <a:pt x="738873" y="628650"/>
                  </a:moveTo>
                  <a:lnTo>
                    <a:pt x="729348" y="628650"/>
                  </a:lnTo>
                  <a:lnTo>
                    <a:pt x="729348" y="638175"/>
                  </a:lnTo>
                  <a:lnTo>
                    <a:pt x="738873" y="638175"/>
                  </a:lnTo>
                  <a:lnTo>
                    <a:pt x="738873" y="628650"/>
                  </a:lnTo>
                  <a:close/>
                </a:path>
                <a:path w="739139" h="695325" extrusionOk="0">
                  <a:moveTo>
                    <a:pt x="738873" y="571500"/>
                  </a:moveTo>
                  <a:lnTo>
                    <a:pt x="729348" y="571500"/>
                  </a:lnTo>
                  <a:lnTo>
                    <a:pt x="729348" y="581025"/>
                  </a:lnTo>
                  <a:lnTo>
                    <a:pt x="738873" y="581025"/>
                  </a:lnTo>
                  <a:lnTo>
                    <a:pt x="738873" y="571500"/>
                  </a:lnTo>
                  <a:close/>
                </a:path>
                <a:path w="739139" h="695325" extrusionOk="0">
                  <a:moveTo>
                    <a:pt x="738873" y="514350"/>
                  </a:moveTo>
                  <a:lnTo>
                    <a:pt x="729348" y="514350"/>
                  </a:lnTo>
                  <a:lnTo>
                    <a:pt x="729348" y="523875"/>
                  </a:lnTo>
                  <a:lnTo>
                    <a:pt x="738873" y="523875"/>
                  </a:lnTo>
                  <a:lnTo>
                    <a:pt x="738873" y="514350"/>
                  </a:lnTo>
                  <a:close/>
                </a:path>
                <a:path w="739139" h="695325" extrusionOk="0">
                  <a:moveTo>
                    <a:pt x="738873" y="457200"/>
                  </a:moveTo>
                  <a:lnTo>
                    <a:pt x="729348" y="457200"/>
                  </a:lnTo>
                  <a:lnTo>
                    <a:pt x="729348" y="466725"/>
                  </a:lnTo>
                  <a:lnTo>
                    <a:pt x="738873" y="466725"/>
                  </a:lnTo>
                  <a:lnTo>
                    <a:pt x="738873" y="457200"/>
                  </a:lnTo>
                  <a:close/>
                </a:path>
                <a:path w="739139" h="695325" extrusionOk="0">
                  <a:moveTo>
                    <a:pt x="738873" y="400050"/>
                  </a:moveTo>
                  <a:lnTo>
                    <a:pt x="729348" y="400050"/>
                  </a:lnTo>
                  <a:lnTo>
                    <a:pt x="729348" y="409575"/>
                  </a:lnTo>
                  <a:lnTo>
                    <a:pt x="738873" y="409575"/>
                  </a:lnTo>
                  <a:lnTo>
                    <a:pt x="738873" y="400050"/>
                  </a:lnTo>
                  <a:close/>
                </a:path>
                <a:path w="739139" h="695325" extrusionOk="0">
                  <a:moveTo>
                    <a:pt x="738873" y="342900"/>
                  </a:moveTo>
                  <a:lnTo>
                    <a:pt x="729348" y="342900"/>
                  </a:lnTo>
                  <a:lnTo>
                    <a:pt x="729348" y="352425"/>
                  </a:lnTo>
                  <a:lnTo>
                    <a:pt x="738873" y="352425"/>
                  </a:lnTo>
                  <a:lnTo>
                    <a:pt x="738873" y="342900"/>
                  </a:lnTo>
                  <a:close/>
                </a:path>
                <a:path w="739139" h="695325" extrusionOk="0">
                  <a:moveTo>
                    <a:pt x="738873" y="285750"/>
                  </a:moveTo>
                  <a:lnTo>
                    <a:pt x="729348" y="285750"/>
                  </a:lnTo>
                  <a:lnTo>
                    <a:pt x="729348" y="295275"/>
                  </a:lnTo>
                  <a:lnTo>
                    <a:pt x="738873" y="295275"/>
                  </a:lnTo>
                  <a:lnTo>
                    <a:pt x="738873" y="285750"/>
                  </a:lnTo>
                  <a:close/>
                </a:path>
                <a:path w="739139" h="695325" extrusionOk="0">
                  <a:moveTo>
                    <a:pt x="738873" y="228600"/>
                  </a:moveTo>
                  <a:lnTo>
                    <a:pt x="729348" y="228600"/>
                  </a:lnTo>
                  <a:lnTo>
                    <a:pt x="729348" y="238125"/>
                  </a:lnTo>
                  <a:lnTo>
                    <a:pt x="738873" y="238125"/>
                  </a:lnTo>
                  <a:lnTo>
                    <a:pt x="738873" y="228600"/>
                  </a:lnTo>
                  <a:close/>
                </a:path>
                <a:path w="739139" h="695325" extrusionOk="0">
                  <a:moveTo>
                    <a:pt x="738873" y="171450"/>
                  </a:moveTo>
                  <a:lnTo>
                    <a:pt x="729348" y="171450"/>
                  </a:lnTo>
                  <a:lnTo>
                    <a:pt x="729348" y="180975"/>
                  </a:lnTo>
                  <a:lnTo>
                    <a:pt x="738873" y="180975"/>
                  </a:lnTo>
                  <a:lnTo>
                    <a:pt x="738873" y="171450"/>
                  </a:lnTo>
                  <a:close/>
                </a:path>
                <a:path w="739139" h="695325" extrusionOk="0">
                  <a:moveTo>
                    <a:pt x="738873" y="114300"/>
                  </a:moveTo>
                  <a:lnTo>
                    <a:pt x="729348" y="114300"/>
                  </a:lnTo>
                  <a:lnTo>
                    <a:pt x="729348" y="123825"/>
                  </a:lnTo>
                  <a:lnTo>
                    <a:pt x="738873" y="123825"/>
                  </a:lnTo>
                  <a:lnTo>
                    <a:pt x="738873" y="114300"/>
                  </a:lnTo>
                  <a:close/>
                </a:path>
                <a:path w="739139" h="695325" extrusionOk="0">
                  <a:moveTo>
                    <a:pt x="738873" y="57150"/>
                  </a:moveTo>
                  <a:lnTo>
                    <a:pt x="729348" y="57150"/>
                  </a:lnTo>
                  <a:lnTo>
                    <a:pt x="729348" y="66675"/>
                  </a:lnTo>
                  <a:lnTo>
                    <a:pt x="738873" y="66675"/>
                  </a:lnTo>
                  <a:lnTo>
                    <a:pt x="738873" y="57150"/>
                  </a:lnTo>
                  <a:close/>
                </a:path>
                <a:path w="739139" h="695325" extrusionOk="0">
                  <a:moveTo>
                    <a:pt x="738873" y="0"/>
                  </a:moveTo>
                  <a:lnTo>
                    <a:pt x="729348" y="0"/>
                  </a:lnTo>
                  <a:lnTo>
                    <a:pt x="729348" y="9525"/>
                  </a:lnTo>
                  <a:lnTo>
                    <a:pt x="738873" y="9525"/>
                  </a:lnTo>
                  <a:lnTo>
                    <a:pt x="738873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543268" y="3273425"/>
              <a:ext cx="772795" cy="628015"/>
            </a:xfrm>
            <a:custGeom>
              <a:avLst/>
              <a:gdLst/>
              <a:ahLst/>
              <a:cxnLst/>
              <a:rect l="l" t="t" r="r" b="b"/>
              <a:pathLst>
                <a:path w="772794" h="628014" extrusionOk="0">
                  <a:moveTo>
                    <a:pt x="772667" y="627647"/>
                  </a:moveTo>
                  <a:lnTo>
                    <a:pt x="0" y="627647"/>
                  </a:lnTo>
                  <a:lnTo>
                    <a:pt x="0" y="0"/>
                  </a:lnTo>
                  <a:lnTo>
                    <a:pt x="772667" y="0"/>
                  </a:lnTo>
                  <a:lnTo>
                    <a:pt x="772667" y="627647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18"/>
          <p:cNvSpPr txBox="1"/>
          <p:nvPr/>
        </p:nvSpPr>
        <p:spPr>
          <a:xfrm>
            <a:off x="1491888" y="4283075"/>
            <a:ext cx="19939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-2K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0" name="Google Shape;410;p18"/>
          <p:cNvSpPr/>
          <p:nvPr/>
        </p:nvSpPr>
        <p:spPr>
          <a:xfrm>
            <a:off x="2315935" y="4257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"/>
          <p:cNvSpPr/>
          <p:nvPr/>
        </p:nvSpPr>
        <p:spPr>
          <a:xfrm>
            <a:off x="2315935" y="4200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2315935" y="4143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2315935" y="4086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2315935" y="4029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2315935" y="3971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2315935" y="317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2315935" y="3114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8"/>
          <p:cNvSpPr/>
          <p:nvPr/>
        </p:nvSpPr>
        <p:spPr>
          <a:xfrm>
            <a:off x="2315935" y="3057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8"/>
          <p:cNvSpPr/>
          <p:nvPr/>
        </p:nvSpPr>
        <p:spPr>
          <a:xfrm>
            <a:off x="2315935" y="3000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8"/>
          <p:cNvSpPr/>
          <p:nvPr/>
        </p:nvSpPr>
        <p:spPr>
          <a:xfrm>
            <a:off x="2315935" y="2943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8"/>
          <p:cNvSpPr/>
          <p:nvPr/>
        </p:nvSpPr>
        <p:spPr>
          <a:xfrm>
            <a:off x="2315935" y="2886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8"/>
          <p:cNvSpPr/>
          <p:nvPr/>
        </p:nvSpPr>
        <p:spPr>
          <a:xfrm>
            <a:off x="2315935" y="2828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2315935" y="2771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2315935" y="2714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2315935" y="2657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2315935" y="2600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2315935" y="2543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8"/>
          <p:cNvSpPr/>
          <p:nvPr/>
        </p:nvSpPr>
        <p:spPr>
          <a:xfrm>
            <a:off x="2315935" y="2486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8"/>
          <p:cNvSpPr/>
          <p:nvPr/>
        </p:nvSpPr>
        <p:spPr>
          <a:xfrm>
            <a:off x="2315935" y="2428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2315935" y="2371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2315935" y="2314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2315935" y="1514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2315935" y="1457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2315935" y="1400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2315935" y="1343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2315935" y="1285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18"/>
          <p:cNvGrpSpPr/>
          <p:nvPr/>
        </p:nvGrpSpPr>
        <p:grpSpPr>
          <a:xfrm>
            <a:off x="2315934" y="1571637"/>
            <a:ext cx="3259455" cy="695325"/>
            <a:chOff x="2315934" y="1571637"/>
            <a:chExt cx="3259455" cy="695325"/>
          </a:xfrm>
        </p:grpSpPr>
        <p:sp>
          <p:nvSpPr>
            <p:cNvPr id="438" name="Google Shape;438;p18"/>
            <p:cNvSpPr/>
            <p:nvPr/>
          </p:nvSpPr>
          <p:spPr>
            <a:xfrm>
              <a:off x="2315934" y="1571637"/>
              <a:ext cx="2927350" cy="695325"/>
            </a:xfrm>
            <a:custGeom>
              <a:avLst/>
              <a:gdLst/>
              <a:ahLst/>
              <a:cxnLst/>
              <a:rect l="l" t="t" r="r" b="b"/>
              <a:pathLst>
                <a:path w="2927350" h="695325" extrusionOk="0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2927350" h="6953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927350" h="695325" extrusionOk="0">
                  <a:moveTo>
                    <a:pt x="738860" y="685800"/>
                  </a:moveTo>
                  <a:lnTo>
                    <a:pt x="729335" y="685800"/>
                  </a:lnTo>
                  <a:lnTo>
                    <a:pt x="729335" y="695325"/>
                  </a:lnTo>
                  <a:lnTo>
                    <a:pt x="738860" y="695325"/>
                  </a:lnTo>
                  <a:lnTo>
                    <a:pt x="738860" y="685800"/>
                  </a:lnTo>
                  <a:close/>
                </a:path>
                <a:path w="2927350" h="695325" extrusionOk="0">
                  <a:moveTo>
                    <a:pt x="738860" y="0"/>
                  </a:moveTo>
                  <a:lnTo>
                    <a:pt x="729335" y="0"/>
                  </a:lnTo>
                  <a:lnTo>
                    <a:pt x="729335" y="9525"/>
                  </a:lnTo>
                  <a:lnTo>
                    <a:pt x="738860" y="9525"/>
                  </a:lnTo>
                  <a:lnTo>
                    <a:pt x="738860" y="0"/>
                  </a:lnTo>
                  <a:close/>
                </a:path>
                <a:path w="2927350" h="695325" extrusionOk="0">
                  <a:moveTo>
                    <a:pt x="1468208" y="685800"/>
                  </a:moveTo>
                  <a:lnTo>
                    <a:pt x="1458683" y="685800"/>
                  </a:lnTo>
                  <a:lnTo>
                    <a:pt x="1458683" y="695325"/>
                  </a:lnTo>
                  <a:lnTo>
                    <a:pt x="1468208" y="695325"/>
                  </a:lnTo>
                  <a:lnTo>
                    <a:pt x="1468208" y="685800"/>
                  </a:lnTo>
                  <a:close/>
                </a:path>
                <a:path w="2927350" h="695325" extrusionOk="0">
                  <a:moveTo>
                    <a:pt x="1468208" y="0"/>
                  </a:moveTo>
                  <a:lnTo>
                    <a:pt x="1458683" y="0"/>
                  </a:lnTo>
                  <a:lnTo>
                    <a:pt x="1458683" y="9525"/>
                  </a:lnTo>
                  <a:lnTo>
                    <a:pt x="1468208" y="9525"/>
                  </a:lnTo>
                  <a:lnTo>
                    <a:pt x="1468208" y="0"/>
                  </a:lnTo>
                  <a:close/>
                </a:path>
                <a:path w="2927350" h="695325" extrusionOk="0">
                  <a:moveTo>
                    <a:pt x="2197544" y="685800"/>
                  </a:moveTo>
                  <a:lnTo>
                    <a:pt x="2188019" y="685800"/>
                  </a:lnTo>
                  <a:lnTo>
                    <a:pt x="2188019" y="695325"/>
                  </a:lnTo>
                  <a:lnTo>
                    <a:pt x="2197544" y="695325"/>
                  </a:lnTo>
                  <a:lnTo>
                    <a:pt x="2197544" y="685800"/>
                  </a:lnTo>
                  <a:close/>
                </a:path>
                <a:path w="2927350" h="695325" extrusionOk="0">
                  <a:moveTo>
                    <a:pt x="2197544" y="0"/>
                  </a:moveTo>
                  <a:lnTo>
                    <a:pt x="2188019" y="0"/>
                  </a:lnTo>
                  <a:lnTo>
                    <a:pt x="2188019" y="9525"/>
                  </a:lnTo>
                  <a:lnTo>
                    <a:pt x="2197544" y="9525"/>
                  </a:lnTo>
                  <a:lnTo>
                    <a:pt x="2197544" y="0"/>
                  </a:lnTo>
                  <a:close/>
                </a:path>
                <a:path w="2927350" h="695325" extrusionOk="0">
                  <a:moveTo>
                    <a:pt x="2926892" y="685800"/>
                  </a:moveTo>
                  <a:lnTo>
                    <a:pt x="2917367" y="685800"/>
                  </a:lnTo>
                  <a:lnTo>
                    <a:pt x="2917367" y="695325"/>
                  </a:lnTo>
                  <a:lnTo>
                    <a:pt x="2926892" y="695325"/>
                  </a:lnTo>
                  <a:lnTo>
                    <a:pt x="2926892" y="685800"/>
                  </a:lnTo>
                  <a:close/>
                </a:path>
                <a:path w="2927350" h="695325" extrusionOk="0">
                  <a:moveTo>
                    <a:pt x="2926892" y="0"/>
                  </a:moveTo>
                  <a:lnTo>
                    <a:pt x="2917367" y="0"/>
                  </a:lnTo>
                  <a:lnTo>
                    <a:pt x="2917367" y="9525"/>
                  </a:lnTo>
                  <a:lnTo>
                    <a:pt x="2926892" y="9525"/>
                  </a:lnTo>
                  <a:lnTo>
                    <a:pt x="2926892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2315935" y="1617133"/>
              <a:ext cx="3259454" cy="628015"/>
            </a:xfrm>
            <a:custGeom>
              <a:avLst/>
              <a:gdLst/>
              <a:ahLst/>
              <a:cxnLst/>
              <a:rect l="l" t="t" r="r" b="b"/>
              <a:pathLst>
                <a:path w="3259454" h="628014" extrusionOk="0">
                  <a:moveTo>
                    <a:pt x="3259034" y="627647"/>
                  </a:moveTo>
                  <a:lnTo>
                    <a:pt x="0" y="627647"/>
                  </a:lnTo>
                  <a:lnTo>
                    <a:pt x="0" y="0"/>
                  </a:lnTo>
                  <a:lnTo>
                    <a:pt x="3259034" y="0"/>
                  </a:lnTo>
                  <a:lnTo>
                    <a:pt x="3259034" y="627647"/>
                  </a:lnTo>
                  <a:close/>
                </a:path>
              </a:pathLst>
            </a:custGeom>
            <a:solidFill>
              <a:srgbClr val="118C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18"/>
          <p:cNvSpPr txBox="1"/>
          <p:nvPr/>
        </p:nvSpPr>
        <p:spPr>
          <a:xfrm>
            <a:off x="2244002" y="4283075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1" name="Google Shape;441;p18"/>
          <p:cNvSpPr/>
          <p:nvPr/>
        </p:nvSpPr>
        <p:spPr>
          <a:xfrm>
            <a:off x="3045278" y="4257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3045278" y="4200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8"/>
          <p:cNvSpPr/>
          <p:nvPr/>
        </p:nvSpPr>
        <p:spPr>
          <a:xfrm>
            <a:off x="3045278" y="4143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8"/>
          <p:cNvSpPr/>
          <p:nvPr/>
        </p:nvSpPr>
        <p:spPr>
          <a:xfrm>
            <a:off x="3045278" y="4086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8"/>
          <p:cNvSpPr/>
          <p:nvPr/>
        </p:nvSpPr>
        <p:spPr>
          <a:xfrm>
            <a:off x="3045278" y="4029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8"/>
          <p:cNvSpPr/>
          <p:nvPr/>
        </p:nvSpPr>
        <p:spPr>
          <a:xfrm>
            <a:off x="3045278" y="3971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3045278" y="3914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>
            <a:off x="3045278" y="3857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3045278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3045278" y="3743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3045278" y="3686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3045278" y="362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8"/>
          <p:cNvSpPr/>
          <p:nvPr/>
        </p:nvSpPr>
        <p:spPr>
          <a:xfrm>
            <a:off x="3045278" y="3571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8"/>
          <p:cNvSpPr/>
          <p:nvPr/>
        </p:nvSpPr>
        <p:spPr>
          <a:xfrm>
            <a:off x="3045278" y="3514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3045278" y="3457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8"/>
          <p:cNvSpPr/>
          <p:nvPr/>
        </p:nvSpPr>
        <p:spPr>
          <a:xfrm>
            <a:off x="3045278" y="340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8"/>
          <p:cNvSpPr/>
          <p:nvPr/>
        </p:nvSpPr>
        <p:spPr>
          <a:xfrm>
            <a:off x="3045278" y="33432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8"/>
          <p:cNvSpPr/>
          <p:nvPr/>
        </p:nvSpPr>
        <p:spPr>
          <a:xfrm>
            <a:off x="3045278" y="32861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8"/>
          <p:cNvSpPr/>
          <p:nvPr/>
        </p:nvSpPr>
        <p:spPr>
          <a:xfrm>
            <a:off x="3045278" y="32289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8"/>
          <p:cNvSpPr/>
          <p:nvPr/>
        </p:nvSpPr>
        <p:spPr>
          <a:xfrm>
            <a:off x="3045278" y="317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3045278" y="3114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8"/>
          <p:cNvSpPr/>
          <p:nvPr/>
        </p:nvSpPr>
        <p:spPr>
          <a:xfrm>
            <a:off x="3045278" y="3057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"/>
          <p:cNvSpPr/>
          <p:nvPr/>
        </p:nvSpPr>
        <p:spPr>
          <a:xfrm>
            <a:off x="3045278" y="3000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8"/>
          <p:cNvSpPr/>
          <p:nvPr/>
        </p:nvSpPr>
        <p:spPr>
          <a:xfrm>
            <a:off x="3045278" y="2943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8"/>
          <p:cNvSpPr/>
          <p:nvPr/>
        </p:nvSpPr>
        <p:spPr>
          <a:xfrm>
            <a:off x="3045278" y="2886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3045278" y="2828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045278" y="2771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3045278" y="2714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8"/>
          <p:cNvSpPr/>
          <p:nvPr/>
        </p:nvSpPr>
        <p:spPr>
          <a:xfrm>
            <a:off x="3045278" y="2657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"/>
          <p:cNvSpPr/>
          <p:nvPr/>
        </p:nvSpPr>
        <p:spPr>
          <a:xfrm>
            <a:off x="3045278" y="2600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8"/>
          <p:cNvSpPr/>
          <p:nvPr/>
        </p:nvSpPr>
        <p:spPr>
          <a:xfrm>
            <a:off x="3045278" y="2543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8"/>
          <p:cNvSpPr/>
          <p:nvPr/>
        </p:nvSpPr>
        <p:spPr>
          <a:xfrm>
            <a:off x="3045278" y="2486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8"/>
          <p:cNvSpPr/>
          <p:nvPr/>
        </p:nvSpPr>
        <p:spPr>
          <a:xfrm>
            <a:off x="3045278" y="2428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3045278" y="2371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8"/>
          <p:cNvSpPr/>
          <p:nvPr/>
        </p:nvSpPr>
        <p:spPr>
          <a:xfrm>
            <a:off x="3045278" y="2314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8"/>
          <p:cNvSpPr/>
          <p:nvPr/>
        </p:nvSpPr>
        <p:spPr>
          <a:xfrm>
            <a:off x="3045278" y="1514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3045278" y="1457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8"/>
          <p:cNvSpPr/>
          <p:nvPr/>
        </p:nvSpPr>
        <p:spPr>
          <a:xfrm>
            <a:off x="3045278" y="1400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8"/>
          <p:cNvSpPr/>
          <p:nvPr/>
        </p:nvSpPr>
        <p:spPr>
          <a:xfrm>
            <a:off x="3045278" y="1343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8"/>
          <p:cNvSpPr/>
          <p:nvPr/>
        </p:nvSpPr>
        <p:spPr>
          <a:xfrm>
            <a:off x="3045278" y="1285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8"/>
          <p:cNvSpPr txBox="1"/>
          <p:nvPr/>
        </p:nvSpPr>
        <p:spPr>
          <a:xfrm>
            <a:off x="2973345" y="4283075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3774621" y="4257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8"/>
          <p:cNvSpPr/>
          <p:nvPr/>
        </p:nvSpPr>
        <p:spPr>
          <a:xfrm>
            <a:off x="3774621" y="4200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3774621" y="4143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3774621" y="4086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3774621" y="4029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>
            <a:off x="3774621" y="3971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3774621" y="3914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>
            <a:off x="3774621" y="3857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>
            <a:off x="3774621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"/>
          <p:cNvSpPr/>
          <p:nvPr/>
        </p:nvSpPr>
        <p:spPr>
          <a:xfrm>
            <a:off x="3774621" y="3743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"/>
          <p:cNvSpPr/>
          <p:nvPr/>
        </p:nvSpPr>
        <p:spPr>
          <a:xfrm>
            <a:off x="3774621" y="3686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8"/>
          <p:cNvSpPr/>
          <p:nvPr/>
        </p:nvSpPr>
        <p:spPr>
          <a:xfrm>
            <a:off x="3774621" y="362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8"/>
          <p:cNvSpPr/>
          <p:nvPr/>
        </p:nvSpPr>
        <p:spPr>
          <a:xfrm>
            <a:off x="3774621" y="3571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8"/>
          <p:cNvSpPr/>
          <p:nvPr/>
        </p:nvSpPr>
        <p:spPr>
          <a:xfrm>
            <a:off x="3774621" y="3514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"/>
          <p:cNvSpPr/>
          <p:nvPr/>
        </p:nvSpPr>
        <p:spPr>
          <a:xfrm>
            <a:off x="3774621" y="3457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8"/>
          <p:cNvSpPr/>
          <p:nvPr/>
        </p:nvSpPr>
        <p:spPr>
          <a:xfrm>
            <a:off x="3774621" y="340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8"/>
          <p:cNvSpPr/>
          <p:nvPr/>
        </p:nvSpPr>
        <p:spPr>
          <a:xfrm>
            <a:off x="3774621" y="33432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8"/>
          <p:cNvSpPr/>
          <p:nvPr/>
        </p:nvSpPr>
        <p:spPr>
          <a:xfrm>
            <a:off x="3774621" y="32861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"/>
          <p:cNvSpPr/>
          <p:nvPr/>
        </p:nvSpPr>
        <p:spPr>
          <a:xfrm>
            <a:off x="3774621" y="32289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8"/>
          <p:cNvSpPr/>
          <p:nvPr/>
        </p:nvSpPr>
        <p:spPr>
          <a:xfrm>
            <a:off x="3774621" y="317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8"/>
          <p:cNvSpPr/>
          <p:nvPr/>
        </p:nvSpPr>
        <p:spPr>
          <a:xfrm>
            <a:off x="3774621" y="3114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8"/>
          <p:cNvSpPr/>
          <p:nvPr/>
        </p:nvSpPr>
        <p:spPr>
          <a:xfrm>
            <a:off x="3774621" y="3057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8"/>
          <p:cNvSpPr/>
          <p:nvPr/>
        </p:nvSpPr>
        <p:spPr>
          <a:xfrm>
            <a:off x="3774621" y="3000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8"/>
          <p:cNvSpPr/>
          <p:nvPr/>
        </p:nvSpPr>
        <p:spPr>
          <a:xfrm>
            <a:off x="3774621" y="2943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8"/>
          <p:cNvSpPr/>
          <p:nvPr/>
        </p:nvSpPr>
        <p:spPr>
          <a:xfrm>
            <a:off x="3774621" y="2886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8"/>
          <p:cNvSpPr/>
          <p:nvPr/>
        </p:nvSpPr>
        <p:spPr>
          <a:xfrm>
            <a:off x="3774621" y="2828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8"/>
          <p:cNvSpPr/>
          <p:nvPr/>
        </p:nvSpPr>
        <p:spPr>
          <a:xfrm>
            <a:off x="3774621" y="2771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8"/>
          <p:cNvSpPr/>
          <p:nvPr/>
        </p:nvSpPr>
        <p:spPr>
          <a:xfrm>
            <a:off x="3774621" y="2714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8"/>
          <p:cNvSpPr/>
          <p:nvPr/>
        </p:nvSpPr>
        <p:spPr>
          <a:xfrm>
            <a:off x="3774621" y="2657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"/>
          <p:cNvSpPr/>
          <p:nvPr/>
        </p:nvSpPr>
        <p:spPr>
          <a:xfrm>
            <a:off x="3774621" y="2600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8"/>
          <p:cNvSpPr/>
          <p:nvPr/>
        </p:nvSpPr>
        <p:spPr>
          <a:xfrm>
            <a:off x="3774621" y="2543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8"/>
          <p:cNvSpPr/>
          <p:nvPr/>
        </p:nvSpPr>
        <p:spPr>
          <a:xfrm>
            <a:off x="3774621" y="2486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8"/>
          <p:cNvSpPr/>
          <p:nvPr/>
        </p:nvSpPr>
        <p:spPr>
          <a:xfrm>
            <a:off x="3774621" y="2428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8"/>
          <p:cNvSpPr/>
          <p:nvPr/>
        </p:nvSpPr>
        <p:spPr>
          <a:xfrm>
            <a:off x="3774621" y="2371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8"/>
          <p:cNvSpPr/>
          <p:nvPr/>
        </p:nvSpPr>
        <p:spPr>
          <a:xfrm>
            <a:off x="3774621" y="2314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3774621" y="1514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8"/>
          <p:cNvSpPr/>
          <p:nvPr/>
        </p:nvSpPr>
        <p:spPr>
          <a:xfrm>
            <a:off x="3774621" y="1457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8"/>
          <p:cNvSpPr/>
          <p:nvPr/>
        </p:nvSpPr>
        <p:spPr>
          <a:xfrm>
            <a:off x="3774621" y="1400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8"/>
          <p:cNvSpPr/>
          <p:nvPr/>
        </p:nvSpPr>
        <p:spPr>
          <a:xfrm>
            <a:off x="3774621" y="1343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8"/>
          <p:cNvSpPr/>
          <p:nvPr/>
        </p:nvSpPr>
        <p:spPr>
          <a:xfrm>
            <a:off x="3774621" y="1285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 txBox="1"/>
          <p:nvPr/>
        </p:nvSpPr>
        <p:spPr>
          <a:xfrm>
            <a:off x="3702687" y="4283075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3" name="Google Shape;523;p18"/>
          <p:cNvSpPr/>
          <p:nvPr/>
        </p:nvSpPr>
        <p:spPr>
          <a:xfrm>
            <a:off x="4503964" y="4257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4503964" y="4200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4503964" y="4143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>
            <a:off x="4503964" y="4086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4503964" y="4029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4503964" y="3971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4503964" y="3914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4503964" y="3857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4503964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/>
          <p:nvPr/>
        </p:nvSpPr>
        <p:spPr>
          <a:xfrm>
            <a:off x="4503964" y="3743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4503964" y="3686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8"/>
          <p:cNvSpPr/>
          <p:nvPr/>
        </p:nvSpPr>
        <p:spPr>
          <a:xfrm>
            <a:off x="4503964" y="362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8"/>
          <p:cNvSpPr/>
          <p:nvPr/>
        </p:nvSpPr>
        <p:spPr>
          <a:xfrm>
            <a:off x="4503964" y="3571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8"/>
          <p:cNvSpPr/>
          <p:nvPr/>
        </p:nvSpPr>
        <p:spPr>
          <a:xfrm>
            <a:off x="4503964" y="3514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8"/>
          <p:cNvSpPr/>
          <p:nvPr/>
        </p:nvSpPr>
        <p:spPr>
          <a:xfrm>
            <a:off x="4503964" y="3457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8"/>
          <p:cNvSpPr/>
          <p:nvPr/>
        </p:nvSpPr>
        <p:spPr>
          <a:xfrm>
            <a:off x="4503964" y="340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8"/>
          <p:cNvSpPr/>
          <p:nvPr/>
        </p:nvSpPr>
        <p:spPr>
          <a:xfrm>
            <a:off x="4503964" y="33432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8"/>
          <p:cNvSpPr/>
          <p:nvPr/>
        </p:nvSpPr>
        <p:spPr>
          <a:xfrm>
            <a:off x="4503964" y="32861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8"/>
          <p:cNvSpPr/>
          <p:nvPr/>
        </p:nvSpPr>
        <p:spPr>
          <a:xfrm>
            <a:off x="4503964" y="32289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8"/>
          <p:cNvSpPr/>
          <p:nvPr/>
        </p:nvSpPr>
        <p:spPr>
          <a:xfrm>
            <a:off x="4503964" y="317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8"/>
          <p:cNvSpPr/>
          <p:nvPr/>
        </p:nvSpPr>
        <p:spPr>
          <a:xfrm>
            <a:off x="4503964" y="3114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8"/>
          <p:cNvSpPr/>
          <p:nvPr/>
        </p:nvSpPr>
        <p:spPr>
          <a:xfrm>
            <a:off x="4503964" y="3057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8"/>
          <p:cNvSpPr/>
          <p:nvPr/>
        </p:nvSpPr>
        <p:spPr>
          <a:xfrm>
            <a:off x="4503964" y="3000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8"/>
          <p:cNvSpPr/>
          <p:nvPr/>
        </p:nvSpPr>
        <p:spPr>
          <a:xfrm>
            <a:off x="4503964" y="2943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8"/>
          <p:cNvSpPr/>
          <p:nvPr/>
        </p:nvSpPr>
        <p:spPr>
          <a:xfrm>
            <a:off x="4503964" y="2886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8"/>
          <p:cNvSpPr/>
          <p:nvPr/>
        </p:nvSpPr>
        <p:spPr>
          <a:xfrm>
            <a:off x="4503964" y="2828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8"/>
          <p:cNvSpPr/>
          <p:nvPr/>
        </p:nvSpPr>
        <p:spPr>
          <a:xfrm>
            <a:off x="4503964" y="2771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8"/>
          <p:cNvSpPr/>
          <p:nvPr/>
        </p:nvSpPr>
        <p:spPr>
          <a:xfrm>
            <a:off x="4503964" y="2714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8"/>
          <p:cNvSpPr/>
          <p:nvPr/>
        </p:nvSpPr>
        <p:spPr>
          <a:xfrm>
            <a:off x="4503964" y="2657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8"/>
          <p:cNvSpPr/>
          <p:nvPr/>
        </p:nvSpPr>
        <p:spPr>
          <a:xfrm>
            <a:off x="4503964" y="2600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8"/>
          <p:cNvSpPr/>
          <p:nvPr/>
        </p:nvSpPr>
        <p:spPr>
          <a:xfrm>
            <a:off x="4503964" y="2543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8"/>
          <p:cNvSpPr/>
          <p:nvPr/>
        </p:nvSpPr>
        <p:spPr>
          <a:xfrm>
            <a:off x="4503964" y="2486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8"/>
          <p:cNvSpPr/>
          <p:nvPr/>
        </p:nvSpPr>
        <p:spPr>
          <a:xfrm>
            <a:off x="4503964" y="2428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8"/>
          <p:cNvSpPr/>
          <p:nvPr/>
        </p:nvSpPr>
        <p:spPr>
          <a:xfrm>
            <a:off x="4503964" y="2371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8"/>
          <p:cNvSpPr/>
          <p:nvPr/>
        </p:nvSpPr>
        <p:spPr>
          <a:xfrm>
            <a:off x="4503964" y="2314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8"/>
          <p:cNvSpPr/>
          <p:nvPr/>
        </p:nvSpPr>
        <p:spPr>
          <a:xfrm>
            <a:off x="4503964" y="1514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4503964" y="1457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8"/>
          <p:cNvSpPr/>
          <p:nvPr/>
        </p:nvSpPr>
        <p:spPr>
          <a:xfrm>
            <a:off x="4503964" y="1400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4503964" y="1343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8"/>
          <p:cNvSpPr/>
          <p:nvPr/>
        </p:nvSpPr>
        <p:spPr>
          <a:xfrm>
            <a:off x="4503964" y="1285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8"/>
          <p:cNvSpPr txBox="1"/>
          <p:nvPr/>
        </p:nvSpPr>
        <p:spPr>
          <a:xfrm>
            <a:off x="4432031" y="4283075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4" name="Google Shape;564;p18"/>
          <p:cNvSpPr/>
          <p:nvPr/>
        </p:nvSpPr>
        <p:spPr>
          <a:xfrm>
            <a:off x="5233307" y="4257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8"/>
          <p:cNvSpPr/>
          <p:nvPr/>
        </p:nvSpPr>
        <p:spPr>
          <a:xfrm>
            <a:off x="5233307" y="4200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8"/>
          <p:cNvSpPr/>
          <p:nvPr/>
        </p:nvSpPr>
        <p:spPr>
          <a:xfrm>
            <a:off x="5233307" y="4143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8"/>
          <p:cNvSpPr/>
          <p:nvPr/>
        </p:nvSpPr>
        <p:spPr>
          <a:xfrm>
            <a:off x="5233307" y="4086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8"/>
          <p:cNvSpPr/>
          <p:nvPr/>
        </p:nvSpPr>
        <p:spPr>
          <a:xfrm>
            <a:off x="5233307" y="4029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8"/>
          <p:cNvSpPr/>
          <p:nvPr/>
        </p:nvSpPr>
        <p:spPr>
          <a:xfrm>
            <a:off x="5233307" y="3971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8"/>
          <p:cNvSpPr/>
          <p:nvPr/>
        </p:nvSpPr>
        <p:spPr>
          <a:xfrm>
            <a:off x="5233307" y="3914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8"/>
          <p:cNvSpPr/>
          <p:nvPr/>
        </p:nvSpPr>
        <p:spPr>
          <a:xfrm>
            <a:off x="5233307" y="3857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8"/>
          <p:cNvSpPr/>
          <p:nvPr/>
        </p:nvSpPr>
        <p:spPr>
          <a:xfrm>
            <a:off x="523330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8"/>
          <p:cNvSpPr/>
          <p:nvPr/>
        </p:nvSpPr>
        <p:spPr>
          <a:xfrm>
            <a:off x="5233307" y="3743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8"/>
          <p:cNvSpPr/>
          <p:nvPr/>
        </p:nvSpPr>
        <p:spPr>
          <a:xfrm>
            <a:off x="5233307" y="3686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5233307" y="362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5233307" y="3571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5233307" y="3514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8"/>
          <p:cNvSpPr/>
          <p:nvPr/>
        </p:nvSpPr>
        <p:spPr>
          <a:xfrm>
            <a:off x="5233307" y="3457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8"/>
          <p:cNvSpPr/>
          <p:nvPr/>
        </p:nvSpPr>
        <p:spPr>
          <a:xfrm>
            <a:off x="5233307" y="340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8"/>
          <p:cNvSpPr/>
          <p:nvPr/>
        </p:nvSpPr>
        <p:spPr>
          <a:xfrm>
            <a:off x="5233307" y="33432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8"/>
          <p:cNvSpPr/>
          <p:nvPr/>
        </p:nvSpPr>
        <p:spPr>
          <a:xfrm>
            <a:off x="5233307" y="32861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8"/>
          <p:cNvSpPr/>
          <p:nvPr/>
        </p:nvSpPr>
        <p:spPr>
          <a:xfrm>
            <a:off x="5233307" y="32289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8"/>
          <p:cNvSpPr/>
          <p:nvPr/>
        </p:nvSpPr>
        <p:spPr>
          <a:xfrm>
            <a:off x="5233307" y="317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8"/>
          <p:cNvSpPr/>
          <p:nvPr/>
        </p:nvSpPr>
        <p:spPr>
          <a:xfrm>
            <a:off x="5233307" y="3114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8"/>
          <p:cNvSpPr/>
          <p:nvPr/>
        </p:nvSpPr>
        <p:spPr>
          <a:xfrm>
            <a:off x="5233307" y="3057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8"/>
          <p:cNvSpPr/>
          <p:nvPr/>
        </p:nvSpPr>
        <p:spPr>
          <a:xfrm>
            <a:off x="5233307" y="3000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8"/>
          <p:cNvSpPr/>
          <p:nvPr/>
        </p:nvSpPr>
        <p:spPr>
          <a:xfrm>
            <a:off x="5233307" y="2943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8"/>
          <p:cNvSpPr/>
          <p:nvPr/>
        </p:nvSpPr>
        <p:spPr>
          <a:xfrm>
            <a:off x="5233307" y="2886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8"/>
          <p:cNvSpPr/>
          <p:nvPr/>
        </p:nvSpPr>
        <p:spPr>
          <a:xfrm>
            <a:off x="5233307" y="2828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8"/>
          <p:cNvSpPr/>
          <p:nvPr/>
        </p:nvSpPr>
        <p:spPr>
          <a:xfrm>
            <a:off x="5233307" y="2771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8"/>
          <p:cNvSpPr/>
          <p:nvPr/>
        </p:nvSpPr>
        <p:spPr>
          <a:xfrm>
            <a:off x="5233307" y="2714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8"/>
          <p:cNvSpPr/>
          <p:nvPr/>
        </p:nvSpPr>
        <p:spPr>
          <a:xfrm>
            <a:off x="5233307" y="2657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8"/>
          <p:cNvSpPr/>
          <p:nvPr/>
        </p:nvSpPr>
        <p:spPr>
          <a:xfrm>
            <a:off x="5233307" y="2600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8"/>
          <p:cNvSpPr/>
          <p:nvPr/>
        </p:nvSpPr>
        <p:spPr>
          <a:xfrm>
            <a:off x="5233307" y="2543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8"/>
          <p:cNvSpPr/>
          <p:nvPr/>
        </p:nvSpPr>
        <p:spPr>
          <a:xfrm>
            <a:off x="5233307" y="2486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8"/>
          <p:cNvSpPr/>
          <p:nvPr/>
        </p:nvSpPr>
        <p:spPr>
          <a:xfrm>
            <a:off x="5233307" y="2428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8"/>
          <p:cNvSpPr/>
          <p:nvPr/>
        </p:nvSpPr>
        <p:spPr>
          <a:xfrm>
            <a:off x="5233307" y="2371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8"/>
          <p:cNvSpPr/>
          <p:nvPr/>
        </p:nvSpPr>
        <p:spPr>
          <a:xfrm>
            <a:off x="5233307" y="2314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8"/>
          <p:cNvSpPr/>
          <p:nvPr/>
        </p:nvSpPr>
        <p:spPr>
          <a:xfrm>
            <a:off x="5233307" y="1514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8"/>
          <p:cNvSpPr/>
          <p:nvPr/>
        </p:nvSpPr>
        <p:spPr>
          <a:xfrm>
            <a:off x="5233307" y="1457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8"/>
          <p:cNvSpPr/>
          <p:nvPr/>
        </p:nvSpPr>
        <p:spPr>
          <a:xfrm>
            <a:off x="5233307" y="1400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8"/>
          <p:cNvSpPr/>
          <p:nvPr/>
        </p:nvSpPr>
        <p:spPr>
          <a:xfrm>
            <a:off x="5233307" y="1343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8"/>
          <p:cNvSpPr/>
          <p:nvPr/>
        </p:nvSpPr>
        <p:spPr>
          <a:xfrm>
            <a:off x="5233307" y="1285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8"/>
          <p:cNvSpPr txBox="1"/>
          <p:nvPr/>
        </p:nvSpPr>
        <p:spPr>
          <a:xfrm>
            <a:off x="5161374" y="4283075"/>
            <a:ext cx="15367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5" name="Google Shape;605;p18"/>
          <p:cNvSpPr/>
          <p:nvPr/>
        </p:nvSpPr>
        <p:spPr>
          <a:xfrm>
            <a:off x="5962650" y="4257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8"/>
          <p:cNvSpPr/>
          <p:nvPr/>
        </p:nvSpPr>
        <p:spPr>
          <a:xfrm>
            <a:off x="5962650" y="4200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8"/>
          <p:cNvSpPr/>
          <p:nvPr/>
        </p:nvSpPr>
        <p:spPr>
          <a:xfrm>
            <a:off x="5962650" y="4143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8"/>
          <p:cNvSpPr/>
          <p:nvPr/>
        </p:nvSpPr>
        <p:spPr>
          <a:xfrm>
            <a:off x="5962650" y="4086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8"/>
          <p:cNvSpPr/>
          <p:nvPr/>
        </p:nvSpPr>
        <p:spPr>
          <a:xfrm>
            <a:off x="5962650" y="4029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8"/>
          <p:cNvSpPr/>
          <p:nvPr/>
        </p:nvSpPr>
        <p:spPr>
          <a:xfrm>
            <a:off x="5962650" y="3971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8"/>
          <p:cNvSpPr/>
          <p:nvPr/>
        </p:nvSpPr>
        <p:spPr>
          <a:xfrm>
            <a:off x="5962650" y="3914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8"/>
          <p:cNvSpPr/>
          <p:nvPr/>
        </p:nvSpPr>
        <p:spPr>
          <a:xfrm>
            <a:off x="5962650" y="3857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8"/>
          <p:cNvSpPr/>
          <p:nvPr/>
        </p:nvSpPr>
        <p:spPr>
          <a:xfrm>
            <a:off x="5962650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8"/>
          <p:cNvSpPr/>
          <p:nvPr/>
        </p:nvSpPr>
        <p:spPr>
          <a:xfrm>
            <a:off x="5962650" y="3743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8"/>
          <p:cNvSpPr/>
          <p:nvPr/>
        </p:nvSpPr>
        <p:spPr>
          <a:xfrm>
            <a:off x="5962650" y="3686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8"/>
          <p:cNvSpPr/>
          <p:nvPr/>
        </p:nvSpPr>
        <p:spPr>
          <a:xfrm>
            <a:off x="5962650" y="3629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8"/>
          <p:cNvSpPr/>
          <p:nvPr/>
        </p:nvSpPr>
        <p:spPr>
          <a:xfrm>
            <a:off x="5962650" y="3571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8"/>
          <p:cNvSpPr/>
          <p:nvPr/>
        </p:nvSpPr>
        <p:spPr>
          <a:xfrm>
            <a:off x="5962650" y="3514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8"/>
          <p:cNvSpPr/>
          <p:nvPr/>
        </p:nvSpPr>
        <p:spPr>
          <a:xfrm>
            <a:off x="5962650" y="3457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8"/>
          <p:cNvSpPr/>
          <p:nvPr/>
        </p:nvSpPr>
        <p:spPr>
          <a:xfrm>
            <a:off x="5962650" y="3400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8"/>
          <p:cNvSpPr/>
          <p:nvPr/>
        </p:nvSpPr>
        <p:spPr>
          <a:xfrm>
            <a:off x="5962650" y="33432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8"/>
          <p:cNvSpPr/>
          <p:nvPr/>
        </p:nvSpPr>
        <p:spPr>
          <a:xfrm>
            <a:off x="5962650" y="32861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8"/>
          <p:cNvSpPr/>
          <p:nvPr/>
        </p:nvSpPr>
        <p:spPr>
          <a:xfrm>
            <a:off x="5962650" y="32289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8"/>
          <p:cNvSpPr/>
          <p:nvPr/>
        </p:nvSpPr>
        <p:spPr>
          <a:xfrm>
            <a:off x="5962650" y="3171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8"/>
          <p:cNvSpPr/>
          <p:nvPr/>
        </p:nvSpPr>
        <p:spPr>
          <a:xfrm>
            <a:off x="5962650" y="3114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8"/>
          <p:cNvSpPr/>
          <p:nvPr/>
        </p:nvSpPr>
        <p:spPr>
          <a:xfrm>
            <a:off x="5962650" y="3057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8"/>
          <p:cNvSpPr/>
          <p:nvPr/>
        </p:nvSpPr>
        <p:spPr>
          <a:xfrm>
            <a:off x="5962650" y="3000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8"/>
          <p:cNvSpPr/>
          <p:nvPr/>
        </p:nvSpPr>
        <p:spPr>
          <a:xfrm>
            <a:off x="5962650" y="2943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8"/>
          <p:cNvSpPr/>
          <p:nvPr/>
        </p:nvSpPr>
        <p:spPr>
          <a:xfrm>
            <a:off x="5962650" y="2886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8"/>
          <p:cNvSpPr/>
          <p:nvPr/>
        </p:nvSpPr>
        <p:spPr>
          <a:xfrm>
            <a:off x="5962650" y="2828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8"/>
          <p:cNvSpPr/>
          <p:nvPr/>
        </p:nvSpPr>
        <p:spPr>
          <a:xfrm>
            <a:off x="5962650" y="2771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8"/>
          <p:cNvSpPr/>
          <p:nvPr/>
        </p:nvSpPr>
        <p:spPr>
          <a:xfrm>
            <a:off x="5962650" y="2714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8"/>
          <p:cNvSpPr/>
          <p:nvPr/>
        </p:nvSpPr>
        <p:spPr>
          <a:xfrm>
            <a:off x="5962650" y="2657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8"/>
          <p:cNvSpPr/>
          <p:nvPr/>
        </p:nvSpPr>
        <p:spPr>
          <a:xfrm>
            <a:off x="5962650" y="2600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8"/>
          <p:cNvSpPr/>
          <p:nvPr/>
        </p:nvSpPr>
        <p:spPr>
          <a:xfrm>
            <a:off x="5962650" y="2543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8"/>
          <p:cNvSpPr/>
          <p:nvPr/>
        </p:nvSpPr>
        <p:spPr>
          <a:xfrm>
            <a:off x="5962650" y="2486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8"/>
          <p:cNvSpPr/>
          <p:nvPr/>
        </p:nvSpPr>
        <p:spPr>
          <a:xfrm>
            <a:off x="5962650" y="2428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8"/>
          <p:cNvSpPr/>
          <p:nvPr/>
        </p:nvSpPr>
        <p:spPr>
          <a:xfrm>
            <a:off x="5962650" y="2371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8"/>
          <p:cNvSpPr/>
          <p:nvPr/>
        </p:nvSpPr>
        <p:spPr>
          <a:xfrm>
            <a:off x="5962650" y="23145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8"/>
          <p:cNvSpPr/>
          <p:nvPr/>
        </p:nvSpPr>
        <p:spPr>
          <a:xfrm>
            <a:off x="5962650" y="22574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8"/>
          <p:cNvSpPr/>
          <p:nvPr/>
        </p:nvSpPr>
        <p:spPr>
          <a:xfrm>
            <a:off x="5962650" y="22002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8"/>
          <p:cNvSpPr/>
          <p:nvPr/>
        </p:nvSpPr>
        <p:spPr>
          <a:xfrm>
            <a:off x="5962650" y="21431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8"/>
          <p:cNvSpPr/>
          <p:nvPr/>
        </p:nvSpPr>
        <p:spPr>
          <a:xfrm>
            <a:off x="5962650" y="20859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8"/>
          <p:cNvSpPr/>
          <p:nvPr/>
        </p:nvSpPr>
        <p:spPr>
          <a:xfrm>
            <a:off x="5962650" y="20288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8"/>
          <p:cNvSpPr/>
          <p:nvPr/>
        </p:nvSpPr>
        <p:spPr>
          <a:xfrm>
            <a:off x="5962650" y="19716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8"/>
          <p:cNvSpPr/>
          <p:nvPr/>
        </p:nvSpPr>
        <p:spPr>
          <a:xfrm>
            <a:off x="5962650" y="1914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8"/>
          <p:cNvSpPr/>
          <p:nvPr/>
        </p:nvSpPr>
        <p:spPr>
          <a:xfrm>
            <a:off x="5962650" y="18573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8"/>
          <p:cNvSpPr/>
          <p:nvPr/>
        </p:nvSpPr>
        <p:spPr>
          <a:xfrm>
            <a:off x="5962650" y="1800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8"/>
          <p:cNvSpPr/>
          <p:nvPr/>
        </p:nvSpPr>
        <p:spPr>
          <a:xfrm>
            <a:off x="5962650" y="17430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8"/>
          <p:cNvSpPr/>
          <p:nvPr/>
        </p:nvSpPr>
        <p:spPr>
          <a:xfrm>
            <a:off x="5962650" y="16859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8"/>
          <p:cNvSpPr/>
          <p:nvPr/>
        </p:nvSpPr>
        <p:spPr>
          <a:xfrm>
            <a:off x="5962650" y="16287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8"/>
          <p:cNvSpPr/>
          <p:nvPr/>
        </p:nvSpPr>
        <p:spPr>
          <a:xfrm>
            <a:off x="5962650" y="15716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8"/>
          <p:cNvSpPr/>
          <p:nvPr/>
        </p:nvSpPr>
        <p:spPr>
          <a:xfrm>
            <a:off x="5962650" y="1514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8"/>
          <p:cNvSpPr/>
          <p:nvPr/>
        </p:nvSpPr>
        <p:spPr>
          <a:xfrm>
            <a:off x="5962650" y="14573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8"/>
          <p:cNvSpPr/>
          <p:nvPr/>
        </p:nvSpPr>
        <p:spPr>
          <a:xfrm>
            <a:off x="5962650" y="14001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8"/>
          <p:cNvSpPr/>
          <p:nvPr/>
        </p:nvSpPr>
        <p:spPr>
          <a:xfrm>
            <a:off x="5962650" y="13430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8"/>
          <p:cNvSpPr/>
          <p:nvPr/>
        </p:nvSpPr>
        <p:spPr>
          <a:xfrm>
            <a:off x="5962650" y="12858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8"/>
          <p:cNvSpPr txBox="1"/>
          <p:nvPr/>
        </p:nvSpPr>
        <p:spPr>
          <a:xfrm>
            <a:off x="5859908" y="4283075"/>
            <a:ext cx="21526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9" name="Google Shape;659;p18"/>
          <p:cNvSpPr txBox="1"/>
          <p:nvPr/>
        </p:nvSpPr>
        <p:spPr>
          <a:xfrm>
            <a:off x="374848" y="1858003"/>
            <a:ext cx="4095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Positive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18"/>
          <p:cNvSpPr txBox="1"/>
          <p:nvPr/>
        </p:nvSpPr>
        <p:spPr>
          <a:xfrm>
            <a:off x="384522" y="2686149"/>
            <a:ext cx="40005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Neutral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1" name="Google Shape;661;p18"/>
          <p:cNvSpPr txBox="1"/>
          <p:nvPr/>
        </p:nvSpPr>
        <p:spPr>
          <a:xfrm>
            <a:off x="307131" y="3514295"/>
            <a:ext cx="4775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Negative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2" name="Google Shape;662;p18"/>
          <p:cNvSpPr txBox="1"/>
          <p:nvPr/>
        </p:nvSpPr>
        <p:spPr>
          <a:xfrm>
            <a:off x="5638470" y="1857297"/>
            <a:ext cx="240029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8.9K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2379412" y="2685450"/>
            <a:ext cx="4776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4" name="Google Shape;664;p18"/>
          <p:cNvSpPr txBox="1"/>
          <p:nvPr/>
        </p:nvSpPr>
        <p:spPr>
          <a:xfrm>
            <a:off x="1194281" y="3513588"/>
            <a:ext cx="28575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-2.1K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5" name="Google Shape;665;p18"/>
          <p:cNvSpPr txBox="1"/>
          <p:nvPr/>
        </p:nvSpPr>
        <p:spPr>
          <a:xfrm>
            <a:off x="7679925" y="943050"/>
            <a:ext cx="40173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52423"/>
                </a:solidFill>
                <a:latin typeface="Trebuchet MS"/>
                <a:ea typeface="Trebuchet MS"/>
                <a:cs typeface="Trebuchet MS"/>
                <a:sym typeface="Trebuchet MS"/>
              </a:rPr>
              <a:t>TOTAL SENTIMENT_SUBJECTIVITY BY SENTIMENT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66" name="Google Shape;666;p18"/>
          <p:cNvGrpSpPr/>
          <p:nvPr/>
        </p:nvGrpSpPr>
        <p:grpSpPr>
          <a:xfrm>
            <a:off x="7778523" y="1541034"/>
            <a:ext cx="2626430" cy="2786871"/>
            <a:chOff x="7778523" y="1541034"/>
            <a:chExt cx="2626430" cy="2786871"/>
          </a:xfrm>
        </p:grpSpPr>
        <p:sp>
          <p:nvSpPr>
            <p:cNvPr id="667" name="Google Shape;667;p18"/>
            <p:cNvSpPr/>
            <p:nvPr/>
          </p:nvSpPr>
          <p:spPr>
            <a:xfrm>
              <a:off x="7782403" y="1701545"/>
              <a:ext cx="2622550" cy="2626360"/>
            </a:xfrm>
            <a:custGeom>
              <a:avLst/>
              <a:gdLst/>
              <a:ahLst/>
              <a:cxnLst/>
              <a:rect l="l" t="t" r="r" b="b"/>
              <a:pathLst>
                <a:path w="2622550" h="2626360" extrusionOk="0">
                  <a:moveTo>
                    <a:pt x="1313363" y="2626227"/>
                  </a:moveTo>
                  <a:lnTo>
                    <a:pt x="1265820" y="2625517"/>
                  </a:lnTo>
                  <a:lnTo>
                    <a:pt x="1218333" y="2623086"/>
                  </a:lnTo>
                  <a:lnTo>
                    <a:pt x="1170964" y="2618936"/>
                  </a:lnTo>
                  <a:lnTo>
                    <a:pt x="1123779" y="2613075"/>
                  </a:lnTo>
                  <a:lnTo>
                    <a:pt x="1076837" y="2605510"/>
                  </a:lnTo>
                  <a:lnTo>
                    <a:pt x="1030197" y="2596249"/>
                  </a:lnTo>
                  <a:lnTo>
                    <a:pt x="983924" y="2585306"/>
                  </a:lnTo>
                  <a:lnTo>
                    <a:pt x="938079" y="2572696"/>
                  </a:lnTo>
                  <a:lnTo>
                    <a:pt x="892721" y="2558434"/>
                  </a:lnTo>
                  <a:lnTo>
                    <a:pt x="847906" y="2542538"/>
                  </a:lnTo>
                  <a:lnTo>
                    <a:pt x="803697" y="2525030"/>
                  </a:lnTo>
                  <a:lnTo>
                    <a:pt x="760152" y="2505934"/>
                  </a:lnTo>
                  <a:lnTo>
                    <a:pt x="717328" y="2485274"/>
                  </a:lnTo>
                  <a:lnTo>
                    <a:pt x="675277" y="2463076"/>
                  </a:lnTo>
                  <a:lnTo>
                    <a:pt x="634058" y="2439371"/>
                  </a:lnTo>
                  <a:lnTo>
                    <a:pt x="593725" y="2414189"/>
                  </a:lnTo>
                  <a:lnTo>
                    <a:pt x="554331" y="2387564"/>
                  </a:lnTo>
                  <a:lnTo>
                    <a:pt x="515925" y="2359529"/>
                  </a:lnTo>
                  <a:lnTo>
                    <a:pt x="478559" y="2330122"/>
                  </a:lnTo>
                  <a:lnTo>
                    <a:pt x="442284" y="2299382"/>
                  </a:lnTo>
                  <a:lnTo>
                    <a:pt x="407146" y="2267350"/>
                  </a:lnTo>
                  <a:lnTo>
                    <a:pt x="373189" y="2234064"/>
                  </a:lnTo>
                  <a:lnTo>
                    <a:pt x="340459" y="2199571"/>
                  </a:lnTo>
                  <a:lnTo>
                    <a:pt x="309001" y="2163917"/>
                  </a:lnTo>
                  <a:lnTo>
                    <a:pt x="278855" y="2127148"/>
                  </a:lnTo>
                  <a:lnTo>
                    <a:pt x="250058" y="2089310"/>
                  </a:lnTo>
                  <a:lnTo>
                    <a:pt x="222650" y="2050454"/>
                  </a:lnTo>
                  <a:lnTo>
                    <a:pt x="196668" y="2010633"/>
                  </a:lnTo>
                  <a:lnTo>
                    <a:pt x="172144" y="1969897"/>
                  </a:lnTo>
                  <a:lnTo>
                    <a:pt x="149111" y="1928299"/>
                  </a:lnTo>
                  <a:lnTo>
                    <a:pt x="127598" y="1885893"/>
                  </a:lnTo>
                  <a:lnTo>
                    <a:pt x="107636" y="1842739"/>
                  </a:lnTo>
                  <a:lnTo>
                    <a:pt x="89249" y="1798890"/>
                  </a:lnTo>
                  <a:lnTo>
                    <a:pt x="72461" y="1754402"/>
                  </a:lnTo>
                  <a:lnTo>
                    <a:pt x="57295" y="1709336"/>
                  </a:lnTo>
                  <a:lnTo>
                    <a:pt x="43772" y="1663752"/>
                  </a:lnTo>
                  <a:lnTo>
                    <a:pt x="31907" y="1617708"/>
                  </a:lnTo>
                  <a:lnTo>
                    <a:pt x="21716" y="1571263"/>
                  </a:lnTo>
                  <a:lnTo>
                    <a:pt x="13214" y="1524479"/>
                  </a:lnTo>
                  <a:lnTo>
                    <a:pt x="6411" y="1477421"/>
                  </a:lnTo>
                  <a:lnTo>
                    <a:pt x="1317" y="1430147"/>
                  </a:lnTo>
                  <a:lnTo>
                    <a:pt x="0" y="1414350"/>
                  </a:lnTo>
                  <a:lnTo>
                    <a:pt x="1309209" y="1313117"/>
                  </a:lnTo>
                  <a:lnTo>
                    <a:pt x="1309209" y="0"/>
                  </a:lnTo>
                  <a:lnTo>
                    <a:pt x="1356748" y="860"/>
                  </a:lnTo>
                  <a:lnTo>
                    <a:pt x="1404228" y="3442"/>
                  </a:lnTo>
                  <a:lnTo>
                    <a:pt x="1451584" y="7741"/>
                  </a:lnTo>
                  <a:lnTo>
                    <a:pt x="1498750" y="13751"/>
                  </a:lnTo>
                  <a:lnTo>
                    <a:pt x="1545668" y="21465"/>
                  </a:lnTo>
                  <a:lnTo>
                    <a:pt x="1592278" y="30873"/>
                  </a:lnTo>
                  <a:lnTo>
                    <a:pt x="1638516" y="41963"/>
                  </a:lnTo>
                  <a:lnTo>
                    <a:pt x="1684321" y="54718"/>
                  </a:lnTo>
                  <a:lnTo>
                    <a:pt x="1729634" y="69124"/>
                  </a:lnTo>
                  <a:lnTo>
                    <a:pt x="1774398" y="85161"/>
                  </a:lnTo>
                  <a:lnTo>
                    <a:pt x="1818552" y="102808"/>
                  </a:lnTo>
                  <a:lnTo>
                    <a:pt x="1862036" y="122042"/>
                  </a:lnTo>
                  <a:lnTo>
                    <a:pt x="1904795" y="142837"/>
                  </a:lnTo>
                  <a:lnTo>
                    <a:pt x="1946775" y="165168"/>
                  </a:lnTo>
                  <a:lnTo>
                    <a:pt x="1987919" y="189004"/>
                  </a:lnTo>
                  <a:lnTo>
                    <a:pt x="2028171" y="214313"/>
                  </a:lnTo>
                  <a:lnTo>
                    <a:pt x="2067481" y="241063"/>
                  </a:lnTo>
                  <a:lnTo>
                    <a:pt x="2105798" y="269219"/>
                  </a:lnTo>
                  <a:lnTo>
                    <a:pt x="2143071" y="298745"/>
                  </a:lnTo>
                  <a:lnTo>
                    <a:pt x="2179248" y="329599"/>
                  </a:lnTo>
                  <a:lnTo>
                    <a:pt x="2214285" y="361742"/>
                  </a:lnTo>
                  <a:lnTo>
                    <a:pt x="2248137" y="395135"/>
                  </a:lnTo>
                  <a:lnTo>
                    <a:pt x="2280757" y="429731"/>
                  </a:lnTo>
                  <a:lnTo>
                    <a:pt x="2312102" y="465484"/>
                  </a:lnTo>
                  <a:lnTo>
                    <a:pt x="2342132" y="502349"/>
                  </a:lnTo>
                  <a:lnTo>
                    <a:pt x="2370810" y="540278"/>
                  </a:lnTo>
                  <a:lnTo>
                    <a:pt x="2398095" y="579220"/>
                  </a:lnTo>
                  <a:lnTo>
                    <a:pt x="2423951" y="619123"/>
                  </a:lnTo>
                  <a:lnTo>
                    <a:pt x="2448345" y="659936"/>
                  </a:lnTo>
                  <a:lnTo>
                    <a:pt x="2471247" y="701608"/>
                  </a:lnTo>
                  <a:lnTo>
                    <a:pt x="2492625" y="744081"/>
                  </a:lnTo>
                  <a:lnTo>
                    <a:pt x="2512451" y="787298"/>
                  </a:lnTo>
                  <a:lnTo>
                    <a:pt x="2530698" y="831205"/>
                  </a:lnTo>
                  <a:lnTo>
                    <a:pt x="2547345" y="875746"/>
                  </a:lnTo>
                  <a:lnTo>
                    <a:pt x="2562369" y="920860"/>
                  </a:lnTo>
                  <a:lnTo>
                    <a:pt x="2575749" y="966486"/>
                  </a:lnTo>
                  <a:lnTo>
                    <a:pt x="2587468" y="1012567"/>
                  </a:lnTo>
                  <a:lnTo>
                    <a:pt x="2597511" y="1059044"/>
                  </a:lnTo>
                  <a:lnTo>
                    <a:pt x="2605865" y="1105855"/>
                  </a:lnTo>
                  <a:lnTo>
                    <a:pt x="2612519" y="1152935"/>
                  </a:lnTo>
                  <a:lnTo>
                    <a:pt x="2617464" y="1200224"/>
                  </a:lnTo>
                  <a:lnTo>
                    <a:pt x="2620693" y="1247665"/>
                  </a:lnTo>
                  <a:lnTo>
                    <a:pt x="2622203" y="1295191"/>
                  </a:lnTo>
                  <a:lnTo>
                    <a:pt x="2622324" y="1311039"/>
                  </a:lnTo>
                  <a:lnTo>
                    <a:pt x="2622253" y="1326889"/>
                  </a:lnTo>
                  <a:lnTo>
                    <a:pt x="2620894" y="1374419"/>
                  </a:lnTo>
                  <a:lnTo>
                    <a:pt x="2617814" y="1421869"/>
                  </a:lnTo>
                  <a:lnTo>
                    <a:pt x="2613019" y="1469175"/>
                  </a:lnTo>
                  <a:lnTo>
                    <a:pt x="2606514" y="1516275"/>
                  </a:lnTo>
                  <a:lnTo>
                    <a:pt x="2598308" y="1563112"/>
                  </a:lnTo>
                  <a:lnTo>
                    <a:pt x="2588412" y="1609620"/>
                  </a:lnTo>
                  <a:lnTo>
                    <a:pt x="2576839" y="1655738"/>
                  </a:lnTo>
                  <a:lnTo>
                    <a:pt x="2563604" y="1701407"/>
                  </a:lnTo>
                  <a:lnTo>
                    <a:pt x="2548723" y="1746568"/>
                  </a:lnTo>
                  <a:lnTo>
                    <a:pt x="2532217" y="1791161"/>
                  </a:lnTo>
                  <a:lnTo>
                    <a:pt x="2514108" y="1835126"/>
                  </a:lnTo>
                  <a:lnTo>
                    <a:pt x="2494419" y="1878405"/>
                  </a:lnTo>
                  <a:lnTo>
                    <a:pt x="2473176" y="1920946"/>
                  </a:lnTo>
                  <a:lnTo>
                    <a:pt x="2450406" y="1962690"/>
                  </a:lnTo>
                  <a:lnTo>
                    <a:pt x="2426141" y="2003580"/>
                  </a:lnTo>
                  <a:lnTo>
                    <a:pt x="2400411" y="2043564"/>
                  </a:lnTo>
                  <a:lnTo>
                    <a:pt x="2373249" y="2082593"/>
                  </a:lnTo>
                  <a:lnTo>
                    <a:pt x="2344692" y="2120613"/>
                  </a:lnTo>
                  <a:lnTo>
                    <a:pt x="2314779" y="2157572"/>
                  </a:lnTo>
                  <a:lnTo>
                    <a:pt x="2283547" y="2193424"/>
                  </a:lnTo>
                  <a:lnTo>
                    <a:pt x="2251036" y="2228123"/>
                  </a:lnTo>
                  <a:lnTo>
                    <a:pt x="2217291" y="2261623"/>
                  </a:lnTo>
                  <a:lnTo>
                    <a:pt x="2182356" y="2293877"/>
                  </a:lnTo>
                  <a:lnTo>
                    <a:pt x="2146276" y="2324845"/>
                  </a:lnTo>
                  <a:lnTo>
                    <a:pt x="2109097" y="2354488"/>
                  </a:lnTo>
                  <a:lnTo>
                    <a:pt x="2070869" y="2382766"/>
                  </a:lnTo>
                  <a:lnTo>
                    <a:pt x="2031644" y="2409640"/>
                  </a:lnTo>
                  <a:lnTo>
                    <a:pt x="1991472" y="2435076"/>
                  </a:lnTo>
                  <a:lnTo>
                    <a:pt x="1950404" y="2459042"/>
                  </a:lnTo>
                  <a:lnTo>
                    <a:pt x="1908494" y="2481506"/>
                  </a:lnTo>
                  <a:lnTo>
                    <a:pt x="1865801" y="2502436"/>
                  </a:lnTo>
                  <a:lnTo>
                    <a:pt x="1822378" y="2521807"/>
                  </a:lnTo>
                  <a:lnTo>
                    <a:pt x="1778281" y="2539595"/>
                  </a:lnTo>
                  <a:lnTo>
                    <a:pt x="1733568" y="2555773"/>
                  </a:lnTo>
                  <a:lnTo>
                    <a:pt x="1688300" y="2570322"/>
                  </a:lnTo>
                  <a:lnTo>
                    <a:pt x="1642536" y="2583222"/>
                  </a:lnTo>
                  <a:lnTo>
                    <a:pt x="1596333" y="2594458"/>
                  </a:lnTo>
                  <a:lnTo>
                    <a:pt x="1549753" y="2604014"/>
                  </a:lnTo>
                  <a:lnTo>
                    <a:pt x="1502860" y="2611876"/>
                  </a:lnTo>
                  <a:lnTo>
                    <a:pt x="1455713" y="2618035"/>
                  </a:lnTo>
                  <a:lnTo>
                    <a:pt x="1408371" y="2622484"/>
                  </a:lnTo>
                  <a:lnTo>
                    <a:pt x="1360900" y="2625216"/>
                  </a:lnTo>
                  <a:lnTo>
                    <a:pt x="1329214" y="2626081"/>
                  </a:lnTo>
                  <a:lnTo>
                    <a:pt x="1313363" y="2626227"/>
                  </a:lnTo>
                  <a:close/>
                </a:path>
              </a:pathLst>
            </a:custGeom>
            <a:solidFill>
              <a:srgbClr val="12239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7778523" y="1714430"/>
              <a:ext cx="1313180" cy="1402080"/>
            </a:xfrm>
            <a:custGeom>
              <a:avLst/>
              <a:gdLst/>
              <a:ahLst/>
              <a:cxnLst/>
              <a:rect l="l" t="t" r="r" b="b"/>
              <a:pathLst>
                <a:path w="1313179" h="1402080" extrusionOk="0">
                  <a:moveTo>
                    <a:pt x="3880" y="1401465"/>
                  </a:moveTo>
                  <a:lnTo>
                    <a:pt x="1858" y="1370597"/>
                  </a:lnTo>
                  <a:lnTo>
                    <a:pt x="565" y="1339689"/>
                  </a:lnTo>
                  <a:lnTo>
                    <a:pt x="0" y="1308759"/>
                  </a:lnTo>
                  <a:lnTo>
                    <a:pt x="163" y="1277825"/>
                  </a:lnTo>
                  <a:lnTo>
                    <a:pt x="2675" y="1216011"/>
                  </a:lnTo>
                  <a:lnTo>
                    <a:pt x="8097" y="1154384"/>
                  </a:lnTo>
                  <a:lnTo>
                    <a:pt x="16414" y="1093080"/>
                  </a:lnTo>
                  <a:lnTo>
                    <a:pt x="27610" y="1032236"/>
                  </a:lnTo>
                  <a:lnTo>
                    <a:pt x="41660" y="971987"/>
                  </a:lnTo>
                  <a:lnTo>
                    <a:pt x="58531" y="912467"/>
                  </a:lnTo>
                  <a:lnTo>
                    <a:pt x="78187" y="853808"/>
                  </a:lnTo>
                  <a:lnTo>
                    <a:pt x="100584" y="796139"/>
                  </a:lnTo>
                  <a:lnTo>
                    <a:pt x="125673" y="739589"/>
                  </a:lnTo>
                  <a:lnTo>
                    <a:pt x="153397" y="684284"/>
                  </a:lnTo>
                  <a:lnTo>
                    <a:pt x="183695" y="630346"/>
                  </a:lnTo>
                  <a:lnTo>
                    <a:pt x="216500" y="577895"/>
                  </a:lnTo>
                  <a:lnTo>
                    <a:pt x="251740" y="527047"/>
                  </a:lnTo>
                  <a:lnTo>
                    <a:pt x="289335" y="477915"/>
                  </a:lnTo>
                  <a:lnTo>
                    <a:pt x="329202" y="430609"/>
                  </a:lnTo>
                  <a:lnTo>
                    <a:pt x="371253" y="385233"/>
                  </a:lnTo>
                  <a:lnTo>
                    <a:pt x="415395" y="341888"/>
                  </a:lnTo>
                  <a:lnTo>
                    <a:pt x="461530" y="300670"/>
                  </a:lnTo>
                  <a:lnTo>
                    <a:pt x="509554" y="261671"/>
                  </a:lnTo>
                  <a:lnTo>
                    <a:pt x="559362" y="224977"/>
                  </a:lnTo>
                  <a:lnTo>
                    <a:pt x="610843" y="190669"/>
                  </a:lnTo>
                  <a:lnTo>
                    <a:pt x="663883" y="158825"/>
                  </a:lnTo>
                  <a:lnTo>
                    <a:pt x="718364" y="129514"/>
                  </a:lnTo>
                  <a:lnTo>
                    <a:pt x="774165" y="102802"/>
                  </a:lnTo>
                  <a:lnTo>
                    <a:pt x="831163" y="78747"/>
                  </a:lnTo>
                  <a:lnTo>
                    <a:pt x="889230" y="57404"/>
                  </a:lnTo>
                  <a:lnTo>
                    <a:pt x="948237" y="38820"/>
                  </a:lnTo>
                  <a:lnTo>
                    <a:pt x="1008055" y="23035"/>
                  </a:lnTo>
                  <a:lnTo>
                    <a:pt x="1068550" y="10086"/>
                  </a:lnTo>
                  <a:lnTo>
                    <a:pt x="1129587" y="0"/>
                  </a:lnTo>
                  <a:lnTo>
                    <a:pt x="1313089" y="1300232"/>
                  </a:lnTo>
                  <a:lnTo>
                    <a:pt x="3880" y="140146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8908111" y="1701545"/>
              <a:ext cx="183515" cy="1313180"/>
            </a:xfrm>
            <a:custGeom>
              <a:avLst/>
              <a:gdLst/>
              <a:ahLst/>
              <a:cxnLst/>
              <a:rect l="l" t="t" r="r" b="b"/>
              <a:pathLst>
                <a:path w="183515" h="1313180" extrusionOk="0">
                  <a:moveTo>
                    <a:pt x="183501" y="1313117"/>
                  </a:moveTo>
                  <a:lnTo>
                    <a:pt x="0" y="12884"/>
                  </a:lnTo>
                  <a:lnTo>
                    <a:pt x="45705" y="7247"/>
                  </a:lnTo>
                  <a:lnTo>
                    <a:pt x="91524" y="3221"/>
                  </a:lnTo>
                  <a:lnTo>
                    <a:pt x="137456" y="805"/>
                  </a:lnTo>
                  <a:lnTo>
                    <a:pt x="183501" y="0"/>
                  </a:lnTo>
                  <a:lnTo>
                    <a:pt x="183501" y="1313117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10079345" y="3928967"/>
              <a:ext cx="210820" cy="89535"/>
            </a:xfrm>
            <a:custGeom>
              <a:avLst/>
              <a:gdLst/>
              <a:ahLst/>
              <a:cxnLst/>
              <a:rect l="l" t="t" r="r" b="b"/>
              <a:pathLst>
                <a:path w="210820" h="89535" extrusionOk="0">
                  <a:moveTo>
                    <a:pt x="0" y="0"/>
                  </a:moveTo>
                  <a:lnTo>
                    <a:pt x="96364" y="89200"/>
                  </a:lnTo>
                  <a:lnTo>
                    <a:pt x="210664" y="89200"/>
                  </a:lnTo>
                </a:path>
              </a:pathLst>
            </a:custGeom>
            <a:noFill/>
            <a:ln w="9525" cap="flat" cmpd="sng">
              <a:solidFill>
                <a:srgbClr val="605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7825589" y="2089557"/>
              <a:ext cx="217170" cy="82550"/>
            </a:xfrm>
            <a:custGeom>
              <a:avLst/>
              <a:gdLst/>
              <a:ahLst/>
              <a:cxnLst/>
              <a:rect l="l" t="t" r="r" b="b"/>
              <a:pathLst>
                <a:path w="217170" h="82550" extrusionOk="0">
                  <a:moveTo>
                    <a:pt x="216675" y="82231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05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8873839" y="1541034"/>
              <a:ext cx="123825" cy="131445"/>
            </a:xfrm>
            <a:custGeom>
              <a:avLst/>
              <a:gdLst/>
              <a:ahLst/>
              <a:cxnLst/>
              <a:rect l="l" t="t" r="r" b="b"/>
              <a:pathLst>
                <a:path w="123825" h="131444" extrusionOk="0">
                  <a:moveTo>
                    <a:pt x="123497" y="130989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05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18"/>
          <p:cNvSpPr txBox="1"/>
          <p:nvPr/>
        </p:nvSpPr>
        <p:spPr>
          <a:xfrm>
            <a:off x="10315409" y="3938792"/>
            <a:ext cx="82804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13.61K (73.77%)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4" name="Google Shape;674;p18"/>
          <p:cNvSpPr txBox="1"/>
          <p:nvPr/>
        </p:nvSpPr>
        <p:spPr>
          <a:xfrm>
            <a:off x="7181709" y="2010182"/>
            <a:ext cx="61849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4.43K (24%)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5" name="Google Shape;675;p18"/>
          <p:cNvSpPr txBox="1"/>
          <p:nvPr/>
        </p:nvSpPr>
        <p:spPr>
          <a:xfrm>
            <a:off x="8143638" y="1461659"/>
            <a:ext cx="70485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0.41K (2.23%)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76" name="Google Shape;6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2085" y="2811526"/>
            <a:ext cx="95249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2085" y="3049651"/>
            <a:ext cx="95249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02085" y="3297301"/>
            <a:ext cx="95249" cy="9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18"/>
          <p:cNvSpPr txBox="1"/>
          <p:nvPr/>
        </p:nvSpPr>
        <p:spPr>
          <a:xfrm>
            <a:off x="11579225" y="2517768"/>
            <a:ext cx="652145" cy="91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325" rIns="0" bIns="0" anchor="t" anchorCtr="0">
            <a:spAutoFit/>
          </a:bodyPr>
          <a:lstStyle/>
          <a:p>
            <a:pPr marL="0" marR="571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Sentiment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9530" lvl="0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Positive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" marR="5080" lvl="0" indent="0" algn="l" rtl="0">
              <a:lnSpc>
                <a:spcPct val="195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Negative Neutral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9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 Desktop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19"/>
          <p:cNvSpPr/>
          <p:nvPr/>
        </p:nvSpPr>
        <p:spPr>
          <a:xfrm>
            <a:off x="0" y="0"/>
            <a:ext cx="12649200" cy="7320915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9"/>
          <p:cNvSpPr/>
          <p:nvPr/>
        </p:nvSpPr>
        <p:spPr>
          <a:xfrm>
            <a:off x="561975" y="4753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4" y="9524"/>
                </a:moveTo>
                <a:lnTo>
                  <a:pt x="0" y="9524"/>
                </a:ln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9"/>
          <p:cNvSpPr/>
          <p:nvPr/>
        </p:nvSpPr>
        <p:spPr>
          <a:xfrm>
            <a:off x="619125" y="4753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9"/>
          <p:cNvSpPr/>
          <p:nvPr/>
        </p:nvSpPr>
        <p:spPr>
          <a:xfrm>
            <a:off x="8048625" y="4753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9"/>
          <p:cNvSpPr/>
          <p:nvPr/>
        </p:nvSpPr>
        <p:spPr>
          <a:xfrm>
            <a:off x="8105775" y="47533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19"/>
          <p:cNvGrpSpPr/>
          <p:nvPr/>
        </p:nvGrpSpPr>
        <p:grpSpPr>
          <a:xfrm>
            <a:off x="676275" y="913297"/>
            <a:ext cx="7324725" cy="4073585"/>
            <a:chOff x="676275" y="913297"/>
            <a:chExt cx="7324725" cy="4073585"/>
          </a:xfrm>
        </p:grpSpPr>
        <p:sp>
          <p:nvSpPr>
            <p:cNvPr id="691" name="Google Shape;691;p19"/>
            <p:cNvSpPr/>
            <p:nvPr/>
          </p:nvSpPr>
          <p:spPr>
            <a:xfrm>
              <a:off x="676275" y="4753330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 extrusionOk="0">
                  <a:moveTo>
                    <a:pt x="523862" y="0"/>
                  </a:moveTo>
                  <a:lnTo>
                    <a:pt x="514337" y="0"/>
                  </a:lnTo>
                  <a:lnTo>
                    <a:pt x="514337" y="9525"/>
                  </a:lnTo>
                  <a:lnTo>
                    <a:pt x="523862" y="9525"/>
                  </a:lnTo>
                  <a:lnTo>
                    <a:pt x="523862" y="0"/>
                  </a:lnTo>
                  <a:close/>
                </a:path>
                <a:path w="4010025" h="9525" extrusionOk="0">
                  <a:moveTo>
                    <a:pt x="581012" y="0"/>
                  </a:moveTo>
                  <a:lnTo>
                    <a:pt x="571487" y="0"/>
                  </a:lnTo>
                  <a:lnTo>
                    <a:pt x="571487" y="9525"/>
                  </a:lnTo>
                  <a:lnTo>
                    <a:pt x="581012" y="9525"/>
                  </a:lnTo>
                  <a:lnTo>
                    <a:pt x="581012" y="0"/>
                  </a:lnTo>
                  <a:close/>
                </a:path>
                <a:path w="4010025" h="9525" extrusionOk="0">
                  <a:moveTo>
                    <a:pt x="638162" y="0"/>
                  </a:moveTo>
                  <a:lnTo>
                    <a:pt x="628637" y="0"/>
                  </a:lnTo>
                  <a:lnTo>
                    <a:pt x="628637" y="9525"/>
                  </a:lnTo>
                  <a:lnTo>
                    <a:pt x="638162" y="9525"/>
                  </a:lnTo>
                  <a:lnTo>
                    <a:pt x="638162" y="0"/>
                  </a:lnTo>
                  <a:close/>
                </a:path>
                <a:path w="4010025" h="9525" extrusionOk="0">
                  <a:moveTo>
                    <a:pt x="695312" y="0"/>
                  </a:moveTo>
                  <a:lnTo>
                    <a:pt x="685787" y="0"/>
                  </a:lnTo>
                  <a:lnTo>
                    <a:pt x="685787" y="9525"/>
                  </a:lnTo>
                  <a:lnTo>
                    <a:pt x="695312" y="9525"/>
                  </a:lnTo>
                  <a:lnTo>
                    <a:pt x="695312" y="0"/>
                  </a:lnTo>
                  <a:close/>
                </a:path>
                <a:path w="4010025" h="9525" extrusionOk="0">
                  <a:moveTo>
                    <a:pt x="752462" y="0"/>
                  </a:moveTo>
                  <a:lnTo>
                    <a:pt x="742937" y="0"/>
                  </a:lnTo>
                  <a:lnTo>
                    <a:pt x="742937" y="9525"/>
                  </a:lnTo>
                  <a:lnTo>
                    <a:pt x="752462" y="9525"/>
                  </a:lnTo>
                  <a:lnTo>
                    <a:pt x="752462" y="0"/>
                  </a:lnTo>
                  <a:close/>
                </a:path>
                <a:path w="4010025" h="9525" extrusionOk="0">
                  <a:moveTo>
                    <a:pt x="809612" y="0"/>
                  </a:moveTo>
                  <a:lnTo>
                    <a:pt x="800087" y="0"/>
                  </a:lnTo>
                  <a:lnTo>
                    <a:pt x="800087" y="9525"/>
                  </a:lnTo>
                  <a:lnTo>
                    <a:pt x="809612" y="9525"/>
                  </a:lnTo>
                  <a:lnTo>
                    <a:pt x="809612" y="0"/>
                  </a:lnTo>
                  <a:close/>
                </a:path>
                <a:path w="4010025" h="9525" extrusionOk="0">
                  <a:moveTo>
                    <a:pt x="866762" y="0"/>
                  </a:moveTo>
                  <a:lnTo>
                    <a:pt x="857237" y="0"/>
                  </a:lnTo>
                  <a:lnTo>
                    <a:pt x="857237" y="9525"/>
                  </a:lnTo>
                  <a:lnTo>
                    <a:pt x="866762" y="9525"/>
                  </a:lnTo>
                  <a:lnTo>
                    <a:pt x="866762" y="0"/>
                  </a:lnTo>
                  <a:close/>
                </a:path>
                <a:path w="4010025" h="9525" extrusionOk="0">
                  <a:moveTo>
                    <a:pt x="923912" y="0"/>
                  </a:moveTo>
                  <a:lnTo>
                    <a:pt x="914387" y="0"/>
                  </a:lnTo>
                  <a:lnTo>
                    <a:pt x="914387" y="9525"/>
                  </a:lnTo>
                  <a:lnTo>
                    <a:pt x="923912" y="9525"/>
                  </a:lnTo>
                  <a:lnTo>
                    <a:pt x="923912" y="0"/>
                  </a:lnTo>
                  <a:close/>
                </a:path>
                <a:path w="4010025" h="9525" extrusionOk="0">
                  <a:moveTo>
                    <a:pt x="981062" y="0"/>
                  </a:moveTo>
                  <a:lnTo>
                    <a:pt x="971537" y="0"/>
                  </a:lnTo>
                  <a:lnTo>
                    <a:pt x="971537" y="9525"/>
                  </a:lnTo>
                  <a:lnTo>
                    <a:pt x="981062" y="9525"/>
                  </a:lnTo>
                  <a:lnTo>
                    <a:pt x="981062" y="0"/>
                  </a:lnTo>
                  <a:close/>
                </a:path>
                <a:path w="4010025" h="9525" extrusionOk="0">
                  <a:moveTo>
                    <a:pt x="1038212" y="0"/>
                  </a:moveTo>
                  <a:lnTo>
                    <a:pt x="1028687" y="0"/>
                  </a:lnTo>
                  <a:lnTo>
                    <a:pt x="1028687" y="9525"/>
                  </a:lnTo>
                  <a:lnTo>
                    <a:pt x="1038212" y="9525"/>
                  </a:lnTo>
                  <a:lnTo>
                    <a:pt x="1038212" y="0"/>
                  </a:lnTo>
                  <a:close/>
                </a:path>
                <a:path w="4010025" h="9525" extrusionOk="0">
                  <a:moveTo>
                    <a:pt x="1095362" y="0"/>
                  </a:moveTo>
                  <a:lnTo>
                    <a:pt x="1085837" y="0"/>
                  </a:lnTo>
                  <a:lnTo>
                    <a:pt x="1085837" y="9525"/>
                  </a:lnTo>
                  <a:lnTo>
                    <a:pt x="1095362" y="9525"/>
                  </a:lnTo>
                  <a:lnTo>
                    <a:pt x="1095362" y="0"/>
                  </a:lnTo>
                  <a:close/>
                </a:path>
                <a:path w="4010025" h="9525" extrusionOk="0">
                  <a:moveTo>
                    <a:pt x="1152512" y="0"/>
                  </a:moveTo>
                  <a:lnTo>
                    <a:pt x="1142987" y="0"/>
                  </a:lnTo>
                  <a:lnTo>
                    <a:pt x="1142987" y="9525"/>
                  </a:lnTo>
                  <a:lnTo>
                    <a:pt x="1152512" y="9525"/>
                  </a:lnTo>
                  <a:lnTo>
                    <a:pt x="1152512" y="0"/>
                  </a:lnTo>
                  <a:close/>
                </a:path>
                <a:path w="4010025" h="9525" extrusionOk="0">
                  <a:moveTo>
                    <a:pt x="1209662" y="0"/>
                  </a:moveTo>
                  <a:lnTo>
                    <a:pt x="1200137" y="0"/>
                  </a:lnTo>
                  <a:lnTo>
                    <a:pt x="1200137" y="9525"/>
                  </a:lnTo>
                  <a:lnTo>
                    <a:pt x="1209662" y="9525"/>
                  </a:lnTo>
                  <a:lnTo>
                    <a:pt x="1209662" y="0"/>
                  </a:lnTo>
                  <a:close/>
                </a:path>
                <a:path w="4010025" h="9525" extrusionOk="0">
                  <a:moveTo>
                    <a:pt x="1266812" y="0"/>
                  </a:moveTo>
                  <a:lnTo>
                    <a:pt x="1257287" y="0"/>
                  </a:lnTo>
                  <a:lnTo>
                    <a:pt x="1257287" y="9525"/>
                  </a:lnTo>
                  <a:lnTo>
                    <a:pt x="1266812" y="9525"/>
                  </a:lnTo>
                  <a:lnTo>
                    <a:pt x="1266812" y="0"/>
                  </a:lnTo>
                  <a:close/>
                </a:path>
                <a:path w="4010025" h="9525" extrusionOk="0">
                  <a:moveTo>
                    <a:pt x="1323962" y="0"/>
                  </a:moveTo>
                  <a:lnTo>
                    <a:pt x="1314437" y="0"/>
                  </a:lnTo>
                  <a:lnTo>
                    <a:pt x="1314437" y="9525"/>
                  </a:lnTo>
                  <a:lnTo>
                    <a:pt x="1323962" y="9525"/>
                  </a:lnTo>
                  <a:lnTo>
                    <a:pt x="1323962" y="0"/>
                  </a:lnTo>
                  <a:close/>
                </a:path>
                <a:path w="4010025" h="9525" extrusionOk="0">
                  <a:moveTo>
                    <a:pt x="1381112" y="0"/>
                  </a:moveTo>
                  <a:lnTo>
                    <a:pt x="1371587" y="0"/>
                  </a:lnTo>
                  <a:lnTo>
                    <a:pt x="1371587" y="9525"/>
                  </a:lnTo>
                  <a:lnTo>
                    <a:pt x="1381112" y="9525"/>
                  </a:lnTo>
                  <a:lnTo>
                    <a:pt x="1381112" y="0"/>
                  </a:lnTo>
                  <a:close/>
                </a:path>
                <a:path w="4010025" h="9525" extrusionOk="0">
                  <a:moveTo>
                    <a:pt x="1438262" y="0"/>
                  </a:moveTo>
                  <a:lnTo>
                    <a:pt x="1428737" y="0"/>
                  </a:lnTo>
                  <a:lnTo>
                    <a:pt x="1428737" y="9525"/>
                  </a:lnTo>
                  <a:lnTo>
                    <a:pt x="1438262" y="9525"/>
                  </a:lnTo>
                  <a:lnTo>
                    <a:pt x="1438262" y="0"/>
                  </a:lnTo>
                  <a:close/>
                </a:path>
                <a:path w="4010025" h="9525" extrusionOk="0">
                  <a:moveTo>
                    <a:pt x="1495412" y="0"/>
                  </a:moveTo>
                  <a:lnTo>
                    <a:pt x="1485887" y="0"/>
                  </a:lnTo>
                  <a:lnTo>
                    <a:pt x="1485887" y="9525"/>
                  </a:lnTo>
                  <a:lnTo>
                    <a:pt x="1495412" y="9525"/>
                  </a:lnTo>
                  <a:lnTo>
                    <a:pt x="1495412" y="0"/>
                  </a:lnTo>
                  <a:close/>
                </a:path>
                <a:path w="4010025" h="9525" extrusionOk="0">
                  <a:moveTo>
                    <a:pt x="1552562" y="0"/>
                  </a:moveTo>
                  <a:lnTo>
                    <a:pt x="1543037" y="0"/>
                  </a:lnTo>
                  <a:lnTo>
                    <a:pt x="1543037" y="9525"/>
                  </a:lnTo>
                  <a:lnTo>
                    <a:pt x="1552562" y="9525"/>
                  </a:lnTo>
                  <a:lnTo>
                    <a:pt x="1552562" y="0"/>
                  </a:lnTo>
                  <a:close/>
                </a:path>
                <a:path w="4010025" h="9525" extrusionOk="0">
                  <a:moveTo>
                    <a:pt x="1609712" y="0"/>
                  </a:moveTo>
                  <a:lnTo>
                    <a:pt x="1600187" y="0"/>
                  </a:lnTo>
                  <a:lnTo>
                    <a:pt x="1600187" y="9525"/>
                  </a:lnTo>
                  <a:lnTo>
                    <a:pt x="1609712" y="9525"/>
                  </a:lnTo>
                  <a:lnTo>
                    <a:pt x="1609712" y="0"/>
                  </a:lnTo>
                  <a:close/>
                </a:path>
                <a:path w="4010025" h="9525" extrusionOk="0">
                  <a:moveTo>
                    <a:pt x="1666862" y="0"/>
                  </a:moveTo>
                  <a:lnTo>
                    <a:pt x="1657337" y="0"/>
                  </a:lnTo>
                  <a:lnTo>
                    <a:pt x="1657337" y="9525"/>
                  </a:lnTo>
                  <a:lnTo>
                    <a:pt x="1666862" y="9525"/>
                  </a:lnTo>
                  <a:lnTo>
                    <a:pt x="1666862" y="0"/>
                  </a:lnTo>
                  <a:close/>
                </a:path>
                <a:path w="4010025" h="9525" extrusionOk="0">
                  <a:moveTo>
                    <a:pt x="1724012" y="0"/>
                  </a:moveTo>
                  <a:lnTo>
                    <a:pt x="1714487" y="0"/>
                  </a:lnTo>
                  <a:lnTo>
                    <a:pt x="1714487" y="9525"/>
                  </a:lnTo>
                  <a:lnTo>
                    <a:pt x="1724012" y="9525"/>
                  </a:lnTo>
                  <a:lnTo>
                    <a:pt x="1724012" y="0"/>
                  </a:lnTo>
                  <a:close/>
                </a:path>
                <a:path w="4010025" h="9525" extrusionOk="0">
                  <a:moveTo>
                    <a:pt x="1781162" y="0"/>
                  </a:moveTo>
                  <a:lnTo>
                    <a:pt x="1771637" y="0"/>
                  </a:lnTo>
                  <a:lnTo>
                    <a:pt x="1771637" y="9525"/>
                  </a:lnTo>
                  <a:lnTo>
                    <a:pt x="1781162" y="9525"/>
                  </a:lnTo>
                  <a:lnTo>
                    <a:pt x="1781162" y="0"/>
                  </a:lnTo>
                  <a:close/>
                </a:path>
                <a:path w="4010025" h="9525" extrusionOk="0">
                  <a:moveTo>
                    <a:pt x="1838312" y="0"/>
                  </a:moveTo>
                  <a:lnTo>
                    <a:pt x="1828787" y="0"/>
                  </a:lnTo>
                  <a:lnTo>
                    <a:pt x="1828787" y="9525"/>
                  </a:lnTo>
                  <a:lnTo>
                    <a:pt x="1838312" y="9525"/>
                  </a:lnTo>
                  <a:lnTo>
                    <a:pt x="1838312" y="0"/>
                  </a:lnTo>
                  <a:close/>
                </a:path>
                <a:path w="4010025" h="9525" extrusionOk="0">
                  <a:moveTo>
                    <a:pt x="1895462" y="0"/>
                  </a:moveTo>
                  <a:lnTo>
                    <a:pt x="1885937" y="0"/>
                  </a:lnTo>
                  <a:lnTo>
                    <a:pt x="1885937" y="9525"/>
                  </a:lnTo>
                  <a:lnTo>
                    <a:pt x="1895462" y="9525"/>
                  </a:lnTo>
                  <a:lnTo>
                    <a:pt x="1895462" y="0"/>
                  </a:lnTo>
                  <a:close/>
                </a:path>
                <a:path w="4010025" h="9525" extrusionOk="0">
                  <a:moveTo>
                    <a:pt x="1952612" y="0"/>
                  </a:moveTo>
                  <a:lnTo>
                    <a:pt x="1943087" y="0"/>
                  </a:lnTo>
                  <a:lnTo>
                    <a:pt x="1943087" y="9525"/>
                  </a:lnTo>
                  <a:lnTo>
                    <a:pt x="1952612" y="9525"/>
                  </a:lnTo>
                  <a:lnTo>
                    <a:pt x="1952612" y="0"/>
                  </a:lnTo>
                  <a:close/>
                </a:path>
                <a:path w="4010025" h="9525" extrusionOk="0">
                  <a:moveTo>
                    <a:pt x="2009762" y="0"/>
                  </a:moveTo>
                  <a:lnTo>
                    <a:pt x="2000237" y="0"/>
                  </a:lnTo>
                  <a:lnTo>
                    <a:pt x="2000237" y="9525"/>
                  </a:lnTo>
                  <a:lnTo>
                    <a:pt x="2009762" y="9525"/>
                  </a:lnTo>
                  <a:lnTo>
                    <a:pt x="2009762" y="0"/>
                  </a:lnTo>
                  <a:close/>
                </a:path>
                <a:path w="4010025" h="9525" extrusionOk="0">
                  <a:moveTo>
                    <a:pt x="2066912" y="0"/>
                  </a:moveTo>
                  <a:lnTo>
                    <a:pt x="2057387" y="0"/>
                  </a:lnTo>
                  <a:lnTo>
                    <a:pt x="2057387" y="9525"/>
                  </a:lnTo>
                  <a:lnTo>
                    <a:pt x="2066912" y="9525"/>
                  </a:lnTo>
                  <a:lnTo>
                    <a:pt x="2066912" y="0"/>
                  </a:lnTo>
                  <a:close/>
                </a:path>
                <a:path w="4010025" h="9525" extrusionOk="0">
                  <a:moveTo>
                    <a:pt x="2124062" y="0"/>
                  </a:moveTo>
                  <a:lnTo>
                    <a:pt x="2114537" y="0"/>
                  </a:lnTo>
                  <a:lnTo>
                    <a:pt x="2114537" y="9525"/>
                  </a:lnTo>
                  <a:lnTo>
                    <a:pt x="2124062" y="9525"/>
                  </a:lnTo>
                  <a:lnTo>
                    <a:pt x="2124062" y="0"/>
                  </a:lnTo>
                  <a:close/>
                </a:path>
                <a:path w="4010025" h="9525" extrusionOk="0">
                  <a:moveTo>
                    <a:pt x="2181212" y="0"/>
                  </a:moveTo>
                  <a:lnTo>
                    <a:pt x="2171687" y="0"/>
                  </a:lnTo>
                  <a:lnTo>
                    <a:pt x="2171687" y="9525"/>
                  </a:lnTo>
                  <a:lnTo>
                    <a:pt x="2181212" y="9525"/>
                  </a:lnTo>
                  <a:lnTo>
                    <a:pt x="2181212" y="0"/>
                  </a:lnTo>
                  <a:close/>
                </a:path>
                <a:path w="4010025" h="9525" extrusionOk="0">
                  <a:moveTo>
                    <a:pt x="2238362" y="0"/>
                  </a:moveTo>
                  <a:lnTo>
                    <a:pt x="2228837" y="0"/>
                  </a:lnTo>
                  <a:lnTo>
                    <a:pt x="2228837" y="9525"/>
                  </a:lnTo>
                  <a:lnTo>
                    <a:pt x="2238362" y="9525"/>
                  </a:lnTo>
                  <a:lnTo>
                    <a:pt x="2238362" y="0"/>
                  </a:lnTo>
                  <a:close/>
                </a:path>
                <a:path w="4010025" h="9525" extrusionOk="0">
                  <a:moveTo>
                    <a:pt x="2295512" y="0"/>
                  </a:moveTo>
                  <a:lnTo>
                    <a:pt x="2285987" y="0"/>
                  </a:lnTo>
                  <a:lnTo>
                    <a:pt x="2285987" y="9525"/>
                  </a:lnTo>
                  <a:lnTo>
                    <a:pt x="2295512" y="9525"/>
                  </a:lnTo>
                  <a:lnTo>
                    <a:pt x="2295512" y="0"/>
                  </a:lnTo>
                  <a:close/>
                </a:path>
                <a:path w="4010025" h="9525" extrusionOk="0">
                  <a:moveTo>
                    <a:pt x="2352662" y="0"/>
                  </a:moveTo>
                  <a:lnTo>
                    <a:pt x="2343137" y="0"/>
                  </a:lnTo>
                  <a:lnTo>
                    <a:pt x="2343137" y="9525"/>
                  </a:lnTo>
                  <a:lnTo>
                    <a:pt x="2352662" y="9525"/>
                  </a:lnTo>
                  <a:lnTo>
                    <a:pt x="2352662" y="0"/>
                  </a:lnTo>
                  <a:close/>
                </a:path>
                <a:path w="4010025" h="9525" extrusionOk="0">
                  <a:moveTo>
                    <a:pt x="2409812" y="0"/>
                  </a:moveTo>
                  <a:lnTo>
                    <a:pt x="2400287" y="0"/>
                  </a:lnTo>
                  <a:lnTo>
                    <a:pt x="2400287" y="9525"/>
                  </a:lnTo>
                  <a:lnTo>
                    <a:pt x="2409812" y="9525"/>
                  </a:lnTo>
                  <a:lnTo>
                    <a:pt x="2409812" y="0"/>
                  </a:lnTo>
                  <a:close/>
                </a:path>
                <a:path w="4010025" h="9525" extrusionOk="0">
                  <a:moveTo>
                    <a:pt x="2466962" y="0"/>
                  </a:moveTo>
                  <a:lnTo>
                    <a:pt x="2457437" y="0"/>
                  </a:lnTo>
                  <a:lnTo>
                    <a:pt x="2457437" y="9525"/>
                  </a:lnTo>
                  <a:lnTo>
                    <a:pt x="2466962" y="9525"/>
                  </a:lnTo>
                  <a:lnTo>
                    <a:pt x="2466962" y="0"/>
                  </a:lnTo>
                  <a:close/>
                </a:path>
                <a:path w="4010025" h="9525" extrusionOk="0">
                  <a:moveTo>
                    <a:pt x="2524112" y="0"/>
                  </a:moveTo>
                  <a:lnTo>
                    <a:pt x="2514587" y="0"/>
                  </a:lnTo>
                  <a:lnTo>
                    <a:pt x="2514587" y="9525"/>
                  </a:lnTo>
                  <a:lnTo>
                    <a:pt x="2524112" y="9525"/>
                  </a:lnTo>
                  <a:lnTo>
                    <a:pt x="2524112" y="0"/>
                  </a:lnTo>
                  <a:close/>
                </a:path>
                <a:path w="4010025" h="9525" extrusionOk="0">
                  <a:moveTo>
                    <a:pt x="2581262" y="0"/>
                  </a:moveTo>
                  <a:lnTo>
                    <a:pt x="2571737" y="0"/>
                  </a:lnTo>
                  <a:lnTo>
                    <a:pt x="2571737" y="9525"/>
                  </a:lnTo>
                  <a:lnTo>
                    <a:pt x="2581262" y="9525"/>
                  </a:lnTo>
                  <a:lnTo>
                    <a:pt x="2581262" y="0"/>
                  </a:lnTo>
                  <a:close/>
                </a:path>
                <a:path w="4010025" h="9525" extrusionOk="0">
                  <a:moveTo>
                    <a:pt x="2638412" y="0"/>
                  </a:moveTo>
                  <a:lnTo>
                    <a:pt x="2628887" y="0"/>
                  </a:lnTo>
                  <a:lnTo>
                    <a:pt x="2628887" y="9525"/>
                  </a:lnTo>
                  <a:lnTo>
                    <a:pt x="2638412" y="9525"/>
                  </a:lnTo>
                  <a:lnTo>
                    <a:pt x="2638412" y="0"/>
                  </a:lnTo>
                  <a:close/>
                </a:path>
                <a:path w="4010025" h="9525" extrusionOk="0">
                  <a:moveTo>
                    <a:pt x="2695562" y="0"/>
                  </a:moveTo>
                  <a:lnTo>
                    <a:pt x="2686037" y="0"/>
                  </a:lnTo>
                  <a:lnTo>
                    <a:pt x="2686037" y="9525"/>
                  </a:lnTo>
                  <a:lnTo>
                    <a:pt x="2695562" y="9525"/>
                  </a:lnTo>
                  <a:lnTo>
                    <a:pt x="2695562" y="0"/>
                  </a:lnTo>
                  <a:close/>
                </a:path>
                <a:path w="4010025" h="9525" extrusionOk="0">
                  <a:moveTo>
                    <a:pt x="2752712" y="0"/>
                  </a:moveTo>
                  <a:lnTo>
                    <a:pt x="2743187" y="0"/>
                  </a:lnTo>
                  <a:lnTo>
                    <a:pt x="2743187" y="9525"/>
                  </a:lnTo>
                  <a:lnTo>
                    <a:pt x="2752712" y="9525"/>
                  </a:lnTo>
                  <a:lnTo>
                    <a:pt x="2752712" y="0"/>
                  </a:lnTo>
                  <a:close/>
                </a:path>
                <a:path w="4010025" h="9525" extrusionOk="0">
                  <a:moveTo>
                    <a:pt x="2809862" y="0"/>
                  </a:moveTo>
                  <a:lnTo>
                    <a:pt x="2800337" y="0"/>
                  </a:lnTo>
                  <a:lnTo>
                    <a:pt x="2800337" y="9525"/>
                  </a:lnTo>
                  <a:lnTo>
                    <a:pt x="2809862" y="9525"/>
                  </a:lnTo>
                  <a:lnTo>
                    <a:pt x="2809862" y="0"/>
                  </a:lnTo>
                  <a:close/>
                </a:path>
                <a:path w="4010025" h="9525" extrusionOk="0">
                  <a:moveTo>
                    <a:pt x="2867012" y="0"/>
                  </a:moveTo>
                  <a:lnTo>
                    <a:pt x="2857487" y="0"/>
                  </a:lnTo>
                  <a:lnTo>
                    <a:pt x="2857487" y="9525"/>
                  </a:lnTo>
                  <a:lnTo>
                    <a:pt x="2867012" y="9525"/>
                  </a:lnTo>
                  <a:lnTo>
                    <a:pt x="2867012" y="0"/>
                  </a:lnTo>
                  <a:close/>
                </a:path>
                <a:path w="4010025" h="9525" extrusionOk="0">
                  <a:moveTo>
                    <a:pt x="2924162" y="0"/>
                  </a:moveTo>
                  <a:lnTo>
                    <a:pt x="2914637" y="0"/>
                  </a:lnTo>
                  <a:lnTo>
                    <a:pt x="2914637" y="9525"/>
                  </a:lnTo>
                  <a:lnTo>
                    <a:pt x="2924162" y="9525"/>
                  </a:lnTo>
                  <a:lnTo>
                    <a:pt x="2924162" y="0"/>
                  </a:lnTo>
                  <a:close/>
                </a:path>
                <a:path w="4010025" h="9525" extrusionOk="0">
                  <a:moveTo>
                    <a:pt x="2981312" y="0"/>
                  </a:moveTo>
                  <a:lnTo>
                    <a:pt x="2971787" y="0"/>
                  </a:lnTo>
                  <a:lnTo>
                    <a:pt x="2971787" y="9525"/>
                  </a:lnTo>
                  <a:lnTo>
                    <a:pt x="2981312" y="9525"/>
                  </a:lnTo>
                  <a:lnTo>
                    <a:pt x="2981312" y="0"/>
                  </a:lnTo>
                  <a:close/>
                </a:path>
                <a:path w="4010025" h="9525" extrusionOk="0">
                  <a:moveTo>
                    <a:pt x="3038462" y="0"/>
                  </a:moveTo>
                  <a:lnTo>
                    <a:pt x="3028937" y="0"/>
                  </a:lnTo>
                  <a:lnTo>
                    <a:pt x="3028937" y="9525"/>
                  </a:lnTo>
                  <a:lnTo>
                    <a:pt x="3038462" y="9525"/>
                  </a:lnTo>
                  <a:lnTo>
                    <a:pt x="3038462" y="0"/>
                  </a:lnTo>
                  <a:close/>
                </a:path>
                <a:path w="4010025" h="9525" extrusionOk="0">
                  <a:moveTo>
                    <a:pt x="3095612" y="0"/>
                  </a:moveTo>
                  <a:lnTo>
                    <a:pt x="3086087" y="0"/>
                  </a:lnTo>
                  <a:lnTo>
                    <a:pt x="3086087" y="9525"/>
                  </a:lnTo>
                  <a:lnTo>
                    <a:pt x="3095612" y="9525"/>
                  </a:lnTo>
                  <a:lnTo>
                    <a:pt x="3095612" y="0"/>
                  </a:lnTo>
                  <a:close/>
                </a:path>
                <a:path w="4010025" h="9525" extrusionOk="0">
                  <a:moveTo>
                    <a:pt x="3152762" y="0"/>
                  </a:moveTo>
                  <a:lnTo>
                    <a:pt x="3143237" y="0"/>
                  </a:lnTo>
                  <a:lnTo>
                    <a:pt x="3143237" y="9525"/>
                  </a:lnTo>
                  <a:lnTo>
                    <a:pt x="3152762" y="9525"/>
                  </a:lnTo>
                  <a:lnTo>
                    <a:pt x="3152762" y="0"/>
                  </a:lnTo>
                  <a:close/>
                </a:path>
                <a:path w="4010025" h="9525" extrusionOk="0">
                  <a:moveTo>
                    <a:pt x="3209912" y="0"/>
                  </a:moveTo>
                  <a:lnTo>
                    <a:pt x="3200387" y="0"/>
                  </a:lnTo>
                  <a:lnTo>
                    <a:pt x="3200387" y="9525"/>
                  </a:lnTo>
                  <a:lnTo>
                    <a:pt x="3209912" y="9525"/>
                  </a:lnTo>
                  <a:lnTo>
                    <a:pt x="3209912" y="0"/>
                  </a:lnTo>
                  <a:close/>
                </a:path>
                <a:path w="4010025" h="9525" extrusionOk="0">
                  <a:moveTo>
                    <a:pt x="3267062" y="0"/>
                  </a:moveTo>
                  <a:lnTo>
                    <a:pt x="3257537" y="0"/>
                  </a:lnTo>
                  <a:lnTo>
                    <a:pt x="3257537" y="9525"/>
                  </a:lnTo>
                  <a:lnTo>
                    <a:pt x="3267062" y="9525"/>
                  </a:lnTo>
                  <a:lnTo>
                    <a:pt x="3267062" y="0"/>
                  </a:lnTo>
                  <a:close/>
                </a:path>
                <a:path w="4010025" h="9525" extrusionOk="0">
                  <a:moveTo>
                    <a:pt x="3324212" y="0"/>
                  </a:moveTo>
                  <a:lnTo>
                    <a:pt x="3314687" y="0"/>
                  </a:lnTo>
                  <a:lnTo>
                    <a:pt x="3314687" y="9525"/>
                  </a:lnTo>
                  <a:lnTo>
                    <a:pt x="3324212" y="9525"/>
                  </a:lnTo>
                  <a:lnTo>
                    <a:pt x="3324212" y="0"/>
                  </a:lnTo>
                  <a:close/>
                </a:path>
                <a:path w="4010025" h="9525" extrusionOk="0">
                  <a:moveTo>
                    <a:pt x="3381362" y="0"/>
                  </a:moveTo>
                  <a:lnTo>
                    <a:pt x="3371837" y="0"/>
                  </a:lnTo>
                  <a:lnTo>
                    <a:pt x="3371837" y="9525"/>
                  </a:lnTo>
                  <a:lnTo>
                    <a:pt x="3381362" y="9525"/>
                  </a:lnTo>
                  <a:lnTo>
                    <a:pt x="3381362" y="0"/>
                  </a:lnTo>
                  <a:close/>
                </a:path>
                <a:path w="4010025" h="9525" extrusionOk="0">
                  <a:moveTo>
                    <a:pt x="3438512" y="0"/>
                  </a:moveTo>
                  <a:lnTo>
                    <a:pt x="3428987" y="0"/>
                  </a:lnTo>
                  <a:lnTo>
                    <a:pt x="3428987" y="9525"/>
                  </a:lnTo>
                  <a:lnTo>
                    <a:pt x="3438512" y="9525"/>
                  </a:lnTo>
                  <a:lnTo>
                    <a:pt x="3438512" y="0"/>
                  </a:lnTo>
                  <a:close/>
                </a:path>
                <a:path w="4010025" h="9525" extrusionOk="0">
                  <a:moveTo>
                    <a:pt x="3495662" y="0"/>
                  </a:moveTo>
                  <a:lnTo>
                    <a:pt x="3486137" y="0"/>
                  </a:lnTo>
                  <a:lnTo>
                    <a:pt x="3486137" y="9525"/>
                  </a:lnTo>
                  <a:lnTo>
                    <a:pt x="3495662" y="9525"/>
                  </a:lnTo>
                  <a:lnTo>
                    <a:pt x="3495662" y="0"/>
                  </a:lnTo>
                  <a:close/>
                </a:path>
                <a:path w="4010025" h="9525" extrusionOk="0">
                  <a:moveTo>
                    <a:pt x="3552812" y="0"/>
                  </a:moveTo>
                  <a:lnTo>
                    <a:pt x="3543287" y="0"/>
                  </a:lnTo>
                  <a:lnTo>
                    <a:pt x="3543287" y="9525"/>
                  </a:lnTo>
                  <a:lnTo>
                    <a:pt x="3552812" y="9525"/>
                  </a:lnTo>
                  <a:lnTo>
                    <a:pt x="3552812" y="0"/>
                  </a:lnTo>
                  <a:close/>
                </a:path>
                <a:path w="4010025" h="9525" extrusionOk="0">
                  <a:moveTo>
                    <a:pt x="3609962" y="0"/>
                  </a:moveTo>
                  <a:lnTo>
                    <a:pt x="3600437" y="0"/>
                  </a:lnTo>
                  <a:lnTo>
                    <a:pt x="3600437" y="9525"/>
                  </a:lnTo>
                  <a:lnTo>
                    <a:pt x="3609962" y="9525"/>
                  </a:lnTo>
                  <a:lnTo>
                    <a:pt x="3609962" y="0"/>
                  </a:lnTo>
                  <a:close/>
                </a:path>
                <a:path w="4010025" h="9525" extrusionOk="0">
                  <a:moveTo>
                    <a:pt x="3667112" y="0"/>
                  </a:moveTo>
                  <a:lnTo>
                    <a:pt x="3657587" y="0"/>
                  </a:lnTo>
                  <a:lnTo>
                    <a:pt x="3657587" y="9525"/>
                  </a:lnTo>
                  <a:lnTo>
                    <a:pt x="3667112" y="9525"/>
                  </a:lnTo>
                  <a:lnTo>
                    <a:pt x="3667112" y="0"/>
                  </a:lnTo>
                  <a:close/>
                </a:path>
                <a:path w="4010025" h="9525" extrusionOk="0">
                  <a:moveTo>
                    <a:pt x="3724262" y="0"/>
                  </a:moveTo>
                  <a:lnTo>
                    <a:pt x="3714737" y="0"/>
                  </a:lnTo>
                  <a:lnTo>
                    <a:pt x="3714737" y="9525"/>
                  </a:lnTo>
                  <a:lnTo>
                    <a:pt x="3724262" y="9525"/>
                  </a:lnTo>
                  <a:lnTo>
                    <a:pt x="3724262" y="0"/>
                  </a:lnTo>
                  <a:close/>
                </a:path>
                <a:path w="4010025" h="9525" extrusionOk="0">
                  <a:moveTo>
                    <a:pt x="3781412" y="0"/>
                  </a:moveTo>
                  <a:lnTo>
                    <a:pt x="3771887" y="0"/>
                  </a:lnTo>
                  <a:lnTo>
                    <a:pt x="3771887" y="9525"/>
                  </a:lnTo>
                  <a:lnTo>
                    <a:pt x="3781412" y="9525"/>
                  </a:lnTo>
                  <a:lnTo>
                    <a:pt x="3781412" y="0"/>
                  </a:lnTo>
                  <a:close/>
                </a:path>
                <a:path w="4010025" h="9525" extrusionOk="0">
                  <a:moveTo>
                    <a:pt x="3838562" y="0"/>
                  </a:moveTo>
                  <a:lnTo>
                    <a:pt x="3829037" y="0"/>
                  </a:lnTo>
                  <a:lnTo>
                    <a:pt x="3829037" y="9525"/>
                  </a:lnTo>
                  <a:lnTo>
                    <a:pt x="3838562" y="9525"/>
                  </a:lnTo>
                  <a:lnTo>
                    <a:pt x="3838562" y="0"/>
                  </a:lnTo>
                  <a:close/>
                </a:path>
                <a:path w="4010025" h="9525" extrusionOk="0">
                  <a:moveTo>
                    <a:pt x="3895712" y="0"/>
                  </a:moveTo>
                  <a:lnTo>
                    <a:pt x="3886187" y="0"/>
                  </a:lnTo>
                  <a:lnTo>
                    <a:pt x="3886187" y="9525"/>
                  </a:lnTo>
                  <a:lnTo>
                    <a:pt x="3895712" y="9525"/>
                  </a:lnTo>
                  <a:lnTo>
                    <a:pt x="3895712" y="0"/>
                  </a:lnTo>
                  <a:close/>
                </a:path>
                <a:path w="4010025" h="9525" extrusionOk="0">
                  <a:moveTo>
                    <a:pt x="3952862" y="0"/>
                  </a:moveTo>
                  <a:lnTo>
                    <a:pt x="3943337" y="0"/>
                  </a:lnTo>
                  <a:lnTo>
                    <a:pt x="3943337" y="9525"/>
                  </a:lnTo>
                  <a:lnTo>
                    <a:pt x="3952862" y="9525"/>
                  </a:lnTo>
                  <a:lnTo>
                    <a:pt x="3952862" y="0"/>
                  </a:lnTo>
                  <a:close/>
                </a:path>
                <a:path w="4010025" h="9525" extrusionOk="0">
                  <a:moveTo>
                    <a:pt x="4010012" y="0"/>
                  </a:moveTo>
                  <a:lnTo>
                    <a:pt x="4000487" y="0"/>
                  </a:lnTo>
                  <a:lnTo>
                    <a:pt x="4000487" y="9525"/>
                  </a:lnTo>
                  <a:lnTo>
                    <a:pt x="4010012" y="9525"/>
                  </a:lnTo>
                  <a:lnTo>
                    <a:pt x="4010012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676275" y="3523906"/>
              <a:ext cx="7324725" cy="1239520"/>
            </a:xfrm>
            <a:custGeom>
              <a:avLst/>
              <a:gdLst/>
              <a:ahLst/>
              <a:cxnLst/>
              <a:rect l="l" t="t" r="r" b="b"/>
              <a:pathLst>
                <a:path w="7324725" h="1239520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324725" h="1239520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324725" h="1239520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324725" h="1239520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324725" h="1239520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324725" h="1239520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324725" h="1239520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324725" h="1239520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324725" h="1239520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324725" h="1239520" extrusionOk="0">
                  <a:moveTo>
                    <a:pt x="523862" y="0"/>
                  </a:moveTo>
                  <a:lnTo>
                    <a:pt x="514337" y="0"/>
                  </a:lnTo>
                  <a:lnTo>
                    <a:pt x="514337" y="9525"/>
                  </a:lnTo>
                  <a:lnTo>
                    <a:pt x="523862" y="9525"/>
                  </a:lnTo>
                  <a:lnTo>
                    <a:pt x="523862" y="0"/>
                  </a:lnTo>
                  <a:close/>
                </a:path>
                <a:path w="7324725" h="1239520" extrusionOk="0">
                  <a:moveTo>
                    <a:pt x="581012" y="0"/>
                  </a:moveTo>
                  <a:lnTo>
                    <a:pt x="571487" y="0"/>
                  </a:lnTo>
                  <a:lnTo>
                    <a:pt x="571487" y="9525"/>
                  </a:lnTo>
                  <a:lnTo>
                    <a:pt x="581012" y="9525"/>
                  </a:lnTo>
                  <a:lnTo>
                    <a:pt x="581012" y="0"/>
                  </a:lnTo>
                  <a:close/>
                </a:path>
                <a:path w="7324725" h="1239520" extrusionOk="0">
                  <a:moveTo>
                    <a:pt x="638162" y="0"/>
                  </a:moveTo>
                  <a:lnTo>
                    <a:pt x="628637" y="0"/>
                  </a:lnTo>
                  <a:lnTo>
                    <a:pt x="628637" y="9525"/>
                  </a:lnTo>
                  <a:lnTo>
                    <a:pt x="638162" y="9525"/>
                  </a:lnTo>
                  <a:lnTo>
                    <a:pt x="638162" y="0"/>
                  </a:lnTo>
                  <a:close/>
                </a:path>
                <a:path w="7324725" h="1239520" extrusionOk="0">
                  <a:moveTo>
                    <a:pt x="4010012" y="1229423"/>
                  </a:moveTo>
                  <a:lnTo>
                    <a:pt x="4000487" y="1229423"/>
                  </a:lnTo>
                  <a:lnTo>
                    <a:pt x="4000487" y="1238948"/>
                  </a:lnTo>
                  <a:lnTo>
                    <a:pt x="4010012" y="1238948"/>
                  </a:lnTo>
                  <a:lnTo>
                    <a:pt x="4010012" y="1229423"/>
                  </a:lnTo>
                  <a:close/>
                </a:path>
                <a:path w="7324725" h="1239520" extrusionOk="0">
                  <a:moveTo>
                    <a:pt x="4067162" y="1229423"/>
                  </a:moveTo>
                  <a:lnTo>
                    <a:pt x="4057637" y="1229423"/>
                  </a:lnTo>
                  <a:lnTo>
                    <a:pt x="4057637" y="1238948"/>
                  </a:lnTo>
                  <a:lnTo>
                    <a:pt x="4067162" y="1238948"/>
                  </a:lnTo>
                  <a:lnTo>
                    <a:pt x="4067162" y="1229423"/>
                  </a:lnTo>
                  <a:close/>
                </a:path>
                <a:path w="7324725" h="1239520" extrusionOk="0">
                  <a:moveTo>
                    <a:pt x="4124312" y="1229423"/>
                  </a:moveTo>
                  <a:lnTo>
                    <a:pt x="4114787" y="1229423"/>
                  </a:lnTo>
                  <a:lnTo>
                    <a:pt x="4114787" y="1238948"/>
                  </a:lnTo>
                  <a:lnTo>
                    <a:pt x="4124312" y="1238948"/>
                  </a:lnTo>
                  <a:lnTo>
                    <a:pt x="4124312" y="1229423"/>
                  </a:lnTo>
                  <a:close/>
                </a:path>
                <a:path w="7324725" h="1239520" extrusionOk="0">
                  <a:moveTo>
                    <a:pt x="4181462" y="1229423"/>
                  </a:moveTo>
                  <a:lnTo>
                    <a:pt x="4171937" y="1229423"/>
                  </a:lnTo>
                  <a:lnTo>
                    <a:pt x="4171937" y="1238948"/>
                  </a:lnTo>
                  <a:lnTo>
                    <a:pt x="4181462" y="1238948"/>
                  </a:lnTo>
                  <a:lnTo>
                    <a:pt x="4181462" y="1229423"/>
                  </a:lnTo>
                  <a:close/>
                </a:path>
                <a:path w="7324725" h="1239520" extrusionOk="0">
                  <a:moveTo>
                    <a:pt x="4238612" y="1229423"/>
                  </a:moveTo>
                  <a:lnTo>
                    <a:pt x="4229087" y="1229423"/>
                  </a:lnTo>
                  <a:lnTo>
                    <a:pt x="4229087" y="1238948"/>
                  </a:lnTo>
                  <a:lnTo>
                    <a:pt x="4238612" y="1238948"/>
                  </a:lnTo>
                  <a:lnTo>
                    <a:pt x="4238612" y="1229423"/>
                  </a:lnTo>
                  <a:close/>
                </a:path>
                <a:path w="7324725" h="1239520" extrusionOk="0">
                  <a:moveTo>
                    <a:pt x="4295762" y="1229423"/>
                  </a:moveTo>
                  <a:lnTo>
                    <a:pt x="4286237" y="1229423"/>
                  </a:lnTo>
                  <a:lnTo>
                    <a:pt x="4286237" y="1238948"/>
                  </a:lnTo>
                  <a:lnTo>
                    <a:pt x="4295762" y="1238948"/>
                  </a:lnTo>
                  <a:lnTo>
                    <a:pt x="4295762" y="1229423"/>
                  </a:lnTo>
                  <a:close/>
                </a:path>
                <a:path w="7324725" h="1239520" extrusionOk="0">
                  <a:moveTo>
                    <a:pt x="4352912" y="1229423"/>
                  </a:moveTo>
                  <a:lnTo>
                    <a:pt x="4343387" y="1229423"/>
                  </a:lnTo>
                  <a:lnTo>
                    <a:pt x="4343387" y="1238948"/>
                  </a:lnTo>
                  <a:lnTo>
                    <a:pt x="4352912" y="1238948"/>
                  </a:lnTo>
                  <a:lnTo>
                    <a:pt x="4352912" y="1229423"/>
                  </a:lnTo>
                  <a:close/>
                </a:path>
                <a:path w="7324725" h="1239520" extrusionOk="0">
                  <a:moveTo>
                    <a:pt x="4410062" y="1229423"/>
                  </a:moveTo>
                  <a:lnTo>
                    <a:pt x="4400537" y="1229423"/>
                  </a:lnTo>
                  <a:lnTo>
                    <a:pt x="4400537" y="1238948"/>
                  </a:lnTo>
                  <a:lnTo>
                    <a:pt x="4410062" y="1238948"/>
                  </a:lnTo>
                  <a:lnTo>
                    <a:pt x="4410062" y="1229423"/>
                  </a:lnTo>
                  <a:close/>
                </a:path>
                <a:path w="7324725" h="1239520" extrusionOk="0">
                  <a:moveTo>
                    <a:pt x="4467212" y="1229423"/>
                  </a:moveTo>
                  <a:lnTo>
                    <a:pt x="4457687" y="1229423"/>
                  </a:lnTo>
                  <a:lnTo>
                    <a:pt x="4457687" y="1238948"/>
                  </a:lnTo>
                  <a:lnTo>
                    <a:pt x="4467212" y="1238948"/>
                  </a:lnTo>
                  <a:lnTo>
                    <a:pt x="4467212" y="1229423"/>
                  </a:lnTo>
                  <a:close/>
                </a:path>
                <a:path w="7324725" h="1239520" extrusionOk="0">
                  <a:moveTo>
                    <a:pt x="4524362" y="1229423"/>
                  </a:moveTo>
                  <a:lnTo>
                    <a:pt x="4514837" y="1229423"/>
                  </a:lnTo>
                  <a:lnTo>
                    <a:pt x="4514837" y="1238948"/>
                  </a:lnTo>
                  <a:lnTo>
                    <a:pt x="4524362" y="1238948"/>
                  </a:lnTo>
                  <a:lnTo>
                    <a:pt x="4524362" y="1229423"/>
                  </a:lnTo>
                  <a:close/>
                </a:path>
                <a:path w="7324725" h="1239520" extrusionOk="0">
                  <a:moveTo>
                    <a:pt x="4581512" y="1229423"/>
                  </a:moveTo>
                  <a:lnTo>
                    <a:pt x="4571987" y="1229423"/>
                  </a:lnTo>
                  <a:lnTo>
                    <a:pt x="4571987" y="1238948"/>
                  </a:lnTo>
                  <a:lnTo>
                    <a:pt x="4581512" y="1238948"/>
                  </a:lnTo>
                  <a:lnTo>
                    <a:pt x="4581512" y="1229423"/>
                  </a:lnTo>
                  <a:close/>
                </a:path>
                <a:path w="7324725" h="1239520" extrusionOk="0">
                  <a:moveTo>
                    <a:pt x="4638662" y="1229423"/>
                  </a:moveTo>
                  <a:lnTo>
                    <a:pt x="4629137" y="1229423"/>
                  </a:lnTo>
                  <a:lnTo>
                    <a:pt x="4629137" y="1238948"/>
                  </a:lnTo>
                  <a:lnTo>
                    <a:pt x="4638662" y="1238948"/>
                  </a:lnTo>
                  <a:lnTo>
                    <a:pt x="4638662" y="1229423"/>
                  </a:lnTo>
                  <a:close/>
                </a:path>
                <a:path w="7324725" h="1239520" extrusionOk="0">
                  <a:moveTo>
                    <a:pt x="4695812" y="1229423"/>
                  </a:moveTo>
                  <a:lnTo>
                    <a:pt x="4686287" y="1229423"/>
                  </a:lnTo>
                  <a:lnTo>
                    <a:pt x="4686287" y="1238948"/>
                  </a:lnTo>
                  <a:lnTo>
                    <a:pt x="4695812" y="1238948"/>
                  </a:lnTo>
                  <a:lnTo>
                    <a:pt x="4695812" y="1229423"/>
                  </a:lnTo>
                  <a:close/>
                </a:path>
                <a:path w="7324725" h="1239520" extrusionOk="0">
                  <a:moveTo>
                    <a:pt x="4752962" y="1229423"/>
                  </a:moveTo>
                  <a:lnTo>
                    <a:pt x="4743437" y="1229423"/>
                  </a:lnTo>
                  <a:lnTo>
                    <a:pt x="4743437" y="1238948"/>
                  </a:lnTo>
                  <a:lnTo>
                    <a:pt x="4752962" y="1238948"/>
                  </a:lnTo>
                  <a:lnTo>
                    <a:pt x="4752962" y="1229423"/>
                  </a:lnTo>
                  <a:close/>
                </a:path>
                <a:path w="7324725" h="1239520" extrusionOk="0">
                  <a:moveTo>
                    <a:pt x="4810112" y="1229423"/>
                  </a:moveTo>
                  <a:lnTo>
                    <a:pt x="4800587" y="1229423"/>
                  </a:lnTo>
                  <a:lnTo>
                    <a:pt x="4800587" y="1238948"/>
                  </a:lnTo>
                  <a:lnTo>
                    <a:pt x="4810112" y="1238948"/>
                  </a:lnTo>
                  <a:lnTo>
                    <a:pt x="4810112" y="1229423"/>
                  </a:lnTo>
                  <a:close/>
                </a:path>
                <a:path w="7324725" h="1239520" extrusionOk="0">
                  <a:moveTo>
                    <a:pt x="4867262" y="1229423"/>
                  </a:moveTo>
                  <a:lnTo>
                    <a:pt x="4857737" y="1229423"/>
                  </a:lnTo>
                  <a:lnTo>
                    <a:pt x="4857737" y="1238948"/>
                  </a:lnTo>
                  <a:lnTo>
                    <a:pt x="4867262" y="1238948"/>
                  </a:lnTo>
                  <a:lnTo>
                    <a:pt x="4867262" y="1229423"/>
                  </a:lnTo>
                  <a:close/>
                </a:path>
                <a:path w="7324725" h="1239520" extrusionOk="0">
                  <a:moveTo>
                    <a:pt x="4924412" y="1229423"/>
                  </a:moveTo>
                  <a:lnTo>
                    <a:pt x="4914887" y="1229423"/>
                  </a:lnTo>
                  <a:lnTo>
                    <a:pt x="4914887" y="1238948"/>
                  </a:lnTo>
                  <a:lnTo>
                    <a:pt x="4924412" y="1238948"/>
                  </a:lnTo>
                  <a:lnTo>
                    <a:pt x="4924412" y="1229423"/>
                  </a:lnTo>
                  <a:close/>
                </a:path>
                <a:path w="7324725" h="1239520" extrusionOk="0">
                  <a:moveTo>
                    <a:pt x="4981562" y="1229423"/>
                  </a:moveTo>
                  <a:lnTo>
                    <a:pt x="4972037" y="1229423"/>
                  </a:lnTo>
                  <a:lnTo>
                    <a:pt x="4972037" y="1238948"/>
                  </a:lnTo>
                  <a:lnTo>
                    <a:pt x="4981562" y="1238948"/>
                  </a:lnTo>
                  <a:lnTo>
                    <a:pt x="4981562" y="1229423"/>
                  </a:lnTo>
                  <a:close/>
                </a:path>
                <a:path w="7324725" h="1239520" extrusionOk="0">
                  <a:moveTo>
                    <a:pt x="5038712" y="1229423"/>
                  </a:moveTo>
                  <a:lnTo>
                    <a:pt x="5029187" y="1229423"/>
                  </a:lnTo>
                  <a:lnTo>
                    <a:pt x="5029187" y="1238948"/>
                  </a:lnTo>
                  <a:lnTo>
                    <a:pt x="5038712" y="1238948"/>
                  </a:lnTo>
                  <a:lnTo>
                    <a:pt x="5038712" y="1229423"/>
                  </a:lnTo>
                  <a:close/>
                </a:path>
                <a:path w="7324725" h="1239520" extrusionOk="0">
                  <a:moveTo>
                    <a:pt x="5095862" y="1229423"/>
                  </a:moveTo>
                  <a:lnTo>
                    <a:pt x="5086337" y="1229423"/>
                  </a:lnTo>
                  <a:lnTo>
                    <a:pt x="5086337" y="1238948"/>
                  </a:lnTo>
                  <a:lnTo>
                    <a:pt x="5095862" y="1238948"/>
                  </a:lnTo>
                  <a:lnTo>
                    <a:pt x="5095862" y="1229423"/>
                  </a:lnTo>
                  <a:close/>
                </a:path>
                <a:path w="7324725" h="1239520" extrusionOk="0">
                  <a:moveTo>
                    <a:pt x="5153012" y="1229423"/>
                  </a:moveTo>
                  <a:lnTo>
                    <a:pt x="5143487" y="1229423"/>
                  </a:lnTo>
                  <a:lnTo>
                    <a:pt x="5143487" y="1238948"/>
                  </a:lnTo>
                  <a:lnTo>
                    <a:pt x="5153012" y="1238948"/>
                  </a:lnTo>
                  <a:lnTo>
                    <a:pt x="5153012" y="1229423"/>
                  </a:lnTo>
                  <a:close/>
                </a:path>
                <a:path w="7324725" h="1239520" extrusionOk="0">
                  <a:moveTo>
                    <a:pt x="5210162" y="1229423"/>
                  </a:moveTo>
                  <a:lnTo>
                    <a:pt x="5200637" y="1229423"/>
                  </a:lnTo>
                  <a:lnTo>
                    <a:pt x="5200637" y="1238948"/>
                  </a:lnTo>
                  <a:lnTo>
                    <a:pt x="5210162" y="1238948"/>
                  </a:lnTo>
                  <a:lnTo>
                    <a:pt x="5210162" y="1229423"/>
                  </a:lnTo>
                  <a:close/>
                </a:path>
                <a:path w="7324725" h="1239520" extrusionOk="0">
                  <a:moveTo>
                    <a:pt x="5267312" y="1229423"/>
                  </a:moveTo>
                  <a:lnTo>
                    <a:pt x="5257787" y="1229423"/>
                  </a:lnTo>
                  <a:lnTo>
                    <a:pt x="5257787" y="1238948"/>
                  </a:lnTo>
                  <a:lnTo>
                    <a:pt x="5267312" y="1238948"/>
                  </a:lnTo>
                  <a:lnTo>
                    <a:pt x="5267312" y="1229423"/>
                  </a:lnTo>
                  <a:close/>
                </a:path>
                <a:path w="7324725" h="1239520" extrusionOk="0">
                  <a:moveTo>
                    <a:pt x="5324462" y="1229423"/>
                  </a:moveTo>
                  <a:lnTo>
                    <a:pt x="5314937" y="1229423"/>
                  </a:lnTo>
                  <a:lnTo>
                    <a:pt x="5314937" y="1238948"/>
                  </a:lnTo>
                  <a:lnTo>
                    <a:pt x="5324462" y="1238948"/>
                  </a:lnTo>
                  <a:lnTo>
                    <a:pt x="5324462" y="1229423"/>
                  </a:lnTo>
                  <a:close/>
                </a:path>
                <a:path w="7324725" h="1239520" extrusionOk="0">
                  <a:moveTo>
                    <a:pt x="5381612" y="1229423"/>
                  </a:moveTo>
                  <a:lnTo>
                    <a:pt x="5372087" y="1229423"/>
                  </a:lnTo>
                  <a:lnTo>
                    <a:pt x="5372087" y="1238948"/>
                  </a:lnTo>
                  <a:lnTo>
                    <a:pt x="5381612" y="1238948"/>
                  </a:lnTo>
                  <a:lnTo>
                    <a:pt x="5381612" y="1229423"/>
                  </a:lnTo>
                  <a:close/>
                </a:path>
                <a:path w="7324725" h="1239520" extrusionOk="0">
                  <a:moveTo>
                    <a:pt x="5438762" y="1229423"/>
                  </a:moveTo>
                  <a:lnTo>
                    <a:pt x="5429237" y="1229423"/>
                  </a:lnTo>
                  <a:lnTo>
                    <a:pt x="5429237" y="1238948"/>
                  </a:lnTo>
                  <a:lnTo>
                    <a:pt x="5438762" y="1238948"/>
                  </a:lnTo>
                  <a:lnTo>
                    <a:pt x="5438762" y="1229423"/>
                  </a:lnTo>
                  <a:close/>
                </a:path>
                <a:path w="7324725" h="1239520" extrusionOk="0">
                  <a:moveTo>
                    <a:pt x="5495912" y="1229423"/>
                  </a:moveTo>
                  <a:lnTo>
                    <a:pt x="5486387" y="1229423"/>
                  </a:lnTo>
                  <a:lnTo>
                    <a:pt x="5486387" y="1238948"/>
                  </a:lnTo>
                  <a:lnTo>
                    <a:pt x="5495912" y="1238948"/>
                  </a:lnTo>
                  <a:lnTo>
                    <a:pt x="5495912" y="1229423"/>
                  </a:lnTo>
                  <a:close/>
                </a:path>
                <a:path w="7324725" h="1239520" extrusionOk="0">
                  <a:moveTo>
                    <a:pt x="5553062" y="1229423"/>
                  </a:moveTo>
                  <a:lnTo>
                    <a:pt x="5543537" y="1229423"/>
                  </a:lnTo>
                  <a:lnTo>
                    <a:pt x="5543537" y="1238948"/>
                  </a:lnTo>
                  <a:lnTo>
                    <a:pt x="5553062" y="1238948"/>
                  </a:lnTo>
                  <a:lnTo>
                    <a:pt x="5553062" y="1229423"/>
                  </a:lnTo>
                  <a:close/>
                </a:path>
                <a:path w="7324725" h="1239520" extrusionOk="0">
                  <a:moveTo>
                    <a:pt x="5610212" y="1229423"/>
                  </a:moveTo>
                  <a:lnTo>
                    <a:pt x="5600687" y="1229423"/>
                  </a:lnTo>
                  <a:lnTo>
                    <a:pt x="5600687" y="1238948"/>
                  </a:lnTo>
                  <a:lnTo>
                    <a:pt x="5610212" y="1238948"/>
                  </a:lnTo>
                  <a:lnTo>
                    <a:pt x="5610212" y="1229423"/>
                  </a:lnTo>
                  <a:close/>
                </a:path>
                <a:path w="7324725" h="1239520" extrusionOk="0">
                  <a:moveTo>
                    <a:pt x="5667362" y="1229423"/>
                  </a:moveTo>
                  <a:lnTo>
                    <a:pt x="5657837" y="1229423"/>
                  </a:lnTo>
                  <a:lnTo>
                    <a:pt x="5657837" y="1238948"/>
                  </a:lnTo>
                  <a:lnTo>
                    <a:pt x="5667362" y="1238948"/>
                  </a:lnTo>
                  <a:lnTo>
                    <a:pt x="5667362" y="1229423"/>
                  </a:lnTo>
                  <a:close/>
                </a:path>
                <a:path w="7324725" h="1239520" extrusionOk="0">
                  <a:moveTo>
                    <a:pt x="5724512" y="1229423"/>
                  </a:moveTo>
                  <a:lnTo>
                    <a:pt x="5714987" y="1229423"/>
                  </a:lnTo>
                  <a:lnTo>
                    <a:pt x="5714987" y="1238948"/>
                  </a:lnTo>
                  <a:lnTo>
                    <a:pt x="5724512" y="1238948"/>
                  </a:lnTo>
                  <a:lnTo>
                    <a:pt x="5724512" y="1229423"/>
                  </a:lnTo>
                  <a:close/>
                </a:path>
                <a:path w="7324725" h="1239520" extrusionOk="0">
                  <a:moveTo>
                    <a:pt x="5781662" y="1229423"/>
                  </a:moveTo>
                  <a:lnTo>
                    <a:pt x="5772137" y="1229423"/>
                  </a:lnTo>
                  <a:lnTo>
                    <a:pt x="5772137" y="1238948"/>
                  </a:lnTo>
                  <a:lnTo>
                    <a:pt x="5781662" y="1238948"/>
                  </a:lnTo>
                  <a:lnTo>
                    <a:pt x="5781662" y="1229423"/>
                  </a:lnTo>
                  <a:close/>
                </a:path>
                <a:path w="7324725" h="1239520" extrusionOk="0">
                  <a:moveTo>
                    <a:pt x="5838812" y="1229423"/>
                  </a:moveTo>
                  <a:lnTo>
                    <a:pt x="5829287" y="1229423"/>
                  </a:lnTo>
                  <a:lnTo>
                    <a:pt x="5829287" y="1238948"/>
                  </a:lnTo>
                  <a:lnTo>
                    <a:pt x="5838812" y="1238948"/>
                  </a:lnTo>
                  <a:lnTo>
                    <a:pt x="5838812" y="1229423"/>
                  </a:lnTo>
                  <a:close/>
                </a:path>
                <a:path w="7324725" h="1239520" extrusionOk="0">
                  <a:moveTo>
                    <a:pt x="5895962" y="1229423"/>
                  </a:moveTo>
                  <a:lnTo>
                    <a:pt x="5886437" y="1229423"/>
                  </a:lnTo>
                  <a:lnTo>
                    <a:pt x="5886437" y="1238948"/>
                  </a:lnTo>
                  <a:lnTo>
                    <a:pt x="5895962" y="1238948"/>
                  </a:lnTo>
                  <a:lnTo>
                    <a:pt x="5895962" y="1229423"/>
                  </a:lnTo>
                  <a:close/>
                </a:path>
                <a:path w="7324725" h="1239520" extrusionOk="0">
                  <a:moveTo>
                    <a:pt x="5953112" y="1229423"/>
                  </a:moveTo>
                  <a:lnTo>
                    <a:pt x="5943587" y="1229423"/>
                  </a:lnTo>
                  <a:lnTo>
                    <a:pt x="5943587" y="1238948"/>
                  </a:lnTo>
                  <a:lnTo>
                    <a:pt x="5953112" y="1238948"/>
                  </a:lnTo>
                  <a:lnTo>
                    <a:pt x="5953112" y="1229423"/>
                  </a:lnTo>
                  <a:close/>
                </a:path>
                <a:path w="7324725" h="1239520" extrusionOk="0">
                  <a:moveTo>
                    <a:pt x="6010262" y="1229423"/>
                  </a:moveTo>
                  <a:lnTo>
                    <a:pt x="6000737" y="1229423"/>
                  </a:lnTo>
                  <a:lnTo>
                    <a:pt x="6000737" y="1238948"/>
                  </a:lnTo>
                  <a:lnTo>
                    <a:pt x="6010262" y="1238948"/>
                  </a:lnTo>
                  <a:lnTo>
                    <a:pt x="6010262" y="1229423"/>
                  </a:lnTo>
                  <a:close/>
                </a:path>
                <a:path w="7324725" h="1239520" extrusionOk="0">
                  <a:moveTo>
                    <a:pt x="6067412" y="1229423"/>
                  </a:moveTo>
                  <a:lnTo>
                    <a:pt x="6057887" y="1229423"/>
                  </a:lnTo>
                  <a:lnTo>
                    <a:pt x="6057887" y="1238948"/>
                  </a:lnTo>
                  <a:lnTo>
                    <a:pt x="6067412" y="1238948"/>
                  </a:lnTo>
                  <a:lnTo>
                    <a:pt x="6067412" y="1229423"/>
                  </a:lnTo>
                  <a:close/>
                </a:path>
                <a:path w="7324725" h="1239520" extrusionOk="0">
                  <a:moveTo>
                    <a:pt x="6124562" y="1229423"/>
                  </a:moveTo>
                  <a:lnTo>
                    <a:pt x="6115037" y="1229423"/>
                  </a:lnTo>
                  <a:lnTo>
                    <a:pt x="6115037" y="1238948"/>
                  </a:lnTo>
                  <a:lnTo>
                    <a:pt x="6124562" y="1238948"/>
                  </a:lnTo>
                  <a:lnTo>
                    <a:pt x="6124562" y="1229423"/>
                  </a:lnTo>
                  <a:close/>
                </a:path>
                <a:path w="7324725" h="1239520" extrusionOk="0">
                  <a:moveTo>
                    <a:pt x="6181712" y="1229423"/>
                  </a:moveTo>
                  <a:lnTo>
                    <a:pt x="6172187" y="1229423"/>
                  </a:lnTo>
                  <a:lnTo>
                    <a:pt x="6172187" y="1238948"/>
                  </a:lnTo>
                  <a:lnTo>
                    <a:pt x="6181712" y="1238948"/>
                  </a:lnTo>
                  <a:lnTo>
                    <a:pt x="6181712" y="1229423"/>
                  </a:lnTo>
                  <a:close/>
                </a:path>
                <a:path w="7324725" h="1239520" extrusionOk="0">
                  <a:moveTo>
                    <a:pt x="6238862" y="1229423"/>
                  </a:moveTo>
                  <a:lnTo>
                    <a:pt x="6229337" y="1229423"/>
                  </a:lnTo>
                  <a:lnTo>
                    <a:pt x="6229337" y="1238948"/>
                  </a:lnTo>
                  <a:lnTo>
                    <a:pt x="6238862" y="1238948"/>
                  </a:lnTo>
                  <a:lnTo>
                    <a:pt x="6238862" y="1229423"/>
                  </a:lnTo>
                  <a:close/>
                </a:path>
                <a:path w="7324725" h="1239520" extrusionOk="0">
                  <a:moveTo>
                    <a:pt x="6296012" y="1229423"/>
                  </a:moveTo>
                  <a:lnTo>
                    <a:pt x="6286487" y="1229423"/>
                  </a:lnTo>
                  <a:lnTo>
                    <a:pt x="6286487" y="1238948"/>
                  </a:lnTo>
                  <a:lnTo>
                    <a:pt x="6296012" y="1238948"/>
                  </a:lnTo>
                  <a:lnTo>
                    <a:pt x="6296012" y="1229423"/>
                  </a:lnTo>
                  <a:close/>
                </a:path>
                <a:path w="7324725" h="1239520" extrusionOk="0">
                  <a:moveTo>
                    <a:pt x="6353162" y="1229423"/>
                  </a:moveTo>
                  <a:lnTo>
                    <a:pt x="6343637" y="1229423"/>
                  </a:lnTo>
                  <a:lnTo>
                    <a:pt x="6343637" y="1238948"/>
                  </a:lnTo>
                  <a:lnTo>
                    <a:pt x="6353162" y="1238948"/>
                  </a:lnTo>
                  <a:lnTo>
                    <a:pt x="6353162" y="1229423"/>
                  </a:lnTo>
                  <a:close/>
                </a:path>
                <a:path w="7324725" h="1239520" extrusionOk="0">
                  <a:moveTo>
                    <a:pt x="6410312" y="1229423"/>
                  </a:moveTo>
                  <a:lnTo>
                    <a:pt x="6400787" y="1229423"/>
                  </a:lnTo>
                  <a:lnTo>
                    <a:pt x="6400787" y="1238948"/>
                  </a:lnTo>
                  <a:lnTo>
                    <a:pt x="6410312" y="1238948"/>
                  </a:lnTo>
                  <a:lnTo>
                    <a:pt x="6410312" y="1229423"/>
                  </a:lnTo>
                  <a:close/>
                </a:path>
                <a:path w="7324725" h="1239520" extrusionOk="0">
                  <a:moveTo>
                    <a:pt x="6467462" y="1229423"/>
                  </a:moveTo>
                  <a:lnTo>
                    <a:pt x="6457937" y="1229423"/>
                  </a:lnTo>
                  <a:lnTo>
                    <a:pt x="6457937" y="1238948"/>
                  </a:lnTo>
                  <a:lnTo>
                    <a:pt x="6467462" y="1238948"/>
                  </a:lnTo>
                  <a:lnTo>
                    <a:pt x="6467462" y="1229423"/>
                  </a:lnTo>
                  <a:close/>
                </a:path>
                <a:path w="7324725" h="1239520" extrusionOk="0">
                  <a:moveTo>
                    <a:pt x="6524612" y="1229423"/>
                  </a:moveTo>
                  <a:lnTo>
                    <a:pt x="6515087" y="1229423"/>
                  </a:lnTo>
                  <a:lnTo>
                    <a:pt x="6515087" y="1238948"/>
                  </a:lnTo>
                  <a:lnTo>
                    <a:pt x="6524612" y="1238948"/>
                  </a:lnTo>
                  <a:lnTo>
                    <a:pt x="6524612" y="1229423"/>
                  </a:lnTo>
                  <a:close/>
                </a:path>
                <a:path w="7324725" h="1239520" extrusionOk="0">
                  <a:moveTo>
                    <a:pt x="6581762" y="1229423"/>
                  </a:moveTo>
                  <a:lnTo>
                    <a:pt x="6572237" y="1229423"/>
                  </a:lnTo>
                  <a:lnTo>
                    <a:pt x="6572237" y="1238948"/>
                  </a:lnTo>
                  <a:lnTo>
                    <a:pt x="6581762" y="1238948"/>
                  </a:lnTo>
                  <a:lnTo>
                    <a:pt x="6581762" y="1229423"/>
                  </a:lnTo>
                  <a:close/>
                </a:path>
                <a:path w="7324725" h="1239520" extrusionOk="0">
                  <a:moveTo>
                    <a:pt x="6638912" y="1229423"/>
                  </a:moveTo>
                  <a:lnTo>
                    <a:pt x="6629387" y="1229423"/>
                  </a:lnTo>
                  <a:lnTo>
                    <a:pt x="6629387" y="1238948"/>
                  </a:lnTo>
                  <a:lnTo>
                    <a:pt x="6638912" y="1238948"/>
                  </a:lnTo>
                  <a:lnTo>
                    <a:pt x="6638912" y="1229423"/>
                  </a:lnTo>
                  <a:close/>
                </a:path>
                <a:path w="7324725" h="1239520" extrusionOk="0">
                  <a:moveTo>
                    <a:pt x="6696062" y="1229423"/>
                  </a:moveTo>
                  <a:lnTo>
                    <a:pt x="6686537" y="1229423"/>
                  </a:lnTo>
                  <a:lnTo>
                    <a:pt x="6686537" y="1238948"/>
                  </a:lnTo>
                  <a:lnTo>
                    <a:pt x="6696062" y="1238948"/>
                  </a:lnTo>
                  <a:lnTo>
                    <a:pt x="6696062" y="1229423"/>
                  </a:lnTo>
                  <a:close/>
                </a:path>
                <a:path w="7324725" h="1239520" extrusionOk="0">
                  <a:moveTo>
                    <a:pt x="6753212" y="1229423"/>
                  </a:moveTo>
                  <a:lnTo>
                    <a:pt x="6743687" y="1229423"/>
                  </a:lnTo>
                  <a:lnTo>
                    <a:pt x="6743687" y="1238948"/>
                  </a:lnTo>
                  <a:lnTo>
                    <a:pt x="6753212" y="1238948"/>
                  </a:lnTo>
                  <a:lnTo>
                    <a:pt x="6753212" y="1229423"/>
                  </a:lnTo>
                  <a:close/>
                </a:path>
                <a:path w="7324725" h="1239520" extrusionOk="0">
                  <a:moveTo>
                    <a:pt x="6810362" y="1229423"/>
                  </a:moveTo>
                  <a:lnTo>
                    <a:pt x="6800837" y="1229423"/>
                  </a:lnTo>
                  <a:lnTo>
                    <a:pt x="6800837" y="1238948"/>
                  </a:lnTo>
                  <a:lnTo>
                    <a:pt x="6810362" y="1238948"/>
                  </a:lnTo>
                  <a:lnTo>
                    <a:pt x="6810362" y="1229423"/>
                  </a:lnTo>
                  <a:close/>
                </a:path>
                <a:path w="7324725" h="1239520" extrusionOk="0">
                  <a:moveTo>
                    <a:pt x="6867512" y="1229423"/>
                  </a:moveTo>
                  <a:lnTo>
                    <a:pt x="6857987" y="1229423"/>
                  </a:lnTo>
                  <a:lnTo>
                    <a:pt x="6857987" y="1238948"/>
                  </a:lnTo>
                  <a:lnTo>
                    <a:pt x="6867512" y="1238948"/>
                  </a:lnTo>
                  <a:lnTo>
                    <a:pt x="6867512" y="1229423"/>
                  </a:lnTo>
                  <a:close/>
                </a:path>
                <a:path w="7324725" h="1239520" extrusionOk="0">
                  <a:moveTo>
                    <a:pt x="6924662" y="1229423"/>
                  </a:moveTo>
                  <a:lnTo>
                    <a:pt x="6915137" y="1229423"/>
                  </a:lnTo>
                  <a:lnTo>
                    <a:pt x="6915137" y="1238948"/>
                  </a:lnTo>
                  <a:lnTo>
                    <a:pt x="6924662" y="1238948"/>
                  </a:lnTo>
                  <a:lnTo>
                    <a:pt x="6924662" y="1229423"/>
                  </a:lnTo>
                  <a:close/>
                </a:path>
                <a:path w="7324725" h="1239520" extrusionOk="0">
                  <a:moveTo>
                    <a:pt x="6981812" y="1229423"/>
                  </a:moveTo>
                  <a:lnTo>
                    <a:pt x="6972287" y="1229423"/>
                  </a:lnTo>
                  <a:lnTo>
                    <a:pt x="6972287" y="1238948"/>
                  </a:lnTo>
                  <a:lnTo>
                    <a:pt x="6981812" y="1238948"/>
                  </a:lnTo>
                  <a:lnTo>
                    <a:pt x="6981812" y="1229423"/>
                  </a:lnTo>
                  <a:close/>
                </a:path>
                <a:path w="7324725" h="1239520" extrusionOk="0">
                  <a:moveTo>
                    <a:pt x="7038962" y="1229423"/>
                  </a:moveTo>
                  <a:lnTo>
                    <a:pt x="7029437" y="1229423"/>
                  </a:lnTo>
                  <a:lnTo>
                    <a:pt x="7029437" y="1238948"/>
                  </a:lnTo>
                  <a:lnTo>
                    <a:pt x="7038962" y="1238948"/>
                  </a:lnTo>
                  <a:lnTo>
                    <a:pt x="7038962" y="1229423"/>
                  </a:lnTo>
                  <a:close/>
                </a:path>
                <a:path w="7324725" h="1239520" extrusionOk="0">
                  <a:moveTo>
                    <a:pt x="7096112" y="1229423"/>
                  </a:moveTo>
                  <a:lnTo>
                    <a:pt x="7086587" y="1229423"/>
                  </a:lnTo>
                  <a:lnTo>
                    <a:pt x="7086587" y="1238948"/>
                  </a:lnTo>
                  <a:lnTo>
                    <a:pt x="7096112" y="1238948"/>
                  </a:lnTo>
                  <a:lnTo>
                    <a:pt x="7096112" y="1229423"/>
                  </a:lnTo>
                  <a:close/>
                </a:path>
                <a:path w="7324725" h="1239520" extrusionOk="0">
                  <a:moveTo>
                    <a:pt x="7153262" y="1229423"/>
                  </a:moveTo>
                  <a:lnTo>
                    <a:pt x="7143737" y="1229423"/>
                  </a:lnTo>
                  <a:lnTo>
                    <a:pt x="7143737" y="1238948"/>
                  </a:lnTo>
                  <a:lnTo>
                    <a:pt x="7153262" y="1238948"/>
                  </a:lnTo>
                  <a:lnTo>
                    <a:pt x="7153262" y="1229423"/>
                  </a:lnTo>
                  <a:close/>
                </a:path>
                <a:path w="7324725" h="1239520" extrusionOk="0">
                  <a:moveTo>
                    <a:pt x="7210412" y="1229423"/>
                  </a:moveTo>
                  <a:lnTo>
                    <a:pt x="7200887" y="1229423"/>
                  </a:lnTo>
                  <a:lnTo>
                    <a:pt x="7200887" y="1238948"/>
                  </a:lnTo>
                  <a:lnTo>
                    <a:pt x="7210412" y="1238948"/>
                  </a:lnTo>
                  <a:lnTo>
                    <a:pt x="7210412" y="1229423"/>
                  </a:lnTo>
                  <a:close/>
                </a:path>
                <a:path w="7324725" h="1239520" extrusionOk="0">
                  <a:moveTo>
                    <a:pt x="7267562" y="1229423"/>
                  </a:moveTo>
                  <a:lnTo>
                    <a:pt x="7258037" y="1229423"/>
                  </a:lnTo>
                  <a:lnTo>
                    <a:pt x="7258037" y="1238948"/>
                  </a:lnTo>
                  <a:lnTo>
                    <a:pt x="7267562" y="1238948"/>
                  </a:lnTo>
                  <a:lnTo>
                    <a:pt x="7267562" y="1229423"/>
                  </a:lnTo>
                  <a:close/>
                </a:path>
                <a:path w="7324725" h="1239520" extrusionOk="0">
                  <a:moveTo>
                    <a:pt x="7324712" y="1229423"/>
                  </a:moveTo>
                  <a:lnTo>
                    <a:pt x="7315187" y="1229423"/>
                  </a:lnTo>
                  <a:lnTo>
                    <a:pt x="7315187" y="1238948"/>
                  </a:lnTo>
                  <a:lnTo>
                    <a:pt x="7324712" y="1238948"/>
                  </a:lnTo>
                  <a:lnTo>
                    <a:pt x="7324712" y="1229423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1304912" y="3523906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 extrusionOk="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 extrusionOk="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 extrusionOk="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 extrusionOk="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 extrusionOk="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 extrusionOk="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 extrusionOk="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 extrusionOk="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676275" y="2294470"/>
              <a:ext cx="7324725" cy="1239520"/>
            </a:xfrm>
            <a:custGeom>
              <a:avLst/>
              <a:gdLst/>
              <a:ahLst/>
              <a:cxnLst/>
              <a:rect l="l" t="t" r="r" b="b"/>
              <a:pathLst>
                <a:path w="7324725" h="1239520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324725" h="1239520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324725" h="1239520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324725" h="1239520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324725" h="1239520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324725" h="1239520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324725" h="1239520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324725" h="1239520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324725" h="1239520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324725" h="1239520" extrusionOk="0">
                  <a:moveTo>
                    <a:pt x="523862" y="0"/>
                  </a:moveTo>
                  <a:lnTo>
                    <a:pt x="514337" y="0"/>
                  </a:lnTo>
                  <a:lnTo>
                    <a:pt x="514337" y="9525"/>
                  </a:lnTo>
                  <a:lnTo>
                    <a:pt x="523862" y="9525"/>
                  </a:lnTo>
                  <a:lnTo>
                    <a:pt x="523862" y="0"/>
                  </a:lnTo>
                  <a:close/>
                </a:path>
                <a:path w="7324725" h="1239520" extrusionOk="0">
                  <a:moveTo>
                    <a:pt x="581012" y="0"/>
                  </a:moveTo>
                  <a:lnTo>
                    <a:pt x="571487" y="0"/>
                  </a:lnTo>
                  <a:lnTo>
                    <a:pt x="571487" y="9525"/>
                  </a:lnTo>
                  <a:lnTo>
                    <a:pt x="581012" y="9525"/>
                  </a:lnTo>
                  <a:lnTo>
                    <a:pt x="581012" y="0"/>
                  </a:lnTo>
                  <a:close/>
                </a:path>
                <a:path w="7324725" h="1239520" extrusionOk="0">
                  <a:moveTo>
                    <a:pt x="638162" y="0"/>
                  </a:moveTo>
                  <a:lnTo>
                    <a:pt x="628637" y="0"/>
                  </a:lnTo>
                  <a:lnTo>
                    <a:pt x="628637" y="9525"/>
                  </a:lnTo>
                  <a:lnTo>
                    <a:pt x="638162" y="9525"/>
                  </a:lnTo>
                  <a:lnTo>
                    <a:pt x="638162" y="0"/>
                  </a:lnTo>
                  <a:close/>
                </a:path>
                <a:path w="7324725" h="1239520" extrusionOk="0">
                  <a:moveTo>
                    <a:pt x="695312" y="0"/>
                  </a:moveTo>
                  <a:lnTo>
                    <a:pt x="685787" y="0"/>
                  </a:lnTo>
                  <a:lnTo>
                    <a:pt x="685787" y="9525"/>
                  </a:lnTo>
                  <a:lnTo>
                    <a:pt x="695312" y="9525"/>
                  </a:lnTo>
                  <a:lnTo>
                    <a:pt x="695312" y="0"/>
                  </a:lnTo>
                  <a:close/>
                </a:path>
                <a:path w="7324725" h="1239520" extrusionOk="0">
                  <a:moveTo>
                    <a:pt x="752462" y="0"/>
                  </a:moveTo>
                  <a:lnTo>
                    <a:pt x="742937" y="0"/>
                  </a:lnTo>
                  <a:lnTo>
                    <a:pt x="742937" y="9525"/>
                  </a:lnTo>
                  <a:lnTo>
                    <a:pt x="752462" y="9525"/>
                  </a:lnTo>
                  <a:lnTo>
                    <a:pt x="752462" y="0"/>
                  </a:lnTo>
                  <a:close/>
                </a:path>
                <a:path w="7324725" h="1239520" extrusionOk="0">
                  <a:moveTo>
                    <a:pt x="809612" y="0"/>
                  </a:moveTo>
                  <a:lnTo>
                    <a:pt x="800087" y="0"/>
                  </a:lnTo>
                  <a:lnTo>
                    <a:pt x="800087" y="9525"/>
                  </a:lnTo>
                  <a:lnTo>
                    <a:pt x="809612" y="9525"/>
                  </a:lnTo>
                  <a:lnTo>
                    <a:pt x="809612" y="0"/>
                  </a:lnTo>
                  <a:close/>
                </a:path>
                <a:path w="7324725" h="1239520" extrusionOk="0">
                  <a:moveTo>
                    <a:pt x="866762" y="0"/>
                  </a:moveTo>
                  <a:lnTo>
                    <a:pt x="857237" y="0"/>
                  </a:lnTo>
                  <a:lnTo>
                    <a:pt x="857237" y="9525"/>
                  </a:lnTo>
                  <a:lnTo>
                    <a:pt x="866762" y="9525"/>
                  </a:lnTo>
                  <a:lnTo>
                    <a:pt x="866762" y="0"/>
                  </a:lnTo>
                  <a:close/>
                </a:path>
                <a:path w="7324725" h="1239520" extrusionOk="0">
                  <a:moveTo>
                    <a:pt x="923912" y="0"/>
                  </a:moveTo>
                  <a:lnTo>
                    <a:pt x="914387" y="0"/>
                  </a:lnTo>
                  <a:lnTo>
                    <a:pt x="914387" y="9525"/>
                  </a:lnTo>
                  <a:lnTo>
                    <a:pt x="923912" y="9525"/>
                  </a:lnTo>
                  <a:lnTo>
                    <a:pt x="923912" y="0"/>
                  </a:lnTo>
                  <a:close/>
                </a:path>
                <a:path w="7324725" h="1239520" extrusionOk="0">
                  <a:moveTo>
                    <a:pt x="981062" y="0"/>
                  </a:moveTo>
                  <a:lnTo>
                    <a:pt x="971537" y="0"/>
                  </a:lnTo>
                  <a:lnTo>
                    <a:pt x="971537" y="9525"/>
                  </a:lnTo>
                  <a:lnTo>
                    <a:pt x="981062" y="9525"/>
                  </a:lnTo>
                  <a:lnTo>
                    <a:pt x="981062" y="0"/>
                  </a:lnTo>
                  <a:close/>
                </a:path>
                <a:path w="7324725" h="1239520" extrusionOk="0">
                  <a:moveTo>
                    <a:pt x="1038212" y="0"/>
                  </a:moveTo>
                  <a:lnTo>
                    <a:pt x="1028687" y="0"/>
                  </a:lnTo>
                  <a:lnTo>
                    <a:pt x="1028687" y="9525"/>
                  </a:lnTo>
                  <a:lnTo>
                    <a:pt x="1038212" y="9525"/>
                  </a:lnTo>
                  <a:lnTo>
                    <a:pt x="1038212" y="0"/>
                  </a:lnTo>
                  <a:close/>
                </a:path>
                <a:path w="7324725" h="1239520" extrusionOk="0">
                  <a:moveTo>
                    <a:pt x="1095362" y="0"/>
                  </a:moveTo>
                  <a:lnTo>
                    <a:pt x="1085837" y="0"/>
                  </a:lnTo>
                  <a:lnTo>
                    <a:pt x="1085837" y="9525"/>
                  </a:lnTo>
                  <a:lnTo>
                    <a:pt x="1095362" y="9525"/>
                  </a:lnTo>
                  <a:lnTo>
                    <a:pt x="1095362" y="0"/>
                  </a:lnTo>
                  <a:close/>
                </a:path>
                <a:path w="7324725" h="1239520" extrusionOk="0">
                  <a:moveTo>
                    <a:pt x="1152512" y="0"/>
                  </a:moveTo>
                  <a:lnTo>
                    <a:pt x="1142987" y="0"/>
                  </a:lnTo>
                  <a:lnTo>
                    <a:pt x="1142987" y="9525"/>
                  </a:lnTo>
                  <a:lnTo>
                    <a:pt x="1152512" y="9525"/>
                  </a:lnTo>
                  <a:lnTo>
                    <a:pt x="1152512" y="0"/>
                  </a:lnTo>
                  <a:close/>
                </a:path>
                <a:path w="7324725" h="1239520" extrusionOk="0">
                  <a:moveTo>
                    <a:pt x="1209662" y="0"/>
                  </a:moveTo>
                  <a:lnTo>
                    <a:pt x="1200137" y="0"/>
                  </a:lnTo>
                  <a:lnTo>
                    <a:pt x="1200137" y="9525"/>
                  </a:lnTo>
                  <a:lnTo>
                    <a:pt x="1209662" y="9525"/>
                  </a:lnTo>
                  <a:lnTo>
                    <a:pt x="1209662" y="0"/>
                  </a:lnTo>
                  <a:close/>
                </a:path>
                <a:path w="7324725" h="1239520" extrusionOk="0">
                  <a:moveTo>
                    <a:pt x="1266812" y="0"/>
                  </a:moveTo>
                  <a:lnTo>
                    <a:pt x="1257287" y="0"/>
                  </a:lnTo>
                  <a:lnTo>
                    <a:pt x="1257287" y="9525"/>
                  </a:lnTo>
                  <a:lnTo>
                    <a:pt x="1266812" y="9525"/>
                  </a:lnTo>
                  <a:lnTo>
                    <a:pt x="1266812" y="0"/>
                  </a:lnTo>
                  <a:close/>
                </a:path>
                <a:path w="7324725" h="1239520" extrusionOk="0">
                  <a:moveTo>
                    <a:pt x="4638662" y="1229436"/>
                  </a:moveTo>
                  <a:lnTo>
                    <a:pt x="4629137" y="1229436"/>
                  </a:lnTo>
                  <a:lnTo>
                    <a:pt x="4629137" y="1238961"/>
                  </a:lnTo>
                  <a:lnTo>
                    <a:pt x="4638662" y="1238961"/>
                  </a:lnTo>
                  <a:lnTo>
                    <a:pt x="4638662" y="1229436"/>
                  </a:lnTo>
                  <a:close/>
                </a:path>
                <a:path w="7324725" h="1239520" extrusionOk="0">
                  <a:moveTo>
                    <a:pt x="4695812" y="1229436"/>
                  </a:moveTo>
                  <a:lnTo>
                    <a:pt x="4686287" y="1229436"/>
                  </a:lnTo>
                  <a:lnTo>
                    <a:pt x="4686287" y="1238961"/>
                  </a:lnTo>
                  <a:lnTo>
                    <a:pt x="4695812" y="1238961"/>
                  </a:lnTo>
                  <a:lnTo>
                    <a:pt x="4695812" y="1229436"/>
                  </a:lnTo>
                  <a:close/>
                </a:path>
                <a:path w="7324725" h="1239520" extrusionOk="0">
                  <a:moveTo>
                    <a:pt x="4752962" y="1229436"/>
                  </a:moveTo>
                  <a:lnTo>
                    <a:pt x="4743437" y="1229436"/>
                  </a:lnTo>
                  <a:lnTo>
                    <a:pt x="4743437" y="1238961"/>
                  </a:lnTo>
                  <a:lnTo>
                    <a:pt x="4752962" y="1238961"/>
                  </a:lnTo>
                  <a:lnTo>
                    <a:pt x="4752962" y="1229436"/>
                  </a:lnTo>
                  <a:close/>
                </a:path>
                <a:path w="7324725" h="1239520" extrusionOk="0">
                  <a:moveTo>
                    <a:pt x="4810112" y="1229436"/>
                  </a:moveTo>
                  <a:lnTo>
                    <a:pt x="4800587" y="1229436"/>
                  </a:lnTo>
                  <a:lnTo>
                    <a:pt x="4800587" y="1238961"/>
                  </a:lnTo>
                  <a:lnTo>
                    <a:pt x="4810112" y="1238961"/>
                  </a:lnTo>
                  <a:lnTo>
                    <a:pt x="4810112" y="1229436"/>
                  </a:lnTo>
                  <a:close/>
                </a:path>
                <a:path w="7324725" h="1239520" extrusionOk="0">
                  <a:moveTo>
                    <a:pt x="4867262" y="1229436"/>
                  </a:moveTo>
                  <a:lnTo>
                    <a:pt x="4857737" y="1229436"/>
                  </a:lnTo>
                  <a:lnTo>
                    <a:pt x="4857737" y="1238961"/>
                  </a:lnTo>
                  <a:lnTo>
                    <a:pt x="4867262" y="1238961"/>
                  </a:lnTo>
                  <a:lnTo>
                    <a:pt x="4867262" y="1229436"/>
                  </a:lnTo>
                  <a:close/>
                </a:path>
                <a:path w="7324725" h="1239520" extrusionOk="0">
                  <a:moveTo>
                    <a:pt x="4924412" y="1229436"/>
                  </a:moveTo>
                  <a:lnTo>
                    <a:pt x="4914887" y="1229436"/>
                  </a:lnTo>
                  <a:lnTo>
                    <a:pt x="4914887" y="1238961"/>
                  </a:lnTo>
                  <a:lnTo>
                    <a:pt x="4924412" y="1238961"/>
                  </a:lnTo>
                  <a:lnTo>
                    <a:pt x="4924412" y="1229436"/>
                  </a:lnTo>
                  <a:close/>
                </a:path>
                <a:path w="7324725" h="1239520" extrusionOk="0">
                  <a:moveTo>
                    <a:pt x="4981562" y="1229436"/>
                  </a:moveTo>
                  <a:lnTo>
                    <a:pt x="4972037" y="1229436"/>
                  </a:lnTo>
                  <a:lnTo>
                    <a:pt x="4972037" y="1238961"/>
                  </a:lnTo>
                  <a:lnTo>
                    <a:pt x="4981562" y="1238961"/>
                  </a:lnTo>
                  <a:lnTo>
                    <a:pt x="4981562" y="1229436"/>
                  </a:lnTo>
                  <a:close/>
                </a:path>
                <a:path w="7324725" h="1239520" extrusionOk="0">
                  <a:moveTo>
                    <a:pt x="5038712" y="1229436"/>
                  </a:moveTo>
                  <a:lnTo>
                    <a:pt x="5029187" y="1229436"/>
                  </a:lnTo>
                  <a:lnTo>
                    <a:pt x="5029187" y="1238961"/>
                  </a:lnTo>
                  <a:lnTo>
                    <a:pt x="5038712" y="1238961"/>
                  </a:lnTo>
                  <a:lnTo>
                    <a:pt x="5038712" y="1229436"/>
                  </a:lnTo>
                  <a:close/>
                </a:path>
                <a:path w="7324725" h="1239520" extrusionOk="0">
                  <a:moveTo>
                    <a:pt x="5095862" y="1229436"/>
                  </a:moveTo>
                  <a:lnTo>
                    <a:pt x="5086337" y="1229436"/>
                  </a:lnTo>
                  <a:lnTo>
                    <a:pt x="5086337" y="1238961"/>
                  </a:lnTo>
                  <a:lnTo>
                    <a:pt x="5095862" y="1238961"/>
                  </a:lnTo>
                  <a:lnTo>
                    <a:pt x="5095862" y="1229436"/>
                  </a:lnTo>
                  <a:close/>
                </a:path>
                <a:path w="7324725" h="1239520" extrusionOk="0">
                  <a:moveTo>
                    <a:pt x="5153012" y="1229436"/>
                  </a:moveTo>
                  <a:lnTo>
                    <a:pt x="5143487" y="1229436"/>
                  </a:lnTo>
                  <a:lnTo>
                    <a:pt x="5143487" y="1238961"/>
                  </a:lnTo>
                  <a:lnTo>
                    <a:pt x="5153012" y="1238961"/>
                  </a:lnTo>
                  <a:lnTo>
                    <a:pt x="5153012" y="1229436"/>
                  </a:lnTo>
                  <a:close/>
                </a:path>
                <a:path w="7324725" h="1239520" extrusionOk="0">
                  <a:moveTo>
                    <a:pt x="5210162" y="1229436"/>
                  </a:moveTo>
                  <a:lnTo>
                    <a:pt x="5200637" y="1229436"/>
                  </a:lnTo>
                  <a:lnTo>
                    <a:pt x="5200637" y="1238961"/>
                  </a:lnTo>
                  <a:lnTo>
                    <a:pt x="5210162" y="1238961"/>
                  </a:lnTo>
                  <a:lnTo>
                    <a:pt x="5210162" y="1229436"/>
                  </a:lnTo>
                  <a:close/>
                </a:path>
                <a:path w="7324725" h="1239520" extrusionOk="0">
                  <a:moveTo>
                    <a:pt x="5267312" y="1229436"/>
                  </a:moveTo>
                  <a:lnTo>
                    <a:pt x="5257787" y="1229436"/>
                  </a:lnTo>
                  <a:lnTo>
                    <a:pt x="5257787" y="1238961"/>
                  </a:lnTo>
                  <a:lnTo>
                    <a:pt x="5267312" y="1238961"/>
                  </a:lnTo>
                  <a:lnTo>
                    <a:pt x="5267312" y="1229436"/>
                  </a:lnTo>
                  <a:close/>
                </a:path>
                <a:path w="7324725" h="1239520" extrusionOk="0">
                  <a:moveTo>
                    <a:pt x="5324462" y="1229436"/>
                  </a:moveTo>
                  <a:lnTo>
                    <a:pt x="5314937" y="1229436"/>
                  </a:lnTo>
                  <a:lnTo>
                    <a:pt x="5314937" y="1238961"/>
                  </a:lnTo>
                  <a:lnTo>
                    <a:pt x="5324462" y="1238961"/>
                  </a:lnTo>
                  <a:lnTo>
                    <a:pt x="5324462" y="1229436"/>
                  </a:lnTo>
                  <a:close/>
                </a:path>
                <a:path w="7324725" h="1239520" extrusionOk="0">
                  <a:moveTo>
                    <a:pt x="5381612" y="1229436"/>
                  </a:moveTo>
                  <a:lnTo>
                    <a:pt x="5372087" y="1229436"/>
                  </a:lnTo>
                  <a:lnTo>
                    <a:pt x="5372087" y="1238961"/>
                  </a:lnTo>
                  <a:lnTo>
                    <a:pt x="5381612" y="1238961"/>
                  </a:lnTo>
                  <a:lnTo>
                    <a:pt x="5381612" y="1229436"/>
                  </a:lnTo>
                  <a:close/>
                </a:path>
                <a:path w="7324725" h="1239520" extrusionOk="0">
                  <a:moveTo>
                    <a:pt x="5438762" y="1229436"/>
                  </a:moveTo>
                  <a:lnTo>
                    <a:pt x="5429237" y="1229436"/>
                  </a:lnTo>
                  <a:lnTo>
                    <a:pt x="5429237" y="1238961"/>
                  </a:lnTo>
                  <a:lnTo>
                    <a:pt x="5438762" y="1238961"/>
                  </a:lnTo>
                  <a:lnTo>
                    <a:pt x="5438762" y="1229436"/>
                  </a:lnTo>
                  <a:close/>
                </a:path>
                <a:path w="7324725" h="1239520" extrusionOk="0">
                  <a:moveTo>
                    <a:pt x="5495912" y="1229436"/>
                  </a:moveTo>
                  <a:lnTo>
                    <a:pt x="5486387" y="1229436"/>
                  </a:lnTo>
                  <a:lnTo>
                    <a:pt x="5486387" y="1238961"/>
                  </a:lnTo>
                  <a:lnTo>
                    <a:pt x="5495912" y="1238961"/>
                  </a:lnTo>
                  <a:lnTo>
                    <a:pt x="5495912" y="1229436"/>
                  </a:lnTo>
                  <a:close/>
                </a:path>
                <a:path w="7324725" h="1239520" extrusionOk="0">
                  <a:moveTo>
                    <a:pt x="5553062" y="1229436"/>
                  </a:moveTo>
                  <a:lnTo>
                    <a:pt x="5543537" y="1229436"/>
                  </a:lnTo>
                  <a:lnTo>
                    <a:pt x="5543537" y="1238961"/>
                  </a:lnTo>
                  <a:lnTo>
                    <a:pt x="5553062" y="1238961"/>
                  </a:lnTo>
                  <a:lnTo>
                    <a:pt x="5553062" y="1229436"/>
                  </a:lnTo>
                  <a:close/>
                </a:path>
                <a:path w="7324725" h="1239520" extrusionOk="0">
                  <a:moveTo>
                    <a:pt x="5610212" y="1229436"/>
                  </a:moveTo>
                  <a:lnTo>
                    <a:pt x="5600687" y="1229436"/>
                  </a:lnTo>
                  <a:lnTo>
                    <a:pt x="5600687" y="1238961"/>
                  </a:lnTo>
                  <a:lnTo>
                    <a:pt x="5610212" y="1238961"/>
                  </a:lnTo>
                  <a:lnTo>
                    <a:pt x="5610212" y="1229436"/>
                  </a:lnTo>
                  <a:close/>
                </a:path>
                <a:path w="7324725" h="1239520" extrusionOk="0">
                  <a:moveTo>
                    <a:pt x="5667362" y="1229436"/>
                  </a:moveTo>
                  <a:lnTo>
                    <a:pt x="5657837" y="1229436"/>
                  </a:lnTo>
                  <a:lnTo>
                    <a:pt x="5657837" y="1238961"/>
                  </a:lnTo>
                  <a:lnTo>
                    <a:pt x="5667362" y="1238961"/>
                  </a:lnTo>
                  <a:lnTo>
                    <a:pt x="5667362" y="1229436"/>
                  </a:lnTo>
                  <a:close/>
                </a:path>
                <a:path w="7324725" h="1239520" extrusionOk="0">
                  <a:moveTo>
                    <a:pt x="5724512" y="1229436"/>
                  </a:moveTo>
                  <a:lnTo>
                    <a:pt x="5714987" y="1229436"/>
                  </a:lnTo>
                  <a:lnTo>
                    <a:pt x="5714987" y="1238961"/>
                  </a:lnTo>
                  <a:lnTo>
                    <a:pt x="5724512" y="1238961"/>
                  </a:lnTo>
                  <a:lnTo>
                    <a:pt x="5724512" y="1229436"/>
                  </a:lnTo>
                  <a:close/>
                </a:path>
                <a:path w="7324725" h="1239520" extrusionOk="0">
                  <a:moveTo>
                    <a:pt x="5781662" y="1229436"/>
                  </a:moveTo>
                  <a:lnTo>
                    <a:pt x="5772137" y="1229436"/>
                  </a:lnTo>
                  <a:lnTo>
                    <a:pt x="5772137" y="1238961"/>
                  </a:lnTo>
                  <a:lnTo>
                    <a:pt x="5781662" y="1238961"/>
                  </a:lnTo>
                  <a:lnTo>
                    <a:pt x="5781662" y="1229436"/>
                  </a:lnTo>
                  <a:close/>
                </a:path>
                <a:path w="7324725" h="1239520" extrusionOk="0">
                  <a:moveTo>
                    <a:pt x="5838812" y="1229436"/>
                  </a:moveTo>
                  <a:lnTo>
                    <a:pt x="5829287" y="1229436"/>
                  </a:lnTo>
                  <a:lnTo>
                    <a:pt x="5829287" y="1238961"/>
                  </a:lnTo>
                  <a:lnTo>
                    <a:pt x="5838812" y="1238961"/>
                  </a:lnTo>
                  <a:lnTo>
                    <a:pt x="5838812" y="1229436"/>
                  </a:lnTo>
                  <a:close/>
                </a:path>
                <a:path w="7324725" h="1239520" extrusionOk="0">
                  <a:moveTo>
                    <a:pt x="5895962" y="1229436"/>
                  </a:moveTo>
                  <a:lnTo>
                    <a:pt x="5886437" y="1229436"/>
                  </a:lnTo>
                  <a:lnTo>
                    <a:pt x="5886437" y="1238961"/>
                  </a:lnTo>
                  <a:lnTo>
                    <a:pt x="5895962" y="1238961"/>
                  </a:lnTo>
                  <a:lnTo>
                    <a:pt x="5895962" y="1229436"/>
                  </a:lnTo>
                  <a:close/>
                </a:path>
                <a:path w="7324725" h="1239520" extrusionOk="0">
                  <a:moveTo>
                    <a:pt x="5953112" y="1229436"/>
                  </a:moveTo>
                  <a:lnTo>
                    <a:pt x="5943587" y="1229436"/>
                  </a:lnTo>
                  <a:lnTo>
                    <a:pt x="5943587" y="1238961"/>
                  </a:lnTo>
                  <a:lnTo>
                    <a:pt x="5953112" y="1238961"/>
                  </a:lnTo>
                  <a:lnTo>
                    <a:pt x="5953112" y="1229436"/>
                  </a:lnTo>
                  <a:close/>
                </a:path>
                <a:path w="7324725" h="1239520" extrusionOk="0">
                  <a:moveTo>
                    <a:pt x="6010262" y="1229436"/>
                  </a:moveTo>
                  <a:lnTo>
                    <a:pt x="6000737" y="1229436"/>
                  </a:lnTo>
                  <a:lnTo>
                    <a:pt x="6000737" y="1238961"/>
                  </a:lnTo>
                  <a:lnTo>
                    <a:pt x="6010262" y="1238961"/>
                  </a:lnTo>
                  <a:lnTo>
                    <a:pt x="6010262" y="1229436"/>
                  </a:lnTo>
                  <a:close/>
                </a:path>
                <a:path w="7324725" h="1239520" extrusionOk="0">
                  <a:moveTo>
                    <a:pt x="6067412" y="1229436"/>
                  </a:moveTo>
                  <a:lnTo>
                    <a:pt x="6057887" y="1229436"/>
                  </a:lnTo>
                  <a:lnTo>
                    <a:pt x="6057887" y="1238961"/>
                  </a:lnTo>
                  <a:lnTo>
                    <a:pt x="6067412" y="1238961"/>
                  </a:lnTo>
                  <a:lnTo>
                    <a:pt x="6067412" y="1229436"/>
                  </a:lnTo>
                  <a:close/>
                </a:path>
                <a:path w="7324725" h="1239520" extrusionOk="0">
                  <a:moveTo>
                    <a:pt x="6124562" y="1229436"/>
                  </a:moveTo>
                  <a:lnTo>
                    <a:pt x="6115037" y="1229436"/>
                  </a:lnTo>
                  <a:lnTo>
                    <a:pt x="6115037" y="1238961"/>
                  </a:lnTo>
                  <a:lnTo>
                    <a:pt x="6124562" y="1238961"/>
                  </a:lnTo>
                  <a:lnTo>
                    <a:pt x="6124562" y="1229436"/>
                  </a:lnTo>
                  <a:close/>
                </a:path>
                <a:path w="7324725" h="1239520" extrusionOk="0">
                  <a:moveTo>
                    <a:pt x="6181712" y="1229436"/>
                  </a:moveTo>
                  <a:lnTo>
                    <a:pt x="6172187" y="1229436"/>
                  </a:lnTo>
                  <a:lnTo>
                    <a:pt x="6172187" y="1238961"/>
                  </a:lnTo>
                  <a:lnTo>
                    <a:pt x="6181712" y="1238961"/>
                  </a:lnTo>
                  <a:lnTo>
                    <a:pt x="6181712" y="1229436"/>
                  </a:lnTo>
                  <a:close/>
                </a:path>
                <a:path w="7324725" h="1239520" extrusionOk="0">
                  <a:moveTo>
                    <a:pt x="6238862" y="1229436"/>
                  </a:moveTo>
                  <a:lnTo>
                    <a:pt x="6229337" y="1229436"/>
                  </a:lnTo>
                  <a:lnTo>
                    <a:pt x="6229337" y="1238961"/>
                  </a:lnTo>
                  <a:lnTo>
                    <a:pt x="6238862" y="1238961"/>
                  </a:lnTo>
                  <a:lnTo>
                    <a:pt x="6238862" y="1229436"/>
                  </a:lnTo>
                  <a:close/>
                </a:path>
                <a:path w="7324725" h="1239520" extrusionOk="0">
                  <a:moveTo>
                    <a:pt x="6296012" y="1229436"/>
                  </a:moveTo>
                  <a:lnTo>
                    <a:pt x="6286487" y="1229436"/>
                  </a:lnTo>
                  <a:lnTo>
                    <a:pt x="6286487" y="1238961"/>
                  </a:lnTo>
                  <a:lnTo>
                    <a:pt x="6296012" y="1238961"/>
                  </a:lnTo>
                  <a:lnTo>
                    <a:pt x="6296012" y="1229436"/>
                  </a:lnTo>
                  <a:close/>
                </a:path>
                <a:path w="7324725" h="1239520" extrusionOk="0">
                  <a:moveTo>
                    <a:pt x="6353162" y="1229436"/>
                  </a:moveTo>
                  <a:lnTo>
                    <a:pt x="6343637" y="1229436"/>
                  </a:lnTo>
                  <a:lnTo>
                    <a:pt x="6343637" y="1238961"/>
                  </a:lnTo>
                  <a:lnTo>
                    <a:pt x="6353162" y="1238961"/>
                  </a:lnTo>
                  <a:lnTo>
                    <a:pt x="6353162" y="1229436"/>
                  </a:lnTo>
                  <a:close/>
                </a:path>
                <a:path w="7324725" h="1239520" extrusionOk="0">
                  <a:moveTo>
                    <a:pt x="6410312" y="1229436"/>
                  </a:moveTo>
                  <a:lnTo>
                    <a:pt x="6400787" y="1229436"/>
                  </a:lnTo>
                  <a:lnTo>
                    <a:pt x="6400787" y="1238961"/>
                  </a:lnTo>
                  <a:lnTo>
                    <a:pt x="6410312" y="1238961"/>
                  </a:lnTo>
                  <a:lnTo>
                    <a:pt x="6410312" y="1229436"/>
                  </a:lnTo>
                  <a:close/>
                </a:path>
                <a:path w="7324725" h="1239520" extrusionOk="0">
                  <a:moveTo>
                    <a:pt x="6467462" y="1229436"/>
                  </a:moveTo>
                  <a:lnTo>
                    <a:pt x="6457937" y="1229436"/>
                  </a:lnTo>
                  <a:lnTo>
                    <a:pt x="6457937" y="1238961"/>
                  </a:lnTo>
                  <a:lnTo>
                    <a:pt x="6467462" y="1238961"/>
                  </a:lnTo>
                  <a:lnTo>
                    <a:pt x="6467462" y="1229436"/>
                  </a:lnTo>
                  <a:close/>
                </a:path>
                <a:path w="7324725" h="1239520" extrusionOk="0">
                  <a:moveTo>
                    <a:pt x="6524612" y="1229436"/>
                  </a:moveTo>
                  <a:lnTo>
                    <a:pt x="6515087" y="1229436"/>
                  </a:lnTo>
                  <a:lnTo>
                    <a:pt x="6515087" y="1238961"/>
                  </a:lnTo>
                  <a:lnTo>
                    <a:pt x="6524612" y="1238961"/>
                  </a:lnTo>
                  <a:lnTo>
                    <a:pt x="6524612" y="1229436"/>
                  </a:lnTo>
                  <a:close/>
                </a:path>
                <a:path w="7324725" h="1239520" extrusionOk="0">
                  <a:moveTo>
                    <a:pt x="6581762" y="1229436"/>
                  </a:moveTo>
                  <a:lnTo>
                    <a:pt x="6572237" y="1229436"/>
                  </a:lnTo>
                  <a:lnTo>
                    <a:pt x="6572237" y="1238961"/>
                  </a:lnTo>
                  <a:lnTo>
                    <a:pt x="6581762" y="1238961"/>
                  </a:lnTo>
                  <a:lnTo>
                    <a:pt x="6581762" y="1229436"/>
                  </a:lnTo>
                  <a:close/>
                </a:path>
                <a:path w="7324725" h="1239520" extrusionOk="0">
                  <a:moveTo>
                    <a:pt x="6638912" y="1229436"/>
                  </a:moveTo>
                  <a:lnTo>
                    <a:pt x="6629387" y="1229436"/>
                  </a:lnTo>
                  <a:lnTo>
                    <a:pt x="6629387" y="1238961"/>
                  </a:lnTo>
                  <a:lnTo>
                    <a:pt x="6638912" y="1238961"/>
                  </a:lnTo>
                  <a:lnTo>
                    <a:pt x="6638912" y="1229436"/>
                  </a:lnTo>
                  <a:close/>
                </a:path>
                <a:path w="7324725" h="1239520" extrusionOk="0">
                  <a:moveTo>
                    <a:pt x="6696062" y="1229436"/>
                  </a:moveTo>
                  <a:lnTo>
                    <a:pt x="6686537" y="1229436"/>
                  </a:lnTo>
                  <a:lnTo>
                    <a:pt x="6686537" y="1238961"/>
                  </a:lnTo>
                  <a:lnTo>
                    <a:pt x="6696062" y="1238961"/>
                  </a:lnTo>
                  <a:lnTo>
                    <a:pt x="6696062" y="1229436"/>
                  </a:lnTo>
                  <a:close/>
                </a:path>
                <a:path w="7324725" h="1239520" extrusionOk="0">
                  <a:moveTo>
                    <a:pt x="6753212" y="1229436"/>
                  </a:moveTo>
                  <a:lnTo>
                    <a:pt x="6743687" y="1229436"/>
                  </a:lnTo>
                  <a:lnTo>
                    <a:pt x="6743687" y="1238961"/>
                  </a:lnTo>
                  <a:lnTo>
                    <a:pt x="6753212" y="1238961"/>
                  </a:lnTo>
                  <a:lnTo>
                    <a:pt x="6753212" y="1229436"/>
                  </a:lnTo>
                  <a:close/>
                </a:path>
                <a:path w="7324725" h="1239520" extrusionOk="0">
                  <a:moveTo>
                    <a:pt x="6810362" y="1229436"/>
                  </a:moveTo>
                  <a:lnTo>
                    <a:pt x="6800837" y="1229436"/>
                  </a:lnTo>
                  <a:lnTo>
                    <a:pt x="6800837" y="1238961"/>
                  </a:lnTo>
                  <a:lnTo>
                    <a:pt x="6810362" y="1238961"/>
                  </a:lnTo>
                  <a:lnTo>
                    <a:pt x="6810362" y="1229436"/>
                  </a:lnTo>
                  <a:close/>
                </a:path>
                <a:path w="7324725" h="1239520" extrusionOk="0">
                  <a:moveTo>
                    <a:pt x="6867512" y="1229436"/>
                  </a:moveTo>
                  <a:lnTo>
                    <a:pt x="6857987" y="1229436"/>
                  </a:lnTo>
                  <a:lnTo>
                    <a:pt x="6857987" y="1238961"/>
                  </a:lnTo>
                  <a:lnTo>
                    <a:pt x="6867512" y="1238961"/>
                  </a:lnTo>
                  <a:lnTo>
                    <a:pt x="6867512" y="1229436"/>
                  </a:lnTo>
                  <a:close/>
                </a:path>
                <a:path w="7324725" h="1239520" extrusionOk="0">
                  <a:moveTo>
                    <a:pt x="6924662" y="1229436"/>
                  </a:moveTo>
                  <a:lnTo>
                    <a:pt x="6915137" y="1229436"/>
                  </a:lnTo>
                  <a:lnTo>
                    <a:pt x="6915137" y="1238961"/>
                  </a:lnTo>
                  <a:lnTo>
                    <a:pt x="6924662" y="1238961"/>
                  </a:lnTo>
                  <a:lnTo>
                    <a:pt x="6924662" y="1229436"/>
                  </a:lnTo>
                  <a:close/>
                </a:path>
                <a:path w="7324725" h="1239520" extrusionOk="0">
                  <a:moveTo>
                    <a:pt x="6981812" y="1229436"/>
                  </a:moveTo>
                  <a:lnTo>
                    <a:pt x="6972287" y="1229436"/>
                  </a:lnTo>
                  <a:lnTo>
                    <a:pt x="6972287" y="1238961"/>
                  </a:lnTo>
                  <a:lnTo>
                    <a:pt x="6981812" y="1238961"/>
                  </a:lnTo>
                  <a:lnTo>
                    <a:pt x="6981812" y="1229436"/>
                  </a:lnTo>
                  <a:close/>
                </a:path>
                <a:path w="7324725" h="1239520" extrusionOk="0">
                  <a:moveTo>
                    <a:pt x="7038962" y="1229436"/>
                  </a:moveTo>
                  <a:lnTo>
                    <a:pt x="7029437" y="1229436"/>
                  </a:lnTo>
                  <a:lnTo>
                    <a:pt x="7029437" y="1238961"/>
                  </a:lnTo>
                  <a:lnTo>
                    <a:pt x="7038962" y="1238961"/>
                  </a:lnTo>
                  <a:lnTo>
                    <a:pt x="7038962" y="1229436"/>
                  </a:lnTo>
                  <a:close/>
                </a:path>
                <a:path w="7324725" h="1239520" extrusionOk="0">
                  <a:moveTo>
                    <a:pt x="7096112" y="1229436"/>
                  </a:moveTo>
                  <a:lnTo>
                    <a:pt x="7086587" y="1229436"/>
                  </a:lnTo>
                  <a:lnTo>
                    <a:pt x="7086587" y="1238961"/>
                  </a:lnTo>
                  <a:lnTo>
                    <a:pt x="7096112" y="1238961"/>
                  </a:lnTo>
                  <a:lnTo>
                    <a:pt x="7096112" y="1229436"/>
                  </a:lnTo>
                  <a:close/>
                </a:path>
                <a:path w="7324725" h="1239520" extrusionOk="0">
                  <a:moveTo>
                    <a:pt x="7153262" y="1229436"/>
                  </a:moveTo>
                  <a:lnTo>
                    <a:pt x="7143737" y="1229436"/>
                  </a:lnTo>
                  <a:lnTo>
                    <a:pt x="7143737" y="1238961"/>
                  </a:lnTo>
                  <a:lnTo>
                    <a:pt x="7153262" y="1238961"/>
                  </a:lnTo>
                  <a:lnTo>
                    <a:pt x="7153262" y="1229436"/>
                  </a:lnTo>
                  <a:close/>
                </a:path>
                <a:path w="7324725" h="1239520" extrusionOk="0">
                  <a:moveTo>
                    <a:pt x="7210412" y="1229436"/>
                  </a:moveTo>
                  <a:lnTo>
                    <a:pt x="7200887" y="1229436"/>
                  </a:lnTo>
                  <a:lnTo>
                    <a:pt x="7200887" y="1238961"/>
                  </a:lnTo>
                  <a:lnTo>
                    <a:pt x="7210412" y="1238961"/>
                  </a:lnTo>
                  <a:lnTo>
                    <a:pt x="7210412" y="1229436"/>
                  </a:lnTo>
                  <a:close/>
                </a:path>
                <a:path w="7324725" h="1239520" extrusionOk="0">
                  <a:moveTo>
                    <a:pt x="7267562" y="1229436"/>
                  </a:moveTo>
                  <a:lnTo>
                    <a:pt x="7258037" y="1229436"/>
                  </a:lnTo>
                  <a:lnTo>
                    <a:pt x="7258037" y="1238961"/>
                  </a:lnTo>
                  <a:lnTo>
                    <a:pt x="7267562" y="1238961"/>
                  </a:lnTo>
                  <a:lnTo>
                    <a:pt x="7267562" y="1229436"/>
                  </a:lnTo>
                  <a:close/>
                </a:path>
                <a:path w="7324725" h="1239520" extrusionOk="0">
                  <a:moveTo>
                    <a:pt x="7324712" y="1229436"/>
                  </a:moveTo>
                  <a:lnTo>
                    <a:pt x="7315187" y="1229436"/>
                  </a:lnTo>
                  <a:lnTo>
                    <a:pt x="7315187" y="1238961"/>
                  </a:lnTo>
                  <a:lnTo>
                    <a:pt x="7324712" y="1238961"/>
                  </a:lnTo>
                  <a:lnTo>
                    <a:pt x="7324712" y="1229436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1933562" y="2294470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 extrusionOk="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 extrusionOk="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 extrusionOk="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 extrusionOk="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 extrusionOk="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 extrusionOk="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 extrusionOk="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 extrusionOk="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676275" y="1065047"/>
              <a:ext cx="7324725" cy="1239520"/>
            </a:xfrm>
            <a:custGeom>
              <a:avLst/>
              <a:gdLst/>
              <a:ahLst/>
              <a:cxnLst/>
              <a:rect l="l" t="t" r="r" b="b"/>
              <a:pathLst>
                <a:path w="7324725" h="1239520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324725" h="1239520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324725" h="1239520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324725" h="1239520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324725" h="1239520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324725" h="1239520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324725" h="1239520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324725" h="1239520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324725" h="1239520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324725" h="1239520" extrusionOk="0">
                  <a:moveTo>
                    <a:pt x="523862" y="0"/>
                  </a:moveTo>
                  <a:lnTo>
                    <a:pt x="514337" y="0"/>
                  </a:lnTo>
                  <a:lnTo>
                    <a:pt x="514337" y="9525"/>
                  </a:lnTo>
                  <a:lnTo>
                    <a:pt x="523862" y="9525"/>
                  </a:lnTo>
                  <a:lnTo>
                    <a:pt x="523862" y="0"/>
                  </a:lnTo>
                  <a:close/>
                </a:path>
                <a:path w="7324725" h="1239520" extrusionOk="0">
                  <a:moveTo>
                    <a:pt x="581012" y="0"/>
                  </a:moveTo>
                  <a:lnTo>
                    <a:pt x="571487" y="0"/>
                  </a:lnTo>
                  <a:lnTo>
                    <a:pt x="571487" y="9525"/>
                  </a:lnTo>
                  <a:lnTo>
                    <a:pt x="581012" y="9525"/>
                  </a:lnTo>
                  <a:lnTo>
                    <a:pt x="581012" y="0"/>
                  </a:lnTo>
                  <a:close/>
                </a:path>
                <a:path w="7324725" h="1239520" extrusionOk="0">
                  <a:moveTo>
                    <a:pt x="638162" y="0"/>
                  </a:moveTo>
                  <a:lnTo>
                    <a:pt x="628637" y="0"/>
                  </a:lnTo>
                  <a:lnTo>
                    <a:pt x="628637" y="9525"/>
                  </a:lnTo>
                  <a:lnTo>
                    <a:pt x="638162" y="9525"/>
                  </a:lnTo>
                  <a:lnTo>
                    <a:pt x="638162" y="0"/>
                  </a:lnTo>
                  <a:close/>
                </a:path>
                <a:path w="7324725" h="1239520" extrusionOk="0">
                  <a:moveTo>
                    <a:pt x="695312" y="0"/>
                  </a:moveTo>
                  <a:lnTo>
                    <a:pt x="685787" y="0"/>
                  </a:lnTo>
                  <a:lnTo>
                    <a:pt x="685787" y="9525"/>
                  </a:lnTo>
                  <a:lnTo>
                    <a:pt x="695312" y="9525"/>
                  </a:lnTo>
                  <a:lnTo>
                    <a:pt x="695312" y="0"/>
                  </a:lnTo>
                  <a:close/>
                </a:path>
                <a:path w="7324725" h="1239520" extrusionOk="0">
                  <a:moveTo>
                    <a:pt x="752462" y="0"/>
                  </a:moveTo>
                  <a:lnTo>
                    <a:pt x="742937" y="0"/>
                  </a:lnTo>
                  <a:lnTo>
                    <a:pt x="742937" y="9525"/>
                  </a:lnTo>
                  <a:lnTo>
                    <a:pt x="752462" y="9525"/>
                  </a:lnTo>
                  <a:lnTo>
                    <a:pt x="752462" y="0"/>
                  </a:lnTo>
                  <a:close/>
                </a:path>
                <a:path w="7324725" h="1239520" extrusionOk="0">
                  <a:moveTo>
                    <a:pt x="809612" y="0"/>
                  </a:moveTo>
                  <a:lnTo>
                    <a:pt x="800087" y="0"/>
                  </a:lnTo>
                  <a:lnTo>
                    <a:pt x="800087" y="9525"/>
                  </a:lnTo>
                  <a:lnTo>
                    <a:pt x="809612" y="9525"/>
                  </a:lnTo>
                  <a:lnTo>
                    <a:pt x="809612" y="0"/>
                  </a:lnTo>
                  <a:close/>
                </a:path>
                <a:path w="7324725" h="1239520" extrusionOk="0">
                  <a:moveTo>
                    <a:pt x="866762" y="0"/>
                  </a:moveTo>
                  <a:lnTo>
                    <a:pt x="857237" y="0"/>
                  </a:lnTo>
                  <a:lnTo>
                    <a:pt x="857237" y="9525"/>
                  </a:lnTo>
                  <a:lnTo>
                    <a:pt x="866762" y="9525"/>
                  </a:lnTo>
                  <a:lnTo>
                    <a:pt x="866762" y="0"/>
                  </a:lnTo>
                  <a:close/>
                </a:path>
                <a:path w="7324725" h="1239520" extrusionOk="0">
                  <a:moveTo>
                    <a:pt x="923912" y="0"/>
                  </a:moveTo>
                  <a:lnTo>
                    <a:pt x="914387" y="0"/>
                  </a:lnTo>
                  <a:lnTo>
                    <a:pt x="914387" y="9525"/>
                  </a:lnTo>
                  <a:lnTo>
                    <a:pt x="923912" y="9525"/>
                  </a:lnTo>
                  <a:lnTo>
                    <a:pt x="923912" y="0"/>
                  </a:lnTo>
                  <a:close/>
                </a:path>
                <a:path w="7324725" h="1239520" extrusionOk="0">
                  <a:moveTo>
                    <a:pt x="981062" y="0"/>
                  </a:moveTo>
                  <a:lnTo>
                    <a:pt x="971537" y="0"/>
                  </a:lnTo>
                  <a:lnTo>
                    <a:pt x="971537" y="9525"/>
                  </a:lnTo>
                  <a:lnTo>
                    <a:pt x="981062" y="9525"/>
                  </a:lnTo>
                  <a:lnTo>
                    <a:pt x="981062" y="0"/>
                  </a:lnTo>
                  <a:close/>
                </a:path>
                <a:path w="7324725" h="1239520" extrusionOk="0">
                  <a:moveTo>
                    <a:pt x="1038212" y="0"/>
                  </a:moveTo>
                  <a:lnTo>
                    <a:pt x="1028687" y="0"/>
                  </a:lnTo>
                  <a:lnTo>
                    <a:pt x="1028687" y="9525"/>
                  </a:lnTo>
                  <a:lnTo>
                    <a:pt x="1038212" y="9525"/>
                  </a:lnTo>
                  <a:lnTo>
                    <a:pt x="1038212" y="0"/>
                  </a:lnTo>
                  <a:close/>
                </a:path>
                <a:path w="7324725" h="1239520" extrusionOk="0">
                  <a:moveTo>
                    <a:pt x="1095362" y="0"/>
                  </a:moveTo>
                  <a:lnTo>
                    <a:pt x="1085837" y="0"/>
                  </a:lnTo>
                  <a:lnTo>
                    <a:pt x="1085837" y="9525"/>
                  </a:lnTo>
                  <a:lnTo>
                    <a:pt x="1095362" y="9525"/>
                  </a:lnTo>
                  <a:lnTo>
                    <a:pt x="1095362" y="0"/>
                  </a:lnTo>
                  <a:close/>
                </a:path>
                <a:path w="7324725" h="1239520" extrusionOk="0">
                  <a:moveTo>
                    <a:pt x="1152512" y="0"/>
                  </a:moveTo>
                  <a:lnTo>
                    <a:pt x="1142987" y="0"/>
                  </a:lnTo>
                  <a:lnTo>
                    <a:pt x="1142987" y="9525"/>
                  </a:lnTo>
                  <a:lnTo>
                    <a:pt x="1152512" y="9525"/>
                  </a:lnTo>
                  <a:lnTo>
                    <a:pt x="1152512" y="0"/>
                  </a:lnTo>
                  <a:close/>
                </a:path>
                <a:path w="7324725" h="1239520" extrusionOk="0">
                  <a:moveTo>
                    <a:pt x="1209662" y="0"/>
                  </a:moveTo>
                  <a:lnTo>
                    <a:pt x="1200137" y="0"/>
                  </a:lnTo>
                  <a:lnTo>
                    <a:pt x="1200137" y="9525"/>
                  </a:lnTo>
                  <a:lnTo>
                    <a:pt x="1209662" y="9525"/>
                  </a:lnTo>
                  <a:lnTo>
                    <a:pt x="1209662" y="0"/>
                  </a:lnTo>
                  <a:close/>
                </a:path>
                <a:path w="7324725" h="1239520" extrusionOk="0">
                  <a:moveTo>
                    <a:pt x="1266812" y="0"/>
                  </a:moveTo>
                  <a:lnTo>
                    <a:pt x="1257287" y="0"/>
                  </a:lnTo>
                  <a:lnTo>
                    <a:pt x="1257287" y="9525"/>
                  </a:lnTo>
                  <a:lnTo>
                    <a:pt x="1266812" y="9525"/>
                  </a:lnTo>
                  <a:lnTo>
                    <a:pt x="1266812" y="0"/>
                  </a:lnTo>
                  <a:close/>
                </a:path>
                <a:path w="7324725" h="1239520" extrusionOk="0">
                  <a:moveTo>
                    <a:pt x="1323962" y="0"/>
                  </a:moveTo>
                  <a:lnTo>
                    <a:pt x="1314437" y="0"/>
                  </a:lnTo>
                  <a:lnTo>
                    <a:pt x="1314437" y="9525"/>
                  </a:lnTo>
                  <a:lnTo>
                    <a:pt x="1323962" y="9525"/>
                  </a:lnTo>
                  <a:lnTo>
                    <a:pt x="1323962" y="0"/>
                  </a:lnTo>
                  <a:close/>
                </a:path>
                <a:path w="7324725" h="1239520" extrusionOk="0">
                  <a:moveTo>
                    <a:pt x="1381112" y="0"/>
                  </a:moveTo>
                  <a:lnTo>
                    <a:pt x="1371587" y="0"/>
                  </a:lnTo>
                  <a:lnTo>
                    <a:pt x="1371587" y="9525"/>
                  </a:lnTo>
                  <a:lnTo>
                    <a:pt x="1381112" y="9525"/>
                  </a:lnTo>
                  <a:lnTo>
                    <a:pt x="1381112" y="0"/>
                  </a:lnTo>
                  <a:close/>
                </a:path>
                <a:path w="7324725" h="1239520" extrusionOk="0">
                  <a:moveTo>
                    <a:pt x="1438262" y="0"/>
                  </a:moveTo>
                  <a:lnTo>
                    <a:pt x="1428737" y="0"/>
                  </a:lnTo>
                  <a:lnTo>
                    <a:pt x="1428737" y="9525"/>
                  </a:lnTo>
                  <a:lnTo>
                    <a:pt x="1438262" y="9525"/>
                  </a:lnTo>
                  <a:lnTo>
                    <a:pt x="1438262" y="0"/>
                  </a:lnTo>
                  <a:close/>
                </a:path>
                <a:path w="7324725" h="1239520" extrusionOk="0">
                  <a:moveTo>
                    <a:pt x="1495412" y="0"/>
                  </a:moveTo>
                  <a:lnTo>
                    <a:pt x="1485887" y="0"/>
                  </a:lnTo>
                  <a:lnTo>
                    <a:pt x="1485887" y="9525"/>
                  </a:lnTo>
                  <a:lnTo>
                    <a:pt x="1495412" y="9525"/>
                  </a:lnTo>
                  <a:lnTo>
                    <a:pt x="1495412" y="0"/>
                  </a:lnTo>
                  <a:close/>
                </a:path>
                <a:path w="7324725" h="1239520" extrusionOk="0">
                  <a:moveTo>
                    <a:pt x="1552562" y="0"/>
                  </a:moveTo>
                  <a:lnTo>
                    <a:pt x="1543037" y="0"/>
                  </a:lnTo>
                  <a:lnTo>
                    <a:pt x="1543037" y="9525"/>
                  </a:lnTo>
                  <a:lnTo>
                    <a:pt x="1552562" y="9525"/>
                  </a:lnTo>
                  <a:lnTo>
                    <a:pt x="1552562" y="0"/>
                  </a:lnTo>
                  <a:close/>
                </a:path>
                <a:path w="7324725" h="1239520" extrusionOk="0">
                  <a:moveTo>
                    <a:pt x="1609712" y="0"/>
                  </a:moveTo>
                  <a:lnTo>
                    <a:pt x="1600187" y="0"/>
                  </a:lnTo>
                  <a:lnTo>
                    <a:pt x="1600187" y="9525"/>
                  </a:lnTo>
                  <a:lnTo>
                    <a:pt x="1609712" y="9525"/>
                  </a:lnTo>
                  <a:lnTo>
                    <a:pt x="1609712" y="0"/>
                  </a:lnTo>
                  <a:close/>
                </a:path>
                <a:path w="7324725" h="1239520" extrusionOk="0">
                  <a:moveTo>
                    <a:pt x="1666862" y="0"/>
                  </a:moveTo>
                  <a:lnTo>
                    <a:pt x="1657337" y="0"/>
                  </a:lnTo>
                  <a:lnTo>
                    <a:pt x="1657337" y="9525"/>
                  </a:lnTo>
                  <a:lnTo>
                    <a:pt x="1666862" y="9525"/>
                  </a:lnTo>
                  <a:lnTo>
                    <a:pt x="1666862" y="0"/>
                  </a:lnTo>
                  <a:close/>
                </a:path>
                <a:path w="7324725" h="1239520" extrusionOk="0">
                  <a:moveTo>
                    <a:pt x="1724012" y="0"/>
                  </a:moveTo>
                  <a:lnTo>
                    <a:pt x="1714487" y="0"/>
                  </a:lnTo>
                  <a:lnTo>
                    <a:pt x="1714487" y="9525"/>
                  </a:lnTo>
                  <a:lnTo>
                    <a:pt x="1724012" y="9525"/>
                  </a:lnTo>
                  <a:lnTo>
                    <a:pt x="1724012" y="0"/>
                  </a:lnTo>
                  <a:close/>
                </a:path>
                <a:path w="7324725" h="1239520" extrusionOk="0">
                  <a:moveTo>
                    <a:pt x="1781162" y="0"/>
                  </a:moveTo>
                  <a:lnTo>
                    <a:pt x="1771637" y="0"/>
                  </a:lnTo>
                  <a:lnTo>
                    <a:pt x="1771637" y="9525"/>
                  </a:lnTo>
                  <a:lnTo>
                    <a:pt x="1781162" y="9525"/>
                  </a:lnTo>
                  <a:lnTo>
                    <a:pt x="1781162" y="0"/>
                  </a:lnTo>
                  <a:close/>
                </a:path>
                <a:path w="7324725" h="1239520" extrusionOk="0">
                  <a:moveTo>
                    <a:pt x="1838312" y="0"/>
                  </a:moveTo>
                  <a:lnTo>
                    <a:pt x="1828787" y="0"/>
                  </a:lnTo>
                  <a:lnTo>
                    <a:pt x="1828787" y="9525"/>
                  </a:lnTo>
                  <a:lnTo>
                    <a:pt x="1838312" y="9525"/>
                  </a:lnTo>
                  <a:lnTo>
                    <a:pt x="1838312" y="0"/>
                  </a:lnTo>
                  <a:close/>
                </a:path>
                <a:path w="7324725" h="1239520" extrusionOk="0">
                  <a:moveTo>
                    <a:pt x="1895462" y="0"/>
                  </a:moveTo>
                  <a:lnTo>
                    <a:pt x="1885937" y="0"/>
                  </a:lnTo>
                  <a:lnTo>
                    <a:pt x="1885937" y="9525"/>
                  </a:lnTo>
                  <a:lnTo>
                    <a:pt x="1895462" y="9525"/>
                  </a:lnTo>
                  <a:lnTo>
                    <a:pt x="1895462" y="0"/>
                  </a:lnTo>
                  <a:close/>
                </a:path>
                <a:path w="7324725" h="1239520" extrusionOk="0">
                  <a:moveTo>
                    <a:pt x="5267312" y="1229423"/>
                  </a:moveTo>
                  <a:lnTo>
                    <a:pt x="5257787" y="1229423"/>
                  </a:lnTo>
                  <a:lnTo>
                    <a:pt x="5257787" y="1238948"/>
                  </a:lnTo>
                  <a:lnTo>
                    <a:pt x="5267312" y="1238948"/>
                  </a:lnTo>
                  <a:lnTo>
                    <a:pt x="5267312" y="1229423"/>
                  </a:lnTo>
                  <a:close/>
                </a:path>
                <a:path w="7324725" h="1239520" extrusionOk="0">
                  <a:moveTo>
                    <a:pt x="5324462" y="1229423"/>
                  </a:moveTo>
                  <a:lnTo>
                    <a:pt x="5314937" y="1229423"/>
                  </a:lnTo>
                  <a:lnTo>
                    <a:pt x="5314937" y="1238948"/>
                  </a:lnTo>
                  <a:lnTo>
                    <a:pt x="5324462" y="1238948"/>
                  </a:lnTo>
                  <a:lnTo>
                    <a:pt x="5324462" y="1229423"/>
                  </a:lnTo>
                  <a:close/>
                </a:path>
                <a:path w="7324725" h="1239520" extrusionOk="0">
                  <a:moveTo>
                    <a:pt x="5381612" y="1229423"/>
                  </a:moveTo>
                  <a:lnTo>
                    <a:pt x="5372087" y="1229423"/>
                  </a:lnTo>
                  <a:lnTo>
                    <a:pt x="5372087" y="1238948"/>
                  </a:lnTo>
                  <a:lnTo>
                    <a:pt x="5381612" y="1238948"/>
                  </a:lnTo>
                  <a:lnTo>
                    <a:pt x="5381612" y="1229423"/>
                  </a:lnTo>
                  <a:close/>
                </a:path>
                <a:path w="7324725" h="1239520" extrusionOk="0">
                  <a:moveTo>
                    <a:pt x="5438762" y="1229423"/>
                  </a:moveTo>
                  <a:lnTo>
                    <a:pt x="5429237" y="1229423"/>
                  </a:lnTo>
                  <a:lnTo>
                    <a:pt x="5429237" y="1238948"/>
                  </a:lnTo>
                  <a:lnTo>
                    <a:pt x="5438762" y="1238948"/>
                  </a:lnTo>
                  <a:lnTo>
                    <a:pt x="5438762" y="1229423"/>
                  </a:lnTo>
                  <a:close/>
                </a:path>
                <a:path w="7324725" h="1239520" extrusionOk="0">
                  <a:moveTo>
                    <a:pt x="5495912" y="1229423"/>
                  </a:moveTo>
                  <a:lnTo>
                    <a:pt x="5486387" y="1229423"/>
                  </a:lnTo>
                  <a:lnTo>
                    <a:pt x="5486387" y="1238948"/>
                  </a:lnTo>
                  <a:lnTo>
                    <a:pt x="5495912" y="1238948"/>
                  </a:lnTo>
                  <a:lnTo>
                    <a:pt x="5495912" y="1229423"/>
                  </a:lnTo>
                  <a:close/>
                </a:path>
                <a:path w="7324725" h="1239520" extrusionOk="0">
                  <a:moveTo>
                    <a:pt x="5553062" y="1229423"/>
                  </a:moveTo>
                  <a:lnTo>
                    <a:pt x="5543537" y="1229423"/>
                  </a:lnTo>
                  <a:lnTo>
                    <a:pt x="5543537" y="1238948"/>
                  </a:lnTo>
                  <a:lnTo>
                    <a:pt x="5553062" y="1238948"/>
                  </a:lnTo>
                  <a:lnTo>
                    <a:pt x="5553062" y="1229423"/>
                  </a:lnTo>
                  <a:close/>
                </a:path>
                <a:path w="7324725" h="1239520" extrusionOk="0">
                  <a:moveTo>
                    <a:pt x="5610212" y="1229423"/>
                  </a:moveTo>
                  <a:lnTo>
                    <a:pt x="5600687" y="1229423"/>
                  </a:lnTo>
                  <a:lnTo>
                    <a:pt x="5600687" y="1238948"/>
                  </a:lnTo>
                  <a:lnTo>
                    <a:pt x="5610212" y="1238948"/>
                  </a:lnTo>
                  <a:lnTo>
                    <a:pt x="5610212" y="1229423"/>
                  </a:lnTo>
                  <a:close/>
                </a:path>
                <a:path w="7324725" h="1239520" extrusionOk="0">
                  <a:moveTo>
                    <a:pt x="5667362" y="1229423"/>
                  </a:moveTo>
                  <a:lnTo>
                    <a:pt x="5657837" y="1229423"/>
                  </a:lnTo>
                  <a:lnTo>
                    <a:pt x="5657837" y="1238948"/>
                  </a:lnTo>
                  <a:lnTo>
                    <a:pt x="5667362" y="1238948"/>
                  </a:lnTo>
                  <a:lnTo>
                    <a:pt x="5667362" y="1229423"/>
                  </a:lnTo>
                  <a:close/>
                </a:path>
                <a:path w="7324725" h="1239520" extrusionOk="0">
                  <a:moveTo>
                    <a:pt x="5724512" y="1229423"/>
                  </a:moveTo>
                  <a:lnTo>
                    <a:pt x="5714987" y="1229423"/>
                  </a:lnTo>
                  <a:lnTo>
                    <a:pt x="5714987" y="1238948"/>
                  </a:lnTo>
                  <a:lnTo>
                    <a:pt x="5724512" y="1238948"/>
                  </a:lnTo>
                  <a:lnTo>
                    <a:pt x="5724512" y="1229423"/>
                  </a:lnTo>
                  <a:close/>
                </a:path>
                <a:path w="7324725" h="1239520" extrusionOk="0">
                  <a:moveTo>
                    <a:pt x="5781662" y="1229423"/>
                  </a:moveTo>
                  <a:lnTo>
                    <a:pt x="5772137" y="1229423"/>
                  </a:lnTo>
                  <a:lnTo>
                    <a:pt x="5772137" y="1238948"/>
                  </a:lnTo>
                  <a:lnTo>
                    <a:pt x="5781662" y="1238948"/>
                  </a:lnTo>
                  <a:lnTo>
                    <a:pt x="5781662" y="1229423"/>
                  </a:lnTo>
                  <a:close/>
                </a:path>
                <a:path w="7324725" h="1239520" extrusionOk="0">
                  <a:moveTo>
                    <a:pt x="5838812" y="1229423"/>
                  </a:moveTo>
                  <a:lnTo>
                    <a:pt x="5829287" y="1229423"/>
                  </a:lnTo>
                  <a:lnTo>
                    <a:pt x="5829287" y="1238948"/>
                  </a:lnTo>
                  <a:lnTo>
                    <a:pt x="5838812" y="1238948"/>
                  </a:lnTo>
                  <a:lnTo>
                    <a:pt x="5838812" y="1229423"/>
                  </a:lnTo>
                  <a:close/>
                </a:path>
                <a:path w="7324725" h="1239520" extrusionOk="0">
                  <a:moveTo>
                    <a:pt x="5895962" y="1229423"/>
                  </a:moveTo>
                  <a:lnTo>
                    <a:pt x="5886437" y="1229423"/>
                  </a:lnTo>
                  <a:lnTo>
                    <a:pt x="5886437" y="1238948"/>
                  </a:lnTo>
                  <a:lnTo>
                    <a:pt x="5895962" y="1238948"/>
                  </a:lnTo>
                  <a:lnTo>
                    <a:pt x="5895962" y="1229423"/>
                  </a:lnTo>
                  <a:close/>
                </a:path>
                <a:path w="7324725" h="1239520" extrusionOk="0">
                  <a:moveTo>
                    <a:pt x="5953112" y="1229423"/>
                  </a:moveTo>
                  <a:lnTo>
                    <a:pt x="5943587" y="1229423"/>
                  </a:lnTo>
                  <a:lnTo>
                    <a:pt x="5943587" y="1238948"/>
                  </a:lnTo>
                  <a:lnTo>
                    <a:pt x="5953112" y="1238948"/>
                  </a:lnTo>
                  <a:lnTo>
                    <a:pt x="5953112" y="1229423"/>
                  </a:lnTo>
                  <a:close/>
                </a:path>
                <a:path w="7324725" h="1239520" extrusionOk="0">
                  <a:moveTo>
                    <a:pt x="6010262" y="1229423"/>
                  </a:moveTo>
                  <a:lnTo>
                    <a:pt x="6000737" y="1229423"/>
                  </a:lnTo>
                  <a:lnTo>
                    <a:pt x="6000737" y="1238948"/>
                  </a:lnTo>
                  <a:lnTo>
                    <a:pt x="6010262" y="1238948"/>
                  </a:lnTo>
                  <a:lnTo>
                    <a:pt x="6010262" y="1229423"/>
                  </a:lnTo>
                  <a:close/>
                </a:path>
                <a:path w="7324725" h="1239520" extrusionOk="0">
                  <a:moveTo>
                    <a:pt x="6067412" y="1229423"/>
                  </a:moveTo>
                  <a:lnTo>
                    <a:pt x="6057887" y="1229423"/>
                  </a:lnTo>
                  <a:lnTo>
                    <a:pt x="6057887" y="1238948"/>
                  </a:lnTo>
                  <a:lnTo>
                    <a:pt x="6067412" y="1238948"/>
                  </a:lnTo>
                  <a:lnTo>
                    <a:pt x="6067412" y="1229423"/>
                  </a:lnTo>
                  <a:close/>
                </a:path>
                <a:path w="7324725" h="1239520" extrusionOk="0">
                  <a:moveTo>
                    <a:pt x="6124562" y="1229423"/>
                  </a:moveTo>
                  <a:lnTo>
                    <a:pt x="6115037" y="1229423"/>
                  </a:lnTo>
                  <a:lnTo>
                    <a:pt x="6115037" y="1238948"/>
                  </a:lnTo>
                  <a:lnTo>
                    <a:pt x="6124562" y="1238948"/>
                  </a:lnTo>
                  <a:lnTo>
                    <a:pt x="6124562" y="1229423"/>
                  </a:lnTo>
                  <a:close/>
                </a:path>
                <a:path w="7324725" h="1239520" extrusionOk="0">
                  <a:moveTo>
                    <a:pt x="6181712" y="1229423"/>
                  </a:moveTo>
                  <a:lnTo>
                    <a:pt x="6172187" y="1229423"/>
                  </a:lnTo>
                  <a:lnTo>
                    <a:pt x="6172187" y="1238948"/>
                  </a:lnTo>
                  <a:lnTo>
                    <a:pt x="6181712" y="1238948"/>
                  </a:lnTo>
                  <a:lnTo>
                    <a:pt x="6181712" y="1229423"/>
                  </a:lnTo>
                  <a:close/>
                </a:path>
                <a:path w="7324725" h="1239520" extrusionOk="0">
                  <a:moveTo>
                    <a:pt x="6238862" y="1229423"/>
                  </a:moveTo>
                  <a:lnTo>
                    <a:pt x="6229337" y="1229423"/>
                  </a:lnTo>
                  <a:lnTo>
                    <a:pt x="6229337" y="1238948"/>
                  </a:lnTo>
                  <a:lnTo>
                    <a:pt x="6238862" y="1238948"/>
                  </a:lnTo>
                  <a:lnTo>
                    <a:pt x="6238862" y="1229423"/>
                  </a:lnTo>
                  <a:close/>
                </a:path>
                <a:path w="7324725" h="1239520" extrusionOk="0">
                  <a:moveTo>
                    <a:pt x="6296012" y="1229423"/>
                  </a:moveTo>
                  <a:lnTo>
                    <a:pt x="6286487" y="1229423"/>
                  </a:lnTo>
                  <a:lnTo>
                    <a:pt x="6286487" y="1238948"/>
                  </a:lnTo>
                  <a:lnTo>
                    <a:pt x="6296012" y="1238948"/>
                  </a:lnTo>
                  <a:lnTo>
                    <a:pt x="6296012" y="1229423"/>
                  </a:lnTo>
                  <a:close/>
                </a:path>
                <a:path w="7324725" h="1239520" extrusionOk="0">
                  <a:moveTo>
                    <a:pt x="6353162" y="1229423"/>
                  </a:moveTo>
                  <a:lnTo>
                    <a:pt x="6343637" y="1229423"/>
                  </a:lnTo>
                  <a:lnTo>
                    <a:pt x="6343637" y="1238948"/>
                  </a:lnTo>
                  <a:lnTo>
                    <a:pt x="6353162" y="1238948"/>
                  </a:lnTo>
                  <a:lnTo>
                    <a:pt x="6353162" y="1229423"/>
                  </a:lnTo>
                  <a:close/>
                </a:path>
                <a:path w="7324725" h="1239520" extrusionOk="0">
                  <a:moveTo>
                    <a:pt x="6410312" y="1229423"/>
                  </a:moveTo>
                  <a:lnTo>
                    <a:pt x="6400787" y="1229423"/>
                  </a:lnTo>
                  <a:lnTo>
                    <a:pt x="6400787" y="1238948"/>
                  </a:lnTo>
                  <a:lnTo>
                    <a:pt x="6410312" y="1238948"/>
                  </a:lnTo>
                  <a:lnTo>
                    <a:pt x="6410312" y="1229423"/>
                  </a:lnTo>
                  <a:close/>
                </a:path>
                <a:path w="7324725" h="1239520" extrusionOk="0">
                  <a:moveTo>
                    <a:pt x="6467462" y="1229423"/>
                  </a:moveTo>
                  <a:lnTo>
                    <a:pt x="6457937" y="1229423"/>
                  </a:lnTo>
                  <a:lnTo>
                    <a:pt x="6457937" y="1238948"/>
                  </a:lnTo>
                  <a:lnTo>
                    <a:pt x="6467462" y="1238948"/>
                  </a:lnTo>
                  <a:lnTo>
                    <a:pt x="6467462" y="1229423"/>
                  </a:lnTo>
                  <a:close/>
                </a:path>
                <a:path w="7324725" h="1239520" extrusionOk="0">
                  <a:moveTo>
                    <a:pt x="6524612" y="1229423"/>
                  </a:moveTo>
                  <a:lnTo>
                    <a:pt x="6515087" y="1229423"/>
                  </a:lnTo>
                  <a:lnTo>
                    <a:pt x="6515087" y="1238948"/>
                  </a:lnTo>
                  <a:lnTo>
                    <a:pt x="6524612" y="1238948"/>
                  </a:lnTo>
                  <a:lnTo>
                    <a:pt x="6524612" y="1229423"/>
                  </a:lnTo>
                  <a:close/>
                </a:path>
                <a:path w="7324725" h="1239520" extrusionOk="0">
                  <a:moveTo>
                    <a:pt x="6581762" y="1229423"/>
                  </a:moveTo>
                  <a:lnTo>
                    <a:pt x="6572237" y="1229423"/>
                  </a:lnTo>
                  <a:lnTo>
                    <a:pt x="6572237" y="1238948"/>
                  </a:lnTo>
                  <a:lnTo>
                    <a:pt x="6581762" y="1238948"/>
                  </a:lnTo>
                  <a:lnTo>
                    <a:pt x="6581762" y="1229423"/>
                  </a:lnTo>
                  <a:close/>
                </a:path>
                <a:path w="7324725" h="1239520" extrusionOk="0">
                  <a:moveTo>
                    <a:pt x="6638912" y="1229423"/>
                  </a:moveTo>
                  <a:lnTo>
                    <a:pt x="6629387" y="1229423"/>
                  </a:lnTo>
                  <a:lnTo>
                    <a:pt x="6629387" y="1238948"/>
                  </a:lnTo>
                  <a:lnTo>
                    <a:pt x="6638912" y="1238948"/>
                  </a:lnTo>
                  <a:lnTo>
                    <a:pt x="6638912" y="1229423"/>
                  </a:lnTo>
                  <a:close/>
                </a:path>
                <a:path w="7324725" h="1239520" extrusionOk="0">
                  <a:moveTo>
                    <a:pt x="6696062" y="1229423"/>
                  </a:moveTo>
                  <a:lnTo>
                    <a:pt x="6686537" y="1229423"/>
                  </a:lnTo>
                  <a:lnTo>
                    <a:pt x="6686537" y="1238948"/>
                  </a:lnTo>
                  <a:lnTo>
                    <a:pt x="6696062" y="1238948"/>
                  </a:lnTo>
                  <a:lnTo>
                    <a:pt x="6696062" y="1229423"/>
                  </a:lnTo>
                  <a:close/>
                </a:path>
                <a:path w="7324725" h="1239520" extrusionOk="0">
                  <a:moveTo>
                    <a:pt x="6753212" y="1229423"/>
                  </a:moveTo>
                  <a:lnTo>
                    <a:pt x="6743687" y="1229423"/>
                  </a:lnTo>
                  <a:lnTo>
                    <a:pt x="6743687" y="1238948"/>
                  </a:lnTo>
                  <a:lnTo>
                    <a:pt x="6753212" y="1238948"/>
                  </a:lnTo>
                  <a:lnTo>
                    <a:pt x="6753212" y="1229423"/>
                  </a:lnTo>
                  <a:close/>
                </a:path>
                <a:path w="7324725" h="1239520" extrusionOk="0">
                  <a:moveTo>
                    <a:pt x="6810362" y="1229423"/>
                  </a:moveTo>
                  <a:lnTo>
                    <a:pt x="6800837" y="1229423"/>
                  </a:lnTo>
                  <a:lnTo>
                    <a:pt x="6800837" y="1238948"/>
                  </a:lnTo>
                  <a:lnTo>
                    <a:pt x="6810362" y="1238948"/>
                  </a:lnTo>
                  <a:lnTo>
                    <a:pt x="6810362" y="1229423"/>
                  </a:lnTo>
                  <a:close/>
                </a:path>
                <a:path w="7324725" h="1239520" extrusionOk="0">
                  <a:moveTo>
                    <a:pt x="6867512" y="1229423"/>
                  </a:moveTo>
                  <a:lnTo>
                    <a:pt x="6857987" y="1229423"/>
                  </a:lnTo>
                  <a:lnTo>
                    <a:pt x="6857987" y="1238948"/>
                  </a:lnTo>
                  <a:lnTo>
                    <a:pt x="6867512" y="1238948"/>
                  </a:lnTo>
                  <a:lnTo>
                    <a:pt x="6867512" y="1229423"/>
                  </a:lnTo>
                  <a:close/>
                </a:path>
                <a:path w="7324725" h="1239520" extrusionOk="0">
                  <a:moveTo>
                    <a:pt x="6924662" y="1229423"/>
                  </a:moveTo>
                  <a:lnTo>
                    <a:pt x="6915137" y="1229423"/>
                  </a:lnTo>
                  <a:lnTo>
                    <a:pt x="6915137" y="1238948"/>
                  </a:lnTo>
                  <a:lnTo>
                    <a:pt x="6924662" y="1238948"/>
                  </a:lnTo>
                  <a:lnTo>
                    <a:pt x="6924662" y="1229423"/>
                  </a:lnTo>
                  <a:close/>
                </a:path>
                <a:path w="7324725" h="1239520" extrusionOk="0">
                  <a:moveTo>
                    <a:pt x="6981812" y="1229423"/>
                  </a:moveTo>
                  <a:lnTo>
                    <a:pt x="6972287" y="1229423"/>
                  </a:lnTo>
                  <a:lnTo>
                    <a:pt x="6972287" y="1238948"/>
                  </a:lnTo>
                  <a:lnTo>
                    <a:pt x="6981812" y="1238948"/>
                  </a:lnTo>
                  <a:lnTo>
                    <a:pt x="6981812" y="1229423"/>
                  </a:lnTo>
                  <a:close/>
                </a:path>
                <a:path w="7324725" h="1239520" extrusionOk="0">
                  <a:moveTo>
                    <a:pt x="7038962" y="1229423"/>
                  </a:moveTo>
                  <a:lnTo>
                    <a:pt x="7029437" y="1229423"/>
                  </a:lnTo>
                  <a:lnTo>
                    <a:pt x="7029437" y="1238948"/>
                  </a:lnTo>
                  <a:lnTo>
                    <a:pt x="7038962" y="1238948"/>
                  </a:lnTo>
                  <a:lnTo>
                    <a:pt x="7038962" y="1229423"/>
                  </a:lnTo>
                  <a:close/>
                </a:path>
                <a:path w="7324725" h="1239520" extrusionOk="0">
                  <a:moveTo>
                    <a:pt x="7096112" y="1229423"/>
                  </a:moveTo>
                  <a:lnTo>
                    <a:pt x="7086587" y="1229423"/>
                  </a:lnTo>
                  <a:lnTo>
                    <a:pt x="7086587" y="1238948"/>
                  </a:lnTo>
                  <a:lnTo>
                    <a:pt x="7096112" y="1238948"/>
                  </a:lnTo>
                  <a:lnTo>
                    <a:pt x="7096112" y="1229423"/>
                  </a:lnTo>
                  <a:close/>
                </a:path>
                <a:path w="7324725" h="1239520" extrusionOk="0">
                  <a:moveTo>
                    <a:pt x="7153262" y="1229423"/>
                  </a:moveTo>
                  <a:lnTo>
                    <a:pt x="7143737" y="1229423"/>
                  </a:lnTo>
                  <a:lnTo>
                    <a:pt x="7143737" y="1238948"/>
                  </a:lnTo>
                  <a:lnTo>
                    <a:pt x="7153262" y="1238948"/>
                  </a:lnTo>
                  <a:lnTo>
                    <a:pt x="7153262" y="1229423"/>
                  </a:lnTo>
                  <a:close/>
                </a:path>
                <a:path w="7324725" h="1239520" extrusionOk="0">
                  <a:moveTo>
                    <a:pt x="7210412" y="1229423"/>
                  </a:moveTo>
                  <a:lnTo>
                    <a:pt x="7200887" y="1229423"/>
                  </a:lnTo>
                  <a:lnTo>
                    <a:pt x="7200887" y="1238948"/>
                  </a:lnTo>
                  <a:lnTo>
                    <a:pt x="7210412" y="1238948"/>
                  </a:lnTo>
                  <a:lnTo>
                    <a:pt x="7210412" y="1229423"/>
                  </a:lnTo>
                  <a:close/>
                </a:path>
                <a:path w="7324725" h="1239520" extrusionOk="0">
                  <a:moveTo>
                    <a:pt x="7267562" y="1229423"/>
                  </a:moveTo>
                  <a:lnTo>
                    <a:pt x="7258037" y="1229423"/>
                  </a:lnTo>
                  <a:lnTo>
                    <a:pt x="7258037" y="1238948"/>
                  </a:lnTo>
                  <a:lnTo>
                    <a:pt x="7267562" y="1238948"/>
                  </a:lnTo>
                  <a:lnTo>
                    <a:pt x="7267562" y="1229423"/>
                  </a:lnTo>
                  <a:close/>
                </a:path>
                <a:path w="7324725" h="1239520" extrusionOk="0">
                  <a:moveTo>
                    <a:pt x="7324712" y="1229423"/>
                  </a:moveTo>
                  <a:lnTo>
                    <a:pt x="7315187" y="1229423"/>
                  </a:lnTo>
                  <a:lnTo>
                    <a:pt x="7315187" y="1238948"/>
                  </a:lnTo>
                  <a:lnTo>
                    <a:pt x="7324712" y="1238948"/>
                  </a:lnTo>
                  <a:lnTo>
                    <a:pt x="7324712" y="1229423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2562212" y="106504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 extrusionOk="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 extrusionOk="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 extrusionOk="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 extrusionOk="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 extrusionOk="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 extrusionOk="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 extrusionOk="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 extrusionOk="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 extrusionOk="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 extrusionOk="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 extrusionOk="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 extrusionOk="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 extrusionOk="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 extrusionOk="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 extrusionOk="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 extrusionOk="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 extrusionOk="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 extrusionOk="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 extrusionOk="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 extrusionOk="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 extrusionOk="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 extrusionOk="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 extrusionOk="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 extrusionOk="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 extrusionOk="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 extrusionOk="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 extrusionOk="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 extrusionOk="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 extrusionOk="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 extrusionOk="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 extrusionOk="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 extrusionOk="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 extrusionOk="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 extrusionOk="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 extrusionOk="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 extrusionOk="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 extrusionOk="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 extrusionOk="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 extrusionOk="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 extrusionOk="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 extrusionOk="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 extrusionOk="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 extrusionOk="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 extrusionOk="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 extrusionOk="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6562712" y="1065047"/>
              <a:ext cx="1438275" cy="9525"/>
            </a:xfrm>
            <a:custGeom>
              <a:avLst/>
              <a:gdLst/>
              <a:ahLst/>
              <a:cxnLst/>
              <a:rect l="l" t="t" r="r" b="b"/>
              <a:pathLst>
                <a:path w="1438275" h="9525" extrusionOk="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438275" h="9525" extrusionOk="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438275" h="9525" extrusionOk="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438275" h="9525" extrusionOk="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438275" h="9525" extrusionOk="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438275" h="9525" extrusionOk="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438275" h="9525" extrusionOk="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438275" h="9525" extrusionOk="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438275" h="9525" extrusionOk="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438275" h="9525" extrusionOk="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438275" h="9525" extrusionOk="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438275" h="9525" extrusionOk="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438275" h="9525" extrusionOk="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438275" h="9525" extrusionOk="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438275" h="9525" extrusionOk="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438275" h="9525" extrusionOk="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438275" h="9525" extrusionOk="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438275" h="9525" extrusionOk="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438275" h="9525" extrusionOk="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438275" h="9525" extrusionOk="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438275" h="9525" extrusionOk="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438275" h="9525" extrusionOk="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438275" h="9525" extrusionOk="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438275" h="9525" extrusionOk="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438275" h="9525" extrusionOk="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438275" h="9525" extrusionOk="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C7C6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718718" y="913297"/>
              <a:ext cx="7249795" cy="3840479"/>
            </a:xfrm>
            <a:custGeom>
              <a:avLst/>
              <a:gdLst/>
              <a:ahLst/>
              <a:cxnLst/>
              <a:rect l="l" t="t" r="r" b="b"/>
              <a:pathLst>
                <a:path w="7249795" h="3840479" extrusionOk="0">
                  <a:moveTo>
                    <a:pt x="7249364" y="3840030"/>
                  </a:moveTo>
                  <a:lnTo>
                    <a:pt x="0" y="3840030"/>
                  </a:lnTo>
                  <a:lnTo>
                    <a:pt x="0" y="0"/>
                  </a:lnTo>
                  <a:lnTo>
                    <a:pt x="195928" y="249503"/>
                  </a:lnTo>
                  <a:lnTo>
                    <a:pt x="391857" y="569465"/>
                  </a:lnTo>
                  <a:lnTo>
                    <a:pt x="587786" y="874575"/>
                  </a:lnTo>
                  <a:lnTo>
                    <a:pt x="783714" y="1065167"/>
                  </a:lnTo>
                  <a:lnTo>
                    <a:pt x="979643" y="1142719"/>
                  </a:lnTo>
                  <a:lnTo>
                    <a:pt x="1175572" y="1147324"/>
                  </a:lnTo>
                  <a:lnTo>
                    <a:pt x="1371501" y="1194147"/>
                  </a:lnTo>
                  <a:lnTo>
                    <a:pt x="1567430" y="1318834"/>
                  </a:lnTo>
                  <a:lnTo>
                    <a:pt x="1763358" y="1420640"/>
                  </a:lnTo>
                  <a:lnTo>
                    <a:pt x="1959287" y="1476616"/>
                  </a:lnTo>
                  <a:lnTo>
                    <a:pt x="2155216" y="1482924"/>
                  </a:lnTo>
                  <a:lnTo>
                    <a:pt x="2351145" y="1576081"/>
                  </a:lnTo>
                  <a:lnTo>
                    <a:pt x="2547073" y="1592019"/>
                  </a:lnTo>
                  <a:lnTo>
                    <a:pt x="2743002" y="1708420"/>
                  </a:lnTo>
                  <a:lnTo>
                    <a:pt x="2938931" y="1807407"/>
                  </a:lnTo>
                  <a:lnTo>
                    <a:pt x="3134860" y="1855140"/>
                  </a:lnTo>
                  <a:lnTo>
                    <a:pt x="3330788" y="1863969"/>
                  </a:lnTo>
                  <a:lnTo>
                    <a:pt x="3526717" y="1870279"/>
                  </a:lnTo>
                  <a:lnTo>
                    <a:pt x="3722646" y="1875380"/>
                  </a:lnTo>
                  <a:lnTo>
                    <a:pt x="3918575" y="1899505"/>
                  </a:lnTo>
                  <a:lnTo>
                    <a:pt x="4114503" y="1926166"/>
                  </a:lnTo>
                  <a:lnTo>
                    <a:pt x="4310432" y="1947111"/>
                  </a:lnTo>
                  <a:lnTo>
                    <a:pt x="4506361" y="2001523"/>
                  </a:lnTo>
                  <a:lnTo>
                    <a:pt x="4702290" y="2108513"/>
                  </a:lnTo>
                  <a:lnTo>
                    <a:pt x="4898218" y="2135749"/>
                  </a:lnTo>
                  <a:lnTo>
                    <a:pt x="5094147" y="2163918"/>
                  </a:lnTo>
                  <a:lnTo>
                    <a:pt x="5290076" y="2193489"/>
                  </a:lnTo>
                  <a:lnTo>
                    <a:pt x="5486005" y="2200097"/>
                  </a:lnTo>
                  <a:lnTo>
                    <a:pt x="5681933" y="2253776"/>
                  </a:lnTo>
                  <a:lnTo>
                    <a:pt x="5877862" y="2261467"/>
                  </a:lnTo>
                  <a:lnTo>
                    <a:pt x="6073791" y="2289986"/>
                  </a:lnTo>
                  <a:lnTo>
                    <a:pt x="6269719" y="2299286"/>
                  </a:lnTo>
                  <a:lnTo>
                    <a:pt x="6465648" y="2302667"/>
                  </a:lnTo>
                  <a:lnTo>
                    <a:pt x="6661577" y="2302700"/>
                  </a:lnTo>
                  <a:lnTo>
                    <a:pt x="6857506" y="2317903"/>
                  </a:lnTo>
                  <a:lnTo>
                    <a:pt x="7053435" y="2346336"/>
                  </a:lnTo>
                  <a:lnTo>
                    <a:pt x="7249364" y="2348555"/>
                  </a:lnTo>
                  <a:lnTo>
                    <a:pt x="7249364" y="3840030"/>
                  </a:lnTo>
                  <a:close/>
                </a:path>
              </a:pathLst>
            </a:custGeom>
            <a:solidFill>
              <a:srgbClr val="118CFF">
                <a:alpha val="3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718718" y="2507842"/>
              <a:ext cx="7249795" cy="2479040"/>
            </a:xfrm>
            <a:custGeom>
              <a:avLst/>
              <a:gdLst/>
              <a:ahLst/>
              <a:cxnLst/>
              <a:rect l="l" t="t" r="r" b="b"/>
              <a:pathLst>
                <a:path w="7249795" h="2479040" extrusionOk="0">
                  <a:moveTo>
                    <a:pt x="2144990" y="1471677"/>
                  </a:moveTo>
                  <a:lnTo>
                    <a:pt x="1763358" y="1471677"/>
                  </a:lnTo>
                  <a:lnTo>
                    <a:pt x="1959287" y="0"/>
                  </a:lnTo>
                  <a:lnTo>
                    <a:pt x="2144990" y="1471677"/>
                  </a:lnTo>
                  <a:close/>
                </a:path>
                <a:path w="7249795" h="2479040" extrusionOk="0">
                  <a:moveTo>
                    <a:pt x="3631525" y="2245485"/>
                  </a:moveTo>
                  <a:lnTo>
                    <a:pt x="209704" y="2245485"/>
                  </a:lnTo>
                  <a:lnTo>
                    <a:pt x="391857" y="1576461"/>
                  </a:lnTo>
                  <a:lnTo>
                    <a:pt x="587786" y="893191"/>
                  </a:lnTo>
                  <a:lnTo>
                    <a:pt x="783715" y="1062825"/>
                  </a:lnTo>
                  <a:lnTo>
                    <a:pt x="979643" y="1857057"/>
                  </a:lnTo>
                  <a:lnTo>
                    <a:pt x="1175572" y="2062145"/>
                  </a:lnTo>
                  <a:lnTo>
                    <a:pt x="1371501" y="2238743"/>
                  </a:lnTo>
                  <a:lnTo>
                    <a:pt x="3628888" y="2238743"/>
                  </a:lnTo>
                  <a:lnTo>
                    <a:pt x="3631525" y="2245485"/>
                  </a:lnTo>
                  <a:close/>
                </a:path>
                <a:path w="7249795" h="2479040" extrusionOk="0">
                  <a:moveTo>
                    <a:pt x="5547349" y="2245485"/>
                  </a:moveTo>
                  <a:lnTo>
                    <a:pt x="3776308" y="2245485"/>
                  </a:lnTo>
                  <a:lnTo>
                    <a:pt x="3918575" y="1627819"/>
                  </a:lnTo>
                  <a:lnTo>
                    <a:pt x="4114503" y="960925"/>
                  </a:lnTo>
                  <a:lnTo>
                    <a:pt x="4310432" y="1929673"/>
                  </a:lnTo>
                  <a:lnTo>
                    <a:pt x="4866805" y="1929673"/>
                  </a:lnTo>
                  <a:lnTo>
                    <a:pt x="4898218" y="2065488"/>
                  </a:lnTo>
                  <a:lnTo>
                    <a:pt x="5458430" y="2065488"/>
                  </a:lnTo>
                  <a:lnTo>
                    <a:pt x="5486005" y="2181436"/>
                  </a:lnTo>
                  <a:lnTo>
                    <a:pt x="5547349" y="2245485"/>
                  </a:lnTo>
                  <a:close/>
                </a:path>
                <a:path w="7249795" h="2479040" extrusionOk="0">
                  <a:moveTo>
                    <a:pt x="3628888" y="2238743"/>
                  </a:moveTo>
                  <a:lnTo>
                    <a:pt x="1371501" y="2238743"/>
                  </a:lnTo>
                  <a:lnTo>
                    <a:pt x="1567430" y="1028257"/>
                  </a:lnTo>
                  <a:lnTo>
                    <a:pt x="1763358" y="1471677"/>
                  </a:lnTo>
                  <a:lnTo>
                    <a:pt x="2144990" y="1471677"/>
                  </a:lnTo>
                  <a:lnTo>
                    <a:pt x="2155216" y="1552717"/>
                  </a:lnTo>
                  <a:lnTo>
                    <a:pt x="2351145" y="2074109"/>
                  </a:lnTo>
                  <a:lnTo>
                    <a:pt x="2911894" y="2074109"/>
                  </a:lnTo>
                  <a:lnTo>
                    <a:pt x="2938931" y="2112114"/>
                  </a:lnTo>
                  <a:lnTo>
                    <a:pt x="3579362" y="2112114"/>
                  </a:lnTo>
                  <a:lnTo>
                    <a:pt x="3628888" y="2238743"/>
                  </a:lnTo>
                  <a:close/>
                </a:path>
                <a:path w="7249795" h="2479040" extrusionOk="0">
                  <a:moveTo>
                    <a:pt x="2911894" y="2074109"/>
                  </a:moveTo>
                  <a:lnTo>
                    <a:pt x="2351145" y="2074109"/>
                  </a:lnTo>
                  <a:lnTo>
                    <a:pt x="2547074" y="1131823"/>
                  </a:lnTo>
                  <a:lnTo>
                    <a:pt x="2743002" y="1836705"/>
                  </a:lnTo>
                  <a:lnTo>
                    <a:pt x="2911894" y="2074109"/>
                  </a:lnTo>
                  <a:close/>
                </a:path>
                <a:path w="7249795" h="2479040" extrusionOk="0">
                  <a:moveTo>
                    <a:pt x="4866805" y="1929673"/>
                  </a:moveTo>
                  <a:lnTo>
                    <a:pt x="4310432" y="1929673"/>
                  </a:lnTo>
                  <a:lnTo>
                    <a:pt x="4506361" y="1341040"/>
                  </a:lnTo>
                  <a:lnTo>
                    <a:pt x="4702290" y="1218386"/>
                  </a:lnTo>
                  <a:lnTo>
                    <a:pt x="4866805" y="1929673"/>
                  </a:lnTo>
                  <a:close/>
                </a:path>
                <a:path w="7249795" h="2479040" extrusionOk="0">
                  <a:moveTo>
                    <a:pt x="6433011" y="2245485"/>
                  </a:moveTo>
                  <a:lnTo>
                    <a:pt x="6091263" y="2245485"/>
                  </a:lnTo>
                  <a:lnTo>
                    <a:pt x="6269720" y="1231545"/>
                  </a:lnTo>
                  <a:lnTo>
                    <a:pt x="6433011" y="2245485"/>
                  </a:lnTo>
                  <a:close/>
                </a:path>
                <a:path w="7249795" h="2479040" extrusionOk="0">
                  <a:moveTo>
                    <a:pt x="5458430" y="2065488"/>
                  </a:moveTo>
                  <a:lnTo>
                    <a:pt x="4898218" y="2065488"/>
                  </a:lnTo>
                  <a:lnTo>
                    <a:pt x="5094147" y="1484738"/>
                  </a:lnTo>
                  <a:lnTo>
                    <a:pt x="5290076" y="1357572"/>
                  </a:lnTo>
                  <a:lnTo>
                    <a:pt x="5458430" y="2065488"/>
                  </a:lnTo>
                  <a:close/>
                </a:path>
                <a:path w="7249795" h="2479040" extrusionOk="0">
                  <a:moveTo>
                    <a:pt x="7045624" y="2245485"/>
                  </a:moveTo>
                  <a:lnTo>
                    <a:pt x="6552473" y="2245485"/>
                  </a:lnTo>
                  <a:lnTo>
                    <a:pt x="6661577" y="1990825"/>
                  </a:lnTo>
                  <a:lnTo>
                    <a:pt x="6857506" y="1698101"/>
                  </a:lnTo>
                  <a:lnTo>
                    <a:pt x="7045624" y="2245485"/>
                  </a:lnTo>
                  <a:close/>
                </a:path>
                <a:path w="7249795" h="2479040" extrusionOk="0">
                  <a:moveTo>
                    <a:pt x="176928" y="2245485"/>
                  </a:moveTo>
                  <a:lnTo>
                    <a:pt x="0" y="2245485"/>
                  </a:lnTo>
                  <a:lnTo>
                    <a:pt x="0" y="1774327"/>
                  </a:lnTo>
                  <a:lnTo>
                    <a:pt x="176928" y="2245485"/>
                  </a:lnTo>
                  <a:close/>
                </a:path>
                <a:path w="7249795" h="2479040" extrusionOk="0">
                  <a:moveTo>
                    <a:pt x="6024167" y="2245485"/>
                  </a:moveTo>
                  <a:lnTo>
                    <a:pt x="5745488" y="2245485"/>
                  </a:lnTo>
                  <a:lnTo>
                    <a:pt x="5877862" y="1952806"/>
                  </a:lnTo>
                  <a:lnTo>
                    <a:pt x="6024167" y="2245485"/>
                  </a:lnTo>
                  <a:close/>
                </a:path>
                <a:path w="7249795" h="2479040" extrusionOk="0">
                  <a:moveTo>
                    <a:pt x="3579362" y="2112114"/>
                  </a:moveTo>
                  <a:lnTo>
                    <a:pt x="2938931" y="2112114"/>
                  </a:lnTo>
                  <a:lnTo>
                    <a:pt x="3134860" y="1964906"/>
                  </a:lnTo>
                  <a:lnTo>
                    <a:pt x="3330788" y="2092485"/>
                  </a:lnTo>
                  <a:lnTo>
                    <a:pt x="3571685" y="2092485"/>
                  </a:lnTo>
                  <a:lnTo>
                    <a:pt x="3579362" y="2112114"/>
                  </a:lnTo>
                  <a:close/>
                </a:path>
                <a:path w="7249795" h="2479040" extrusionOk="0">
                  <a:moveTo>
                    <a:pt x="3571685" y="2092485"/>
                  </a:moveTo>
                  <a:lnTo>
                    <a:pt x="3330788" y="2092485"/>
                  </a:lnTo>
                  <a:lnTo>
                    <a:pt x="3526717" y="1977509"/>
                  </a:lnTo>
                  <a:lnTo>
                    <a:pt x="3571685" y="2092485"/>
                  </a:lnTo>
                  <a:close/>
                </a:path>
                <a:path w="7249795" h="2479040" extrusionOk="0">
                  <a:moveTo>
                    <a:pt x="7249364" y="2245485"/>
                  </a:moveTo>
                  <a:lnTo>
                    <a:pt x="7072959" y="2245485"/>
                  </a:lnTo>
                  <a:lnTo>
                    <a:pt x="7249364" y="2040114"/>
                  </a:lnTo>
                  <a:lnTo>
                    <a:pt x="7249364" y="2245485"/>
                  </a:lnTo>
                  <a:close/>
                </a:path>
                <a:path w="7249795" h="2479040" extrusionOk="0">
                  <a:moveTo>
                    <a:pt x="195928" y="2296081"/>
                  </a:moveTo>
                  <a:lnTo>
                    <a:pt x="176928" y="2245485"/>
                  </a:lnTo>
                  <a:lnTo>
                    <a:pt x="209704" y="2245485"/>
                  </a:lnTo>
                  <a:lnTo>
                    <a:pt x="195928" y="2296081"/>
                  </a:lnTo>
                  <a:close/>
                </a:path>
                <a:path w="7249795" h="2479040" extrusionOk="0">
                  <a:moveTo>
                    <a:pt x="3722646" y="2478466"/>
                  </a:moveTo>
                  <a:lnTo>
                    <a:pt x="3631525" y="2245485"/>
                  </a:lnTo>
                  <a:lnTo>
                    <a:pt x="3776308" y="2245485"/>
                  </a:lnTo>
                  <a:lnTo>
                    <a:pt x="3722646" y="2478466"/>
                  </a:lnTo>
                  <a:close/>
                </a:path>
                <a:path w="7249795" h="2479040" extrusionOk="0">
                  <a:moveTo>
                    <a:pt x="5681933" y="2386002"/>
                  </a:moveTo>
                  <a:lnTo>
                    <a:pt x="5547349" y="2245485"/>
                  </a:lnTo>
                  <a:lnTo>
                    <a:pt x="5745488" y="2245485"/>
                  </a:lnTo>
                  <a:lnTo>
                    <a:pt x="5681933" y="2386002"/>
                  </a:lnTo>
                  <a:close/>
                </a:path>
                <a:path w="7249795" h="2479040" extrusionOk="0">
                  <a:moveTo>
                    <a:pt x="6073791" y="2344755"/>
                  </a:moveTo>
                  <a:lnTo>
                    <a:pt x="6024167" y="2245485"/>
                  </a:lnTo>
                  <a:lnTo>
                    <a:pt x="6091263" y="2245485"/>
                  </a:lnTo>
                  <a:lnTo>
                    <a:pt x="6073791" y="2344755"/>
                  </a:lnTo>
                  <a:close/>
                </a:path>
                <a:path w="7249795" h="2479040" extrusionOk="0">
                  <a:moveTo>
                    <a:pt x="6465648" y="2448142"/>
                  </a:moveTo>
                  <a:lnTo>
                    <a:pt x="6433011" y="2245485"/>
                  </a:lnTo>
                  <a:lnTo>
                    <a:pt x="6552473" y="2245485"/>
                  </a:lnTo>
                  <a:lnTo>
                    <a:pt x="6465648" y="2448142"/>
                  </a:lnTo>
                  <a:close/>
                </a:path>
                <a:path w="7249795" h="2479040" extrusionOk="0">
                  <a:moveTo>
                    <a:pt x="7053435" y="2268214"/>
                  </a:moveTo>
                  <a:lnTo>
                    <a:pt x="7045624" y="2245485"/>
                  </a:lnTo>
                  <a:lnTo>
                    <a:pt x="7072959" y="2245485"/>
                  </a:lnTo>
                  <a:lnTo>
                    <a:pt x="7053435" y="2268214"/>
                  </a:lnTo>
                  <a:close/>
                </a:path>
              </a:pathLst>
            </a:custGeom>
            <a:solidFill>
              <a:srgbClr val="12239D">
                <a:alpha val="3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718718" y="913297"/>
              <a:ext cx="7249795" cy="2348865"/>
            </a:xfrm>
            <a:custGeom>
              <a:avLst/>
              <a:gdLst/>
              <a:ahLst/>
              <a:cxnLst/>
              <a:rect l="l" t="t" r="r" b="b"/>
              <a:pathLst>
                <a:path w="7249795" h="2348865" extrusionOk="0">
                  <a:moveTo>
                    <a:pt x="0" y="0"/>
                  </a:moveTo>
                  <a:lnTo>
                    <a:pt x="195928" y="249503"/>
                  </a:lnTo>
                  <a:lnTo>
                    <a:pt x="391857" y="569465"/>
                  </a:lnTo>
                  <a:lnTo>
                    <a:pt x="587786" y="874575"/>
                  </a:lnTo>
                  <a:lnTo>
                    <a:pt x="783714" y="1065167"/>
                  </a:lnTo>
                  <a:lnTo>
                    <a:pt x="979643" y="1142719"/>
                  </a:lnTo>
                  <a:lnTo>
                    <a:pt x="1175572" y="1147324"/>
                  </a:lnTo>
                  <a:lnTo>
                    <a:pt x="1371501" y="1194147"/>
                  </a:lnTo>
                  <a:lnTo>
                    <a:pt x="1567430" y="1318834"/>
                  </a:lnTo>
                  <a:lnTo>
                    <a:pt x="1763358" y="1420640"/>
                  </a:lnTo>
                  <a:lnTo>
                    <a:pt x="1959287" y="1476616"/>
                  </a:lnTo>
                  <a:lnTo>
                    <a:pt x="2155216" y="1482924"/>
                  </a:lnTo>
                  <a:lnTo>
                    <a:pt x="2351145" y="1576081"/>
                  </a:lnTo>
                  <a:lnTo>
                    <a:pt x="2547073" y="1592019"/>
                  </a:lnTo>
                  <a:lnTo>
                    <a:pt x="2743002" y="1708420"/>
                  </a:lnTo>
                  <a:lnTo>
                    <a:pt x="2938931" y="1807407"/>
                  </a:lnTo>
                  <a:lnTo>
                    <a:pt x="3134860" y="1855140"/>
                  </a:lnTo>
                  <a:lnTo>
                    <a:pt x="3330788" y="1863969"/>
                  </a:lnTo>
                  <a:lnTo>
                    <a:pt x="3526717" y="1870279"/>
                  </a:lnTo>
                  <a:lnTo>
                    <a:pt x="3722646" y="1875380"/>
                  </a:lnTo>
                  <a:lnTo>
                    <a:pt x="3918575" y="1899505"/>
                  </a:lnTo>
                  <a:lnTo>
                    <a:pt x="4114503" y="1926166"/>
                  </a:lnTo>
                  <a:lnTo>
                    <a:pt x="4310432" y="1947111"/>
                  </a:lnTo>
                  <a:lnTo>
                    <a:pt x="4506361" y="2001523"/>
                  </a:lnTo>
                  <a:lnTo>
                    <a:pt x="4702290" y="2108513"/>
                  </a:lnTo>
                  <a:lnTo>
                    <a:pt x="4898218" y="2135749"/>
                  </a:lnTo>
                  <a:lnTo>
                    <a:pt x="5094147" y="2163918"/>
                  </a:lnTo>
                  <a:lnTo>
                    <a:pt x="5290076" y="2193489"/>
                  </a:lnTo>
                  <a:lnTo>
                    <a:pt x="5486005" y="2200097"/>
                  </a:lnTo>
                  <a:lnTo>
                    <a:pt x="5681933" y="2253776"/>
                  </a:lnTo>
                  <a:lnTo>
                    <a:pt x="5877862" y="2261467"/>
                  </a:lnTo>
                  <a:lnTo>
                    <a:pt x="6073791" y="2289986"/>
                  </a:lnTo>
                  <a:lnTo>
                    <a:pt x="6269719" y="2299286"/>
                  </a:lnTo>
                  <a:lnTo>
                    <a:pt x="6465648" y="2302667"/>
                  </a:lnTo>
                  <a:lnTo>
                    <a:pt x="6661577" y="2302700"/>
                  </a:lnTo>
                  <a:lnTo>
                    <a:pt x="6857506" y="2317903"/>
                  </a:lnTo>
                  <a:lnTo>
                    <a:pt x="7053435" y="2346336"/>
                  </a:lnTo>
                  <a:lnTo>
                    <a:pt x="7249364" y="2348555"/>
                  </a:lnTo>
                </a:path>
              </a:pathLst>
            </a:custGeom>
            <a:noFill/>
            <a:ln w="28575" cap="flat" cmpd="sng">
              <a:solidFill>
                <a:srgbClr val="118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718718" y="2507842"/>
              <a:ext cx="7249795" cy="2479040"/>
            </a:xfrm>
            <a:custGeom>
              <a:avLst/>
              <a:gdLst/>
              <a:ahLst/>
              <a:cxnLst/>
              <a:rect l="l" t="t" r="r" b="b"/>
              <a:pathLst>
                <a:path w="7249795" h="2479040" extrusionOk="0">
                  <a:moveTo>
                    <a:pt x="0" y="1774327"/>
                  </a:moveTo>
                  <a:lnTo>
                    <a:pt x="195928" y="2296081"/>
                  </a:lnTo>
                  <a:lnTo>
                    <a:pt x="391857" y="1576461"/>
                  </a:lnTo>
                  <a:lnTo>
                    <a:pt x="587786" y="893191"/>
                  </a:lnTo>
                  <a:lnTo>
                    <a:pt x="783714" y="1062825"/>
                  </a:lnTo>
                  <a:lnTo>
                    <a:pt x="979643" y="1857057"/>
                  </a:lnTo>
                  <a:lnTo>
                    <a:pt x="1175572" y="2062145"/>
                  </a:lnTo>
                  <a:lnTo>
                    <a:pt x="1371501" y="2238743"/>
                  </a:lnTo>
                  <a:lnTo>
                    <a:pt x="1567430" y="1028256"/>
                  </a:lnTo>
                  <a:lnTo>
                    <a:pt x="1763358" y="1471677"/>
                  </a:lnTo>
                  <a:lnTo>
                    <a:pt x="1959287" y="0"/>
                  </a:lnTo>
                  <a:lnTo>
                    <a:pt x="2155216" y="1552717"/>
                  </a:lnTo>
                  <a:lnTo>
                    <a:pt x="2351145" y="2074109"/>
                  </a:lnTo>
                  <a:lnTo>
                    <a:pt x="2547073" y="1131823"/>
                  </a:lnTo>
                  <a:lnTo>
                    <a:pt x="2743002" y="1836705"/>
                  </a:lnTo>
                  <a:lnTo>
                    <a:pt x="2938931" y="2112114"/>
                  </a:lnTo>
                  <a:lnTo>
                    <a:pt x="3134860" y="1964906"/>
                  </a:lnTo>
                  <a:lnTo>
                    <a:pt x="3330788" y="2092485"/>
                  </a:lnTo>
                  <a:lnTo>
                    <a:pt x="3526717" y="1977509"/>
                  </a:lnTo>
                  <a:lnTo>
                    <a:pt x="3722646" y="2478466"/>
                  </a:lnTo>
                  <a:lnTo>
                    <a:pt x="3918575" y="1627819"/>
                  </a:lnTo>
                  <a:lnTo>
                    <a:pt x="4114503" y="960925"/>
                  </a:lnTo>
                  <a:lnTo>
                    <a:pt x="4310432" y="1929673"/>
                  </a:lnTo>
                  <a:lnTo>
                    <a:pt x="4506361" y="1341040"/>
                  </a:lnTo>
                  <a:lnTo>
                    <a:pt x="4702290" y="1218386"/>
                  </a:lnTo>
                  <a:lnTo>
                    <a:pt x="4898218" y="2065488"/>
                  </a:lnTo>
                  <a:lnTo>
                    <a:pt x="5094147" y="1484738"/>
                  </a:lnTo>
                  <a:lnTo>
                    <a:pt x="5290076" y="1357572"/>
                  </a:lnTo>
                  <a:lnTo>
                    <a:pt x="5486005" y="2181436"/>
                  </a:lnTo>
                  <a:lnTo>
                    <a:pt x="5681933" y="2386002"/>
                  </a:lnTo>
                  <a:lnTo>
                    <a:pt x="5877862" y="1952806"/>
                  </a:lnTo>
                  <a:lnTo>
                    <a:pt x="6073791" y="2344755"/>
                  </a:lnTo>
                  <a:lnTo>
                    <a:pt x="6269719" y="1231545"/>
                  </a:lnTo>
                  <a:lnTo>
                    <a:pt x="6465648" y="2448142"/>
                  </a:lnTo>
                  <a:lnTo>
                    <a:pt x="6661577" y="1990825"/>
                  </a:lnTo>
                  <a:lnTo>
                    <a:pt x="6857506" y="1698101"/>
                  </a:lnTo>
                  <a:lnTo>
                    <a:pt x="7053435" y="2268214"/>
                  </a:lnTo>
                  <a:lnTo>
                    <a:pt x="7249364" y="2040114"/>
                  </a:lnTo>
                </a:path>
              </a:pathLst>
            </a:custGeom>
            <a:noFill/>
            <a:ln w="28575" cap="flat" cmpd="sng">
              <a:solidFill>
                <a:srgbClr val="12239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19"/>
          <p:cNvSpPr txBox="1"/>
          <p:nvPr/>
        </p:nvSpPr>
        <p:spPr>
          <a:xfrm>
            <a:off x="392410" y="4667701"/>
            <a:ext cx="8763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19"/>
          <p:cNvSpPr/>
          <p:nvPr/>
        </p:nvSpPr>
        <p:spPr>
          <a:xfrm>
            <a:off x="561975" y="35238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4" y="9524"/>
                </a:moveTo>
                <a:lnTo>
                  <a:pt x="0" y="9524"/>
                </a:ln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9"/>
          <p:cNvSpPr/>
          <p:nvPr/>
        </p:nvSpPr>
        <p:spPr>
          <a:xfrm>
            <a:off x="619125" y="35238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9"/>
          <p:cNvSpPr/>
          <p:nvPr/>
        </p:nvSpPr>
        <p:spPr>
          <a:xfrm>
            <a:off x="8048625" y="35238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9"/>
          <p:cNvSpPr/>
          <p:nvPr/>
        </p:nvSpPr>
        <p:spPr>
          <a:xfrm>
            <a:off x="8105775" y="35238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9"/>
          <p:cNvSpPr txBox="1"/>
          <p:nvPr/>
        </p:nvSpPr>
        <p:spPr>
          <a:xfrm>
            <a:off x="330795" y="3438271"/>
            <a:ext cx="14922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50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19"/>
          <p:cNvSpPr/>
          <p:nvPr/>
        </p:nvSpPr>
        <p:spPr>
          <a:xfrm>
            <a:off x="561975" y="229446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4" y="9524"/>
                </a:moveTo>
                <a:lnTo>
                  <a:pt x="0" y="9524"/>
                </a:ln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9"/>
          <p:cNvSpPr/>
          <p:nvPr/>
        </p:nvSpPr>
        <p:spPr>
          <a:xfrm>
            <a:off x="619125" y="229446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9"/>
          <p:cNvSpPr/>
          <p:nvPr/>
        </p:nvSpPr>
        <p:spPr>
          <a:xfrm>
            <a:off x="8048625" y="229446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9"/>
          <p:cNvSpPr/>
          <p:nvPr/>
        </p:nvSpPr>
        <p:spPr>
          <a:xfrm>
            <a:off x="8105775" y="229446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9"/>
          <p:cNvSpPr txBox="1"/>
          <p:nvPr/>
        </p:nvSpPr>
        <p:spPr>
          <a:xfrm>
            <a:off x="269180" y="2208840"/>
            <a:ext cx="2108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19"/>
          <p:cNvSpPr/>
          <p:nvPr/>
        </p:nvSpPr>
        <p:spPr>
          <a:xfrm>
            <a:off x="561975" y="10650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4" y="9524"/>
                </a:moveTo>
                <a:lnTo>
                  <a:pt x="0" y="9524"/>
                </a:ln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9"/>
          <p:cNvSpPr/>
          <p:nvPr/>
        </p:nvSpPr>
        <p:spPr>
          <a:xfrm>
            <a:off x="619125" y="10650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9"/>
          <p:cNvSpPr/>
          <p:nvPr/>
        </p:nvSpPr>
        <p:spPr>
          <a:xfrm>
            <a:off x="8048625" y="10650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9"/>
          <p:cNvSpPr/>
          <p:nvPr/>
        </p:nvSpPr>
        <p:spPr>
          <a:xfrm>
            <a:off x="8105775" y="106503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9525" y="9524"/>
                </a:moveTo>
                <a:lnTo>
                  <a:pt x="0" y="9524"/>
                </a:lnTo>
                <a:lnTo>
                  <a:pt x="0" y="0"/>
                </a:lnTo>
                <a:lnTo>
                  <a:pt x="9525" y="0"/>
                </a:lnTo>
                <a:lnTo>
                  <a:pt x="9525" y="9524"/>
                </a:lnTo>
                <a:close/>
              </a:path>
            </a:pathLst>
          </a:custGeom>
          <a:solidFill>
            <a:srgbClr val="C7C6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9"/>
          <p:cNvSpPr txBox="1"/>
          <p:nvPr/>
        </p:nvSpPr>
        <p:spPr>
          <a:xfrm rot="-5400000">
            <a:off x="3526248" y="2389138"/>
            <a:ext cx="1619885" cy="742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75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Bowmasters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Angry Birds Classic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4130" marR="5080" lvl="0" indent="1031239" algn="just" rtl="0">
              <a:lnSpc>
                <a:spcPct val="142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Helix Jump Calorie Counter - MyFitnessPal Duolingo: Learn Languages Fr…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95325" marR="5080" lvl="0" indent="91440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Garena Free Fire Candy Crush Saga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265" marR="5080" lvl="0" indent="739774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 Ball Pool Calorie Counter - Macros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CBS Sports App - Scores, New…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 Best Foods for You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770255" marR="5080" lvl="0" indent="87630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Google Photos Alto's Adventure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53060" marR="5080" lvl="0" indent="-238759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8fit Workouts &amp; Meal Planner DRAGON BALL LEGENDS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72819" marR="5080" lvl="0" indent="13334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 Puzzle Clash Royale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Colorfy: Coloring Book for Ad…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07950" marR="5080" lvl="0" indent="1019175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Flow Free Candy Crush Soda Saga Adobe Acrobat Reader Calorie Counter - MyNetDiary Episode - Choose Your Story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8580" marR="5080" lvl="0" indent="756920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Bubble Shooter HotelTonight: Book amazing …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70485" marR="5080" lvl="0" indent="1106170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Fishdom Calorie Counter &amp; Diet Tracker ColorNote Notepad Notes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83919" marR="5080" lvl="0" indent="19050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Gardenscapes Cooking Fever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15570" marR="5080" lvl="0" indent="-78105" algn="just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Expedia Hotels, Flights &amp; Car … Gyft - Mobile Gift Card Wallet Family Locator - GPS Tracker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7325" marR="5080" lvl="0" indent="1060450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Agar.io Galaxy Attack: Alien Shooter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Candy Camera - selfie, beauty…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52705" marR="5080" lvl="0" indent="1073150" algn="r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Facebook DEAD TARGET: FPS Zombie A…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19" name="Google Shape;719;p19"/>
          <p:cNvGrpSpPr/>
          <p:nvPr/>
        </p:nvGrpSpPr>
        <p:grpSpPr>
          <a:xfrm>
            <a:off x="561975" y="6959600"/>
            <a:ext cx="7562850" cy="76200"/>
            <a:chOff x="561975" y="6959600"/>
            <a:chExt cx="7562850" cy="76200"/>
          </a:xfrm>
        </p:grpSpPr>
        <p:sp>
          <p:nvSpPr>
            <p:cNvPr id="720" name="Google Shape;720;p19"/>
            <p:cNvSpPr/>
            <p:nvPr/>
          </p:nvSpPr>
          <p:spPr>
            <a:xfrm>
              <a:off x="561975" y="6959600"/>
              <a:ext cx="7562850" cy="76200"/>
            </a:xfrm>
            <a:custGeom>
              <a:avLst/>
              <a:gdLst/>
              <a:ahLst/>
              <a:cxnLst/>
              <a:rect l="l" t="t" r="r" b="b"/>
              <a:pathLst>
                <a:path w="7562850" h="76200" extrusionOk="0">
                  <a:moveTo>
                    <a:pt x="7529801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7529801" y="0"/>
                  </a:lnTo>
                  <a:lnTo>
                    <a:pt x="7561882" y="28187"/>
                  </a:lnTo>
                  <a:lnTo>
                    <a:pt x="7562849" y="33047"/>
                  </a:lnTo>
                  <a:lnTo>
                    <a:pt x="7562849" y="43152"/>
                  </a:lnTo>
                  <a:lnTo>
                    <a:pt x="7534661" y="75233"/>
                  </a:lnTo>
                  <a:lnTo>
                    <a:pt x="7529801" y="76199"/>
                  </a:lnTo>
                  <a:close/>
                </a:path>
              </a:pathLst>
            </a:custGeom>
            <a:solidFill>
              <a:srgbClr val="E1E1E1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561975" y="6959600"/>
              <a:ext cx="351790" cy="76200"/>
            </a:xfrm>
            <a:custGeom>
              <a:avLst/>
              <a:gdLst/>
              <a:ahLst/>
              <a:cxnLst/>
              <a:rect l="l" t="t" r="r" b="b"/>
              <a:pathLst>
                <a:path w="351790" h="76200" extrusionOk="0">
                  <a:moveTo>
                    <a:pt x="318260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318260" y="0"/>
                  </a:lnTo>
                  <a:lnTo>
                    <a:pt x="350341" y="28187"/>
                  </a:lnTo>
                  <a:lnTo>
                    <a:pt x="351307" y="33047"/>
                  </a:lnTo>
                  <a:lnTo>
                    <a:pt x="351307" y="43152"/>
                  </a:lnTo>
                  <a:lnTo>
                    <a:pt x="323120" y="75233"/>
                  </a:lnTo>
                  <a:lnTo>
                    <a:pt x="318260" y="76199"/>
                  </a:lnTo>
                  <a:close/>
                </a:path>
              </a:pathLst>
            </a:custGeom>
            <a:solidFill>
              <a:srgbClr val="000000">
                <a:alpha val="2392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561975" y="6959600"/>
              <a:ext cx="351790" cy="76200"/>
            </a:xfrm>
            <a:custGeom>
              <a:avLst/>
              <a:gdLst/>
              <a:ahLst/>
              <a:cxnLst/>
              <a:rect l="l" t="t" r="r" b="b"/>
              <a:pathLst>
                <a:path w="351790" h="76200" extrusionOk="0">
                  <a:moveTo>
                    <a:pt x="38100" y="0"/>
                  </a:moveTo>
                  <a:lnTo>
                    <a:pt x="313207" y="0"/>
                  </a:lnTo>
                  <a:lnTo>
                    <a:pt x="318260" y="0"/>
                  </a:lnTo>
                  <a:lnTo>
                    <a:pt x="323120" y="966"/>
                  </a:lnTo>
                  <a:lnTo>
                    <a:pt x="327787" y="2900"/>
                  </a:lnTo>
                  <a:lnTo>
                    <a:pt x="332455" y="4833"/>
                  </a:lnTo>
                  <a:lnTo>
                    <a:pt x="336575" y="7586"/>
                  </a:lnTo>
                  <a:lnTo>
                    <a:pt x="340148" y="11159"/>
                  </a:lnTo>
                  <a:lnTo>
                    <a:pt x="343721" y="14731"/>
                  </a:lnTo>
                  <a:lnTo>
                    <a:pt x="346474" y="18851"/>
                  </a:lnTo>
                  <a:lnTo>
                    <a:pt x="348407" y="23519"/>
                  </a:lnTo>
                  <a:lnTo>
                    <a:pt x="350341" y="28187"/>
                  </a:lnTo>
                  <a:lnTo>
                    <a:pt x="351307" y="33047"/>
                  </a:lnTo>
                  <a:lnTo>
                    <a:pt x="351307" y="38100"/>
                  </a:lnTo>
                  <a:lnTo>
                    <a:pt x="351307" y="43152"/>
                  </a:lnTo>
                  <a:lnTo>
                    <a:pt x="350341" y="48012"/>
                  </a:lnTo>
                  <a:lnTo>
                    <a:pt x="348407" y="52680"/>
                  </a:lnTo>
                  <a:lnTo>
                    <a:pt x="346474" y="57348"/>
                  </a:lnTo>
                  <a:lnTo>
                    <a:pt x="343721" y="61468"/>
                  </a:lnTo>
                  <a:lnTo>
                    <a:pt x="340148" y="65040"/>
                  </a:lnTo>
                  <a:lnTo>
                    <a:pt x="336575" y="68613"/>
                  </a:lnTo>
                  <a:lnTo>
                    <a:pt x="332455" y="71366"/>
                  </a:lnTo>
                  <a:lnTo>
                    <a:pt x="327787" y="73299"/>
                  </a:lnTo>
                  <a:lnTo>
                    <a:pt x="323120" y="75233"/>
                  </a:lnTo>
                  <a:lnTo>
                    <a:pt x="318260" y="76199"/>
                  </a:lnTo>
                  <a:lnTo>
                    <a:pt x="313207" y="76200"/>
                  </a:lnTo>
                  <a:lnTo>
                    <a:pt x="38100" y="76200"/>
                  </a:lnTo>
                  <a:lnTo>
                    <a:pt x="33047" y="76199"/>
                  </a:lnTo>
                  <a:lnTo>
                    <a:pt x="28187" y="75233"/>
                  </a:lnTo>
                  <a:lnTo>
                    <a:pt x="23519" y="73299"/>
                  </a:lnTo>
                  <a:lnTo>
                    <a:pt x="18851" y="71366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3" name="Google Shape;7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85" y="554863"/>
            <a:ext cx="95249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3285" y="554863"/>
            <a:ext cx="95249" cy="95249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9"/>
          <p:cNvSpPr txBox="1"/>
          <p:nvPr/>
        </p:nvSpPr>
        <p:spPr>
          <a:xfrm>
            <a:off x="269174" y="190575"/>
            <a:ext cx="77793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442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52423"/>
                </a:solidFill>
                <a:latin typeface="Trebuchet MS"/>
                <a:ea typeface="Trebuchet MS"/>
                <a:cs typeface="Trebuchet MS"/>
                <a:sym typeface="Trebuchet MS"/>
              </a:rPr>
              <a:t>TOTAL SENTIMENT_SUBJECTIVITY AND TOTAL SENTIMENT_POLARITY BY APP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31445" lvl="0" indent="0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 of Sentiment_Subjectivity	      Sum of Sentiment_Polarity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05D5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150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19"/>
          <p:cNvSpPr txBox="1"/>
          <p:nvPr/>
        </p:nvSpPr>
        <p:spPr>
          <a:xfrm>
            <a:off x="9384456" y="1295463"/>
            <a:ext cx="19196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INSIGHTS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19"/>
          <p:cNvSpPr txBox="1"/>
          <p:nvPr/>
        </p:nvSpPr>
        <p:spPr>
          <a:xfrm>
            <a:off x="8353226" y="2037708"/>
            <a:ext cx="3966210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3350" marR="5080" lvl="0" indent="-121285" algn="just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total sentiment subjectivity was higher than the total sentiment polarity per app.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212725" lvl="0" indent="-121285" algn="just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shaded regions show the difference between the total sentiment subjectivity and the total sentiment polarity for each app.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3350" marR="93345" lvl="0" indent="-121285" algn="l" rtl="0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600">
                <a:solidFill>
                  <a:srgbClr val="25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app in table 1 has been linked to its name in table 2 to calculate the total data presented.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765</Words>
  <Application>Microsoft Office PowerPoint</Application>
  <PresentationFormat>Custom</PresentationFormat>
  <Paragraphs>170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Sans</vt:lpstr>
      <vt:lpstr>Montserrat ExtraBold</vt:lpstr>
      <vt:lpstr>Quattrocento Sans</vt:lpstr>
      <vt:lpstr>Trebuchet MS</vt:lpstr>
      <vt:lpstr>Simple Light</vt:lpstr>
      <vt:lpstr>Team 12/15   Dennis Maigua Evelyn Maku Mkuzi Bonveal Magoslo Emily Kimani </vt:lpstr>
      <vt:lpstr>DATA INSIGHTS</vt:lpstr>
      <vt:lpstr>DATA INSIGHTS</vt:lpstr>
      <vt:lpstr>DATA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12/15   Dennis Maigua Evelyn Maku Mkuzi Emily Kimani</dc:title>
  <cp:lastModifiedBy>ADMIN</cp:lastModifiedBy>
  <cp:revision>2</cp:revision>
  <dcterms:modified xsi:type="dcterms:W3CDTF">2023-10-16T17:47:47Z</dcterms:modified>
</cp:coreProperties>
</file>