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8" r:id="rId8"/>
    <p:sldId id="262" r:id="rId9"/>
    <p:sldId id="269" r:id="rId10"/>
    <p:sldId id="263" r:id="rId11"/>
    <p:sldId id="264" r:id="rId12"/>
    <p:sldId id="270" r:id="rId13"/>
    <p:sldId id="271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airbnb-prices-in-european-citi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uide to Working at Airbnb - Forage">
            <a:extLst>
              <a:ext uri="{FF2B5EF4-FFF2-40B4-BE49-F238E27FC236}">
                <a16:creationId xmlns:a16="http://schemas.microsoft.com/office/drawing/2014/main" id="{E43B9DF9-F4F4-101F-0F91-5294EE02D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 b="155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BAFFB-FC59-B89A-548C-458C47DB2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en-GB" dirty="0"/>
              <a:t> PRICES IN EUROPEAN CITIES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DB42-7A20-7D24-5280-82109BC8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0"/>
            <a:ext cx="10461171" cy="1164771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DISTANCE FROM CITY CENTER.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323866"/>
            <a:ext cx="11621189" cy="5240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9086" y="5725886"/>
            <a:ext cx="1095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cities that were close to the city center had the highest prices compared to cities that were far away from the city center.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8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752D-01DB-98A8-E2EB-92CF744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81" y="-1"/>
            <a:ext cx="10250034" cy="10250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 BY MULTIPLE ROOMS OR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1" y="1025035"/>
            <a:ext cx="11599862" cy="5706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V="1">
            <a:off x="696687" y="5721382"/>
            <a:ext cx="93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cities with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prices.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6" y="304799"/>
            <a:ext cx="916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MULTIPLE ROOMS.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779583"/>
            <a:ext cx="11645640" cy="5980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571" y="6335486"/>
            <a:ext cx="841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prices in the cities were lower.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3" y="1152438"/>
            <a:ext cx="11850399" cy="5219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543" y="511627"/>
            <a:ext cx="1125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OF OUR DATA.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1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8373F-4A7D-A710-22AD-5209A9E2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E609-9744-DA71-BF3E-FDAA10B9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Based on the analysis that we’ve conducted, it is safe to say that the number of bedrooms, room type, and day of the weeks affect the pricing of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AirBnBs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in different cities. On the other hand, distance from the city, cleanliness ratings and guest satisfaction don’t have an impact on pricing and therefore the pricing is independent on these factors.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7AC3-D710-516B-9C1B-40F7B135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GAPS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8E27-9331-C972-1D0C-6F6C3CEA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Datasets that contain additional information about the cities such as GDP, population, tourism, and crime can be presented. These can help the Airbnb market identify potential areas for growth.</a:t>
            </a:r>
          </a:p>
          <a:p>
            <a:pPr marL="0" indent="0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90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3FA4-9189-158B-D177-755A2527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BUSINESS QUESTION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B893-F86A-0B0A-ADC0-0DA532C3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average price of Airbnb listings vary across different European cities and countries?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main factors influence the price of Airbnb listings in European cities from the data given?</a:t>
            </a:r>
          </a:p>
        </p:txBody>
      </p:sp>
    </p:spTree>
    <p:extLst>
      <p:ext uri="{BB962C8B-B14F-4D97-AF65-F5344CB8AC3E}">
        <p14:creationId xmlns:p14="http://schemas.microsoft.com/office/powerpoint/2010/main" val="34356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4308D-9AEE-C16E-03A9-13FCBD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D779-75B5-5E17-129D-CB644821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684748" cy="382364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was sourced from Kaggle 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https://www.kaggle.com/datasets/thedevastator/airbnb-prices-in-european-cities/data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 included 10 different European cities with prices from weekdays and weekends. 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evaluated different attributes from room type, cleanliness rating, guest satisfaction score, number of bedrooms, and distance from the city centre.</a:t>
            </a:r>
          </a:p>
          <a:p>
            <a:pPr algn="just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was analysed using SQL and presented using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861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DF45-7E90-13A1-E89D-0720ABC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496582"/>
            <a:ext cx="11593284" cy="54448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bedrooms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981069"/>
            <a:ext cx="11593285" cy="5603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748143" y="5827222"/>
            <a:ext cx="913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the prices of one bedrooms by cities. Paris had  the highest price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8" y="1109561"/>
            <a:ext cx="10133215" cy="5570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89262" y="250371"/>
            <a:ext cx="928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0829" y="7402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543" y="446314"/>
            <a:ext cx="677090" cy="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2" y="694510"/>
            <a:ext cx="1010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BEDROOMS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088" y="5469775"/>
            <a:ext cx="803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by 2 bedrooms by prices per city. Not all cities had 2 bedrooms. Amsterdam had the highest price.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7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7C7-FB2A-E6EC-7CC3-9A255280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714895"/>
            <a:ext cx="10052858" cy="78970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 BY ROOM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1" y="1429790"/>
            <a:ext cx="10914611" cy="5164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8473" y="5968538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room type is entire room/apartment. London led by the prices.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2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06829"/>
            <a:ext cx="1029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ROOM TYPE.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11495314" cy="583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638800"/>
            <a:ext cx="9241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cities with the private rooms. Amsterdam had the highest price. Athens had the cheapest.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5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ADFD-E799-E67B-911A-1DA51E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49" y="217714"/>
            <a:ext cx="10267851" cy="642258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 BY DAY OF THE WEEK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9" y="859972"/>
            <a:ext cx="11791851" cy="5802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827313" y="5725886"/>
            <a:ext cx="971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prices of the weekday were higher with London leading.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74171"/>
            <a:ext cx="1131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DAY OF WEEK.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8" y="647138"/>
            <a:ext cx="11736357" cy="5830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7571" y="5638800"/>
            <a:ext cx="999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weekend the prices were not high compared with the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weekday.Paris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the highest price.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334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395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Trade Gothic Next Cond</vt:lpstr>
      <vt:lpstr>Trade Gothic Next Light</vt:lpstr>
      <vt:lpstr>PortalVTI</vt:lpstr>
      <vt:lpstr>AIRBNB PRICES IN EUROPEAN CITIES</vt:lpstr>
      <vt:lpstr>BUSINESS QUESTION</vt:lpstr>
      <vt:lpstr>THE DATA</vt:lpstr>
      <vt:lpstr>visualization by bedrooms</vt:lpstr>
      <vt:lpstr>PowerPoint Presentation</vt:lpstr>
      <vt:lpstr>VISUALISATION BY ROOM TYPE</vt:lpstr>
      <vt:lpstr>PowerPoint Presentation</vt:lpstr>
      <vt:lpstr>VISUALISATION BY DAY OF THE WEEK</vt:lpstr>
      <vt:lpstr>PowerPoint Presentation</vt:lpstr>
      <vt:lpstr>VISUALIZATION BY DISTANCE FROM CITY CENTER.</vt:lpstr>
      <vt:lpstr>VISUALISATION BY MULTIPLE ROOMS OR NOT</vt:lpstr>
      <vt:lpstr>PowerPoint Presentation</vt:lpstr>
      <vt:lpstr>PowerPoint Presentation</vt:lpstr>
      <vt:lpstr>CONCLUSION</vt:lpstr>
      <vt:lpstr>GAPS AND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PRICES IN EUROPEAN CITIES</dc:title>
  <dc:creator>KUNG'U Mercy</dc:creator>
  <cp:lastModifiedBy>hp</cp:lastModifiedBy>
  <cp:revision>21</cp:revision>
  <dcterms:created xsi:type="dcterms:W3CDTF">2023-10-15T16:35:05Z</dcterms:created>
  <dcterms:modified xsi:type="dcterms:W3CDTF">2023-10-19T12:17:58Z</dcterms:modified>
</cp:coreProperties>
</file>