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c06fdd5d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c06fdd5d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Scholars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Zinesters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Zine librarians</a:t>
            </a:r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06fdd5d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c06fdd5d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c06fdd5d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c06fdd5d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c06fdd5d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c06fdd5d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c06fdd5d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c06fdd5d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browse.zinecat.org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ollectiveaccess.org/" TargetMode="External"/><Relationship Id="rId4" Type="http://schemas.openxmlformats.org/officeDocument/2006/relationships/hyperlink" Target="http://abcnorio.org/facilities/zine_library.html" TargetMode="External"/><Relationship Id="rId11" Type="http://schemas.openxmlformats.org/officeDocument/2006/relationships/image" Target="../media/image1.png"/><Relationship Id="rId10" Type="http://schemas.openxmlformats.org/officeDocument/2006/relationships/hyperlink" Target="https://zinelibraries.info/code-of-ethics/" TargetMode="External"/><Relationship Id="rId9" Type="http://schemas.openxmlformats.org/officeDocument/2006/relationships/hyperlink" Target="http://archive.qzap.org/" TargetMode="External"/><Relationship Id="rId5" Type="http://schemas.openxmlformats.org/officeDocument/2006/relationships/hyperlink" Target="https://clio.columbia.edu/catalog?f%5Blocation_facet%5D%5B%5D=Barnard&amp;q=zines&amp;search_field=form_genre" TargetMode="External"/><Relationship Id="rId6" Type="http://schemas.openxmlformats.org/officeDocument/2006/relationships/hyperlink" Target="https://library.duke.edu/rubenstein/findingdb/zines/?keyword=" TargetMode="External"/><Relationship Id="rId7" Type="http://schemas.openxmlformats.org/officeDocument/2006/relationships/hyperlink" Target="https://www.librarything.com/profile/clpzines" TargetMode="External"/><Relationship Id="rId8" Type="http://schemas.openxmlformats.org/officeDocument/2006/relationships/hyperlink" Target="https://www.librarycat.org/lib/denverzin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browse.zinecat.org/" TargetMode="External"/><Relationship Id="rId4" Type="http://schemas.openxmlformats.org/officeDocument/2006/relationships/hyperlink" Target="https://zinelibraries.info/" TargetMode="External"/><Relationship Id="rId5" Type="http://schemas.openxmlformats.org/officeDocument/2006/relationships/hyperlink" Target="http://lists.qzap.org/listinfo.cgi/zlunioncat-qzap.org" TargetMode="External"/><Relationship Id="rId6" Type="http://schemas.openxmlformats.org/officeDocument/2006/relationships/hyperlink" Target="http://lowereastsidelibrarian.info" TargetMode="External"/><Relationship Id="rId7" Type="http://schemas.openxmlformats.org/officeDocument/2006/relationships/hyperlink" Target="mailto:zines@barnard.edu" TargetMode="External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902000" y="820775"/>
            <a:ext cx="4930200" cy="324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Zine Union Catalog (</a:t>
            </a:r>
            <a:r>
              <a:rPr lang="en">
                <a:solidFill>
                  <a:srgbClr val="CC0000"/>
                </a:solidFill>
                <a:uFill>
                  <a:noFill/>
                </a:uFill>
                <a:hlinkClick r:id="rId3"/>
              </a:rPr>
              <a:t>ZineCat</a:t>
            </a:r>
            <a:r>
              <a:rPr lang="en"/>
              <a:t>): </a:t>
            </a:r>
            <a:br>
              <a:rPr lang="en"/>
            </a:br>
            <a:r>
              <a:rPr lang="en"/>
              <a:t>An Introduction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096350" y="4410625"/>
            <a:ext cx="182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@zinecat 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7150" y="741389"/>
            <a:ext cx="3660722" cy="3660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580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CC0000"/>
                </a:solidFill>
              </a:rPr>
              <a:t>What It Is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6862500" cy="10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WorldCat, but just for zines (and nonproprietary)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DPLA, but for print, not just digital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6588" y="3152724"/>
            <a:ext cx="1643578" cy="164357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7629800" y="4677375"/>
            <a:ext cx="11262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@zinecat</a:t>
            </a:r>
            <a:endParaRPr sz="1600"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387900" y="2350025"/>
            <a:ext cx="580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Who &amp; What Is It Good For?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580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What It Is Made Of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6862500" cy="3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CollectiveAccess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far (~30 records each)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4"/>
              </a:rPr>
              <a:t>ABC No Rio</a:t>
            </a:r>
            <a:r>
              <a:rPr lang="en"/>
              <a:t>: xZINECOREx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5"/>
              </a:rPr>
              <a:t>Barnard Zine Library</a:t>
            </a:r>
            <a:r>
              <a:rPr lang="en"/>
              <a:t>: MARC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6"/>
              </a:rPr>
              <a:t>Bingham Center</a:t>
            </a:r>
            <a:r>
              <a:rPr lang="en"/>
              <a:t>: homegrown database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7"/>
              </a:rPr>
              <a:t>Carnegie Library of Pittsburgh</a:t>
            </a:r>
            <a:r>
              <a:rPr lang="en"/>
              <a:t>: LibraryThing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8"/>
              </a:rPr>
              <a:t>Denver Zine Library</a:t>
            </a:r>
            <a:r>
              <a:rPr lang="en"/>
              <a:t>: homegrown spreadsheet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9"/>
              </a:rPr>
              <a:t>Queer Zine Archive Project</a:t>
            </a:r>
            <a:r>
              <a:rPr lang="en"/>
              <a:t>: xZINECOREx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10"/>
              </a:rPr>
              <a:t>Zine Librarians Code of Ethics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326588" y="3152724"/>
            <a:ext cx="1643578" cy="1643578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7629800" y="4677375"/>
            <a:ext cx="11262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@zinecat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36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What Are 3-5 Things You Care About in a Catalog?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6862500" cy="3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6588" y="3152724"/>
            <a:ext cx="1643578" cy="164357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7629800" y="4677375"/>
            <a:ext cx="11262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@zinecat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6939000" cy="10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What Are 3-5 Things You Care About Regarding Zines in a Catalog?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738925"/>
            <a:ext cx="6862500" cy="28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6588" y="3152724"/>
            <a:ext cx="1643578" cy="164357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7629800" y="4677375"/>
            <a:ext cx="11262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@zinecat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69390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CC0000"/>
                </a:solidFill>
              </a:rPr>
              <a:t>Links &amp; Credits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36900"/>
            <a:ext cx="6862500" cy="3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zinecat.org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4"/>
              </a:rPr>
              <a:t>zinelibraries.info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5"/>
              </a:rPr>
              <a:t>http://lists.qzap.org/listinfo.cgi/zlunioncat-qzap.org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Jenna Freedman 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6"/>
              </a:rPr>
              <a:t>lowereastsidelibrarian.info</a:t>
            </a:r>
            <a:r>
              <a:rPr lang="en"/>
              <a:t> 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7"/>
              </a:rPr>
              <a:t>zines@barnard.edu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CUNY Graduate Center project partner: Lauren Kehoe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26588" y="3152724"/>
            <a:ext cx="1643578" cy="164357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7629800" y="4677375"/>
            <a:ext cx="11262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@zinecat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