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919EB-C230-DBE7-C835-90398B799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4A4782-B2E0-459C-F9B9-E468FDDD9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B7BF95-D67D-773C-739C-BCDC2596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2BCE-FC6D-4AEC-B585-AA2825736BB7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0E2605-ECF3-1868-7341-847C9F32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A04E11-7422-BE48-6313-5C647488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364B-B6FE-4C76-9451-33CB2BD3A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50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E1AF7-8434-A2B1-EB50-7666B60E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9BFE36-1C11-2AB2-FB6E-F43BA1104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6D5C1A-DEC8-900E-888E-70AFE3CA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2BCE-FC6D-4AEC-B585-AA2825736BB7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D12BE5-A9A8-B408-D91A-A80A3517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456C4C-6C2A-6F40-702F-ED0609EE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364B-B6FE-4C76-9451-33CB2BD3A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61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A06AE5A-D95C-BDAF-2D55-B75BE8A57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7B6269-3EBC-A527-A50E-70475AEA1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B841E5-580A-633B-F444-683D4357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2BCE-FC6D-4AEC-B585-AA2825736BB7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C0DF74-136D-7A74-A832-C9B5A288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29E7EC-E967-D567-2481-EFB1FC4E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364B-B6FE-4C76-9451-33CB2BD3A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02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2D87D-BA45-B426-E682-C083EB7C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FA9E9D-8F30-982F-FBBB-EC839184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AEEB6D-0F79-E259-562C-A79FA492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2BCE-FC6D-4AEC-B585-AA2825736BB7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43DF63-4F86-BA06-38FF-1A28AEC5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B16ED-2160-652A-DD0C-617F825F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364B-B6FE-4C76-9451-33CB2BD3A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70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6957F-4519-54D4-D625-86565157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2CEADE-FCCB-F39B-AE2A-A03268E5C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A8A33A-BC9A-F710-C370-58CEE000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2BCE-FC6D-4AEC-B585-AA2825736BB7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590112-32C3-CE22-319A-25BA543C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F50957-B3FB-E268-1E35-554FAECC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364B-B6FE-4C76-9451-33CB2BD3A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4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F2FC3-55A9-2089-25A8-50B9CDC7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1E680-BED8-B48A-B7F2-702A04107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E716EB-E718-F1B3-9A30-09B8A0B4D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35A22A-6DF1-0E3F-5011-C0706821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2BCE-FC6D-4AEC-B585-AA2825736BB7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A56F46-27FB-FFB8-E675-A1EF70AB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42A8B1-C4E8-F5B4-A390-F7AA52E7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364B-B6FE-4C76-9451-33CB2BD3A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8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2CBEC-18AC-BB17-4E2D-DD607885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DAE749-5589-CD68-7D03-0CD6D6012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9613B4-761D-AF2B-23C8-D2CF08106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BB622A-4AE0-5D69-E122-EBFBC2224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B68EAD-5425-8A8B-7A8D-7EFA086C3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8B8AE5-4F78-0935-998B-2C7C1CA8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2BCE-FC6D-4AEC-B585-AA2825736BB7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864B87-C009-B536-0529-A5F78562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7F31D7-F1BC-D758-5EDD-AA780D74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364B-B6FE-4C76-9451-33CB2BD3A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4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CB4CE-0D75-6E20-CDB7-8882C579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2499E1-B1C4-E601-F118-E65111BD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2BCE-FC6D-4AEC-B585-AA2825736BB7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F9994E0-B098-E462-68FD-775EF420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F5BDEC-DA66-B856-121F-29AB3E4D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364B-B6FE-4C76-9451-33CB2BD3A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81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80716F-BE6D-342A-A733-E18AE60B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2BCE-FC6D-4AEC-B585-AA2825736BB7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8AAB6C-5A85-880B-CACE-5761C6B3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B92D82-3F77-DC63-2DD6-C41828A4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364B-B6FE-4C76-9451-33CB2BD3A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86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EE66F-D95F-9301-B6A6-42DA4056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5BED25-4C5F-01CD-EEC7-BF994713E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935223-96EF-5D97-F217-C559F68B8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230DED-C911-353C-5E91-2AEDEBF7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2BCE-FC6D-4AEC-B585-AA2825736BB7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D680C4-04E6-50E8-34EF-7C8322B5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AAD58C-06D6-4388-FBBF-EA00DAC7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364B-B6FE-4C76-9451-33CB2BD3A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24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C253E-2ED3-BD26-8BD1-66BB31E7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A942F7-6EAE-5230-5CF4-7183CCCAF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2D2583-97AB-1425-223C-062F28E8E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29F2F7-54D8-55A9-1FBB-27C60CB7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2BCE-FC6D-4AEC-B585-AA2825736BB7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19B3F4-1D38-820C-FA11-188C4A1C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266F6C-E30C-CF3C-1741-0F9F8346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364B-B6FE-4C76-9451-33CB2BD3A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04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CE01E-C4A2-6600-BB4E-A4876411A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F57A0B-5188-7287-52E8-5ECC040FC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C15904-DA7E-AE9F-81CA-A4038F0E8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22BCE-FC6D-4AEC-B585-AA2825736BB7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5CAF2A-5526-B2AE-4E32-E1ACFB389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FD139E-A50F-E57F-7575-E7392D9B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364B-B6FE-4C76-9451-33CB2BD3A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74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torrents-igruha.org/3215-satisfactory.html" TargetMode="External"/><Relationship Id="rId3" Type="http://schemas.openxmlformats.org/officeDocument/2006/relationships/hyperlink" Target="https://store.steampowered.com/app/1127400/Mindustry/" TargetMode="External"/><Relationship Id="rId7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youtube.com/watch?v=BqaAjgpsoW8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kerbalspaceprogram.com/index.php?/topic/187375-ksp-2-graphical-upgrade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techinsider.ru/design/474712-boevye-shagohody-so-stranic-fantastiki-v-realnost/" TargetMode="Externa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47DE14-EE9D-384B-4692-18ABF8280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107"/>
            <a:ext cx="12192000" cy="509178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2798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8406F-EB83-34B3-A92E-4AD86973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8"/>
            <a:ext cx="3932237" cy="695741"/>
          </a:xfrm>
        </p:spPr>
        <p:txBody>
          <a:bodyPr/>
          <a:lstStyle/>
          <a:p>
            <a:r>
              <a:rPr lang="ru-RU" dirty="0"/>
              <a:t> Про что Ревокторио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882F21-084B-39BA-F9B6-0A52A25F3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52939"/>
            <a:ext cx="3932236" cy="5247861"/>
          </a:xfrm>
        </p:spPr>
        <p:txBody>
          <a:bodyPr>
            <a:normAutofit/>
          </a:bodyPr>
          <a:lstStyle/>
          <a:p>
            <a:r>
              <a:rPr lang="ru-RU" sz="2400" dirty="0"/>
              <a:t>Ревокторио это игра про автоматизацию, в ней ты будешь строить автоматизированные заводы. Существуют довольно популярные игры про автоматизацию, самые популярные это </a:t>
            </a:r>
            <a:r>
              <a:rPr lang="en-US" sz="2400" dirty="0"/>
              <a:t>Factorio, Mindutry</a:t>
            </a:r>
            <a:r>
              <a:rPr lang="ru-RU" sz="2400" dirty="0"/>
              <a:t> и </a:t>
            </a:r>
            <a:r>
              <a:rPr lang="en-US" sz="2400" dirty="0"/>
              <a:t>Satisfactory</a:t>
            </a:r>
            <a:r>
              <a:rPr lang="ru-RU" sz="2400" dirty="0"/>
              <a:t>. Самое популярное</a:t>
            </a:r>
            <a:r>
              <a:rPr lang="en-US" sz="2400" dirty="0"/>
              <a:t> </a:t>
            </a:r>
            <a:r>
              <a:rPr lang="ru-RU" sz="2400" dirty="0"/>
              <a:t>среди таких игр это </a:t>
            </a:r>
            <a:r>
              <a:rPr lang="en-US" sz="2400" dirty="0"/>
              <a:t>Factorio</a:t>
            </a:r>
            <a:r>
              <a:rPr lang="ru-RU" sz="2400" dirty="0"/>
              <a:t>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A6530F-6904-829F-CBE4-F1A6AF285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68796" y="1048273"/>
            <a:ext cx="533023" cy="33401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A617FA-0BF2-3EFC-5DA5-9B525F8EA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72026" y="457200"/>
            <a:ext cx="3457956" cy="212697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FAA2FD4-A49E-9907-8552-7417E22C73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72025" y="2584174"/>
            <a:ext cx="6785113" cy="381662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AE66B52-3EFA-EF87-14D5-3EA346AF5E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229983" y="457198"/>
            <a:ext cx="3327156" cy="212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6A2E1-F76C-8F48-AC83-59F0DA42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756"/>
            <a:ext cx="10515600" cy="702158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будет возможно в Ревокторио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587B75-A090-8FA5-7C38-8ACBCD1C7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93914"/>
            <a:ext cx="10515600" cy="146450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 Ревокторио можно будет не только строить автоматизированные заводы, но и строить космические аппараты, разнообразные летательные аппараты, разную наземную и морскую технику, и даже шагоходы и подводные лодки. В игре можно будет играть с друзьями или в одиночку.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46DAB8-20A8-7412-E3D7-D23BF6322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2458417"/>
            <a:ext cx="3616125" cy="20340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E396E5-2967-D023-AD18-ED045AB70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462734" y="2458418"/>
            <a:ext cx="3274943" cy="20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088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91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 Про что Ревокторио</vt:lpstr>
      <vt:lpstr>Что будет возможно в Ревокторио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Волчков Георгий</dc:creator>
  <cp:lastModifiedBy>Ольга Ликовенкова</cp:lastModifiedBy>
  <cp:revision>1</cp:revision>
  <dcterms:created xsi:type="dcterms:W3CDTF">2023-11-16T16:09:18Z</dcterms:created>
  <dcterms:modified xsi:type="dcterms:W3CDTF">2023-11-16T17:29:29Z</dcterms:modified>
</cp:coreProperties>
</file>