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  <p:sldMasterId id="2147484096" r:id="rId2"/>
    <p:sldMasterId id="2147484125" r:id="rId3"/>
    <p:sldMasterId id="2147484195" r:id="rId4"/>
    <p:sldMasterId id="2147484207" r:id="rId5"/>
  </p:sldMasterIdLst>
  <p:notesMasterIdLst>
    <p:notesMasterId r:id="rId22"/>
  </p:notesMasterIdLst>
  <p:handoutMasterIdLst>
    <p:handoutMasterId r:id="rId23"/>
  </p:handoutMasterIdLst>
  <p:sldIdLst>
    <p:sldId id="258" r:id="rId6"/>
    <p:sldId id="435" r:id="rId7"/>
    <p:sldId id="417" r:id="rId8"/>
    <p:sldId id="430" r:id="rId9"/>
    <p:sldId id="438" r:id="rId10"/>
    <p:sldId id="452" r:id="rId11"/>
    <p:sldId id="443" r:id="rId12"/>
    <p:sldId id="426" r:id="rId13"/>
    <p:sldId id="447" r:id="rId14"/>
    <p:sldId id="449" r:id="rId15"/>
    <p:sldId id="445" r:id="rId16"/>
    <p:sldId id="446" r:id="rId17"/>
    <p:sldId id="450" r:id="rId18"/>
    <p:sldId id="427" r:id="rId19"/>
    <p:sldId id="436" r:id="rId20"/>
    <p:sldId id="451" r:id="rId21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  <a:srgbClr val="4ED251"/>
    <a:srgbClr val="7B3D17"/>
    <a:srgbClr val="F1CCB5"/>
    <a:srgbClr val="DD7C23"/>
    <a:srgbClr val="F76F09"/>
    <a:srgbClr val="A79459"/>
    <a:srgbClr val="CDB333"/>
    <a:srgbClr val="A3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9" autoAdjust="0"/>
  </p:normalViewPr>
  <p:slideViewPr>
    <p:cSldViewPr snapToGrid="0">
      <p:cViewPr varScale="1">
        <p:scale>
          <a:sx n="102" d="100"/>
          <a:sy n="102" d="100"/>
        </p:scale>
        <p:origin x="918" y="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14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3E9A8AE-75A8-430D-A414-5FB99DBDA7EA}"/>
    <pc:docChg chg="modSld">
      <pc:chgData name="Guest User" userId="" providerId="Windows Live" clId="Web-{83E9A8AE-75A8-430D-A414-5FB99DBDA7EA}" dt="2018-03-08T12:54:16.353" v="2"/>
      <pc:docMkLst>
        <pc:docMk/>
      </pc:docMkLst>
      <pc:sldChg chg="modSp">
        <pc:chgData name="Guest User" userId="" providerId="Windows Live" clId="Web-{83E9A8AE-75A8-430D-A414-5FB99DBDA7EA}" dt="2018-03-08T12:54:14.868" v="0"/>
        <pc:sldMkLst>
          <pc:docMk/>
          <pc:sldMk cId="921716137" sldId="408"/>
        </pc:sldMkLst>
        <pc:spChg chg="mod">
          <ac:chgData name="Guest User" userId="" providerId="Windows Live" clId="Web-{83E9A8AE-75A8-430D-A414-5FB99DBDA7EA}" dt="2018-03-08T12:54:14.868" v="0"/>
          <ac:spMkLst>
            <pc:docMk/>
            <pc:sldMk cId="921716137" sldId="408"/>
            <ac:spMk id="2" creationId="{619526D9-DA7A-4926-AC16-7A54FC3A0DD7}"/>
          </ac:spMkLst>
        </pc:spChg>
      </pc:sldChg>
    </pc:docChg>
  </pc:docChgLst>
  <pc:docChgLst>
    <pc:chgData name="Guest User" providerId="Windows Live" clId="Web-{AB471F86-F866-4762-AA26-1E85D468E8E6}"/>
    <pc:docChg chg="delSld modSld">
      <pc:chgData name="Guest User" userId="" providerId="Windows Live" clId="Web-{AB471F86-F866-4762-AA26-1E85D468E8E6}" dt="2018-03-08T09:19:50.524" v="350"/>
      <pc:docMkLst>
        <pc:docMk/>
      </pc:docMkLst>
      <pc:sldChg chg="modSp del">
        <pc:chgData name="Guest User" userId="" providerId="Windows Live" clId="Web-{AB471F86-F866-4762-AA26-1E85D468E8E6}" dt="2018-03-08T09:19:50.524" v="350"/>
        <pc:sldMkLst>
          <pc:docMk/>
          <pc:sldMk cId="2187606807" sldId="378"/>
        </pc:sldMkLst>
        <pc:spChg chg="mod">
          <ac:chgData name="Guest User" userId="" providerId="Windows Live" clId="Web-{AB471F86-F866-4762-AA26-1E85D468E8E6}" dt="2018-03-08T09:01:29.061" v="322"/>
          <ac:spMkLst>
            <pc:docMk/>
            <pc:sldMk cId="2187606807" sldId="378"/>
            <ac:spMk id="3" creationId="{00000000-0000-0000-0000-000000000000}"/>
          </ac:spMkLst>
        </pc:spChg>
      </pc:sldChg>
      <pc:sldChg chg="delSp modSp">
        <pc:chgData name="Guest User" userId="" providerId="Windows Live" clId="Web-{AB471F86-F866-4762-AA26-1E85D468E8E6}" dt="2018-03-08T09:03:33.596" v="349"/>
        <pc:sldMkLst>
          <pc:docMk/>
          <pc:sldMk cId="4193408855" sldId="379"/>
        </pc:sldMkLst>
        <pc:spChg chg="mod">
          <ac:chgData name="Guest User" userId="" providerId="Windows Live" clId="Web-{AB471F86-F866-4762-AA26-1E85D468E8E6}" dt="2018-03-08T09:03:33.596" v="349"/>
          <ac:spMkLst>
            <pc:docMk/>
            <pc:sldMk cId="4193408855" sldId="379"/>
            <ac:spMk id="3" creationId="{00000000-0000-0000-0000-000000000000}"/>
          </ac:spMkLst>
        </pc:spChg>
        <pc:spChg chg="mod">
          <ac:chgData name="Guest User" userId="" providerId="Windows Live" clId="Web-{AB471F86-F866-4762-AA26-1E85D468E8E6}" dt="2018-03-08T08:57:30.069" v="320"/>
          <ac:spMkLst>
            <pc:docMk/>
            <pc:sldMk cId="4193408855" sldId="379"/>
            <ac:spMk id="7" creationId="{B20A66C9-38F5-441C-9A62-20DC10665F00}"/>
          </ac:spMkLst>
        </pc:spChg>
        <pc:picChg chg="mod">
          <ac:chgData name="Guest User" userId="" providerId="Windows Live" clId="Web-{AB471F86-F866-4762-AA26-1E85D468E8E6}" dt="2018-03-08T08:19:59.026" v="44"/>
          <ac:picMkLst>
            <pc:docMk/>
            <pc:sldMk cId="4193408855" sldId="379"/>
            <ac:picMk id="4" creationId="{6E0FB8B5-79F1-48AD-B615-4E19AED88C54}"/>
          </ac:picMkLst>
        </pc:picChg>
        <pc:picChg chg="del">
          <ac:chgData name="Guest User" userId="" providerId="Windows Live" clId="Web-{AB471F86-F866-4762-AA26-1E85D468E8E6}" dt="2018-03-08T08:09:51.909" v="40"/>
          <ac:picMkLst>
            <pc:docMk/>
            <pc:sldMk cId="4193408855" sldId="379"/>
            <ac:picMk id="10" creationId="{00000000-0000-0000-0000-000000000000}"/>
          </ac:picMkLst>
        </pc:picChg>
        <pc:picChg chg="del">
          <ac:chgData name="Guest User" userId="" providerId="Windows Live" clId="Web-{AB471F86-F866-4762-AA26-1E85D468E8E6}" dt="2018-03-08T08:09:52.503" v="41"/>
          <ac:picMkLst>
            <pc:docMk/>
            <pc:sldMk cId="4193408855" sldId="379"/>
            <ac:picMk id="11" creationId="{00000000-0000-0000-0000-000000000000}"/>
          </ac:picMkLst>
        </pc:picChg>
        <pc:picChg chg="del mod">
          <ac:chgData name="Guest User" userId="" providerId="Windows Live" clId="Web-{AB471F86-F866-4762-AA26-1E85D468E8E6}" dt="2018-03-08T08:09:53.440" v="42"/>
          <ac:picMkLst>
            <pc:docMk/>
            <pc:sldMk cId="4193408855" sldId="379"/>
            <ac:picMk id="12" creationId="{00000000-0000-0000-0000-000000000000}"/>
          </ac:picMkLst>
        </pc:picChg>
      </pc:sldChg>
      <pc:sldChg chg="addSp delSp modSp">
        <pc:chgData name="Guest User" userId="" providerId="Windows Live" clId="Web-{AB471F86-F866-4762-AA26-1E85D468E8E6}" dt="2018-03-08T08:37:44.600" v="115"/>
        <pc:sldMkLst>
          <pc:docMk/>
          <pc:sldMk cId="1381146749" sldId="384"/>
        </pc:sldMkLst>
        <pc:spChg chg="mod">
          <ac:chgData name="Guest User" userId="" providerId="Windows Live" clId="Web-{AB471F86-F866-4762-AA26-1E85D468E8E6}" dt="2018-03-08T07:52:28.060" v="23"/>
          <ac:spMkLst>
            <pc:docMk/>
            <pc:sldMk cId="1381146749" sldId="384"/>
            <ac:spMk id="14" creationId="{00000000-0000-0000-0000-000000000000}"/>
          </ac:spMkLst>
        </pc:spChg>
        <pc:grpChg chg="mod">
          <ac:chgData name="Guest User" userId="" providerId="Windows Live" clId="Web-{AB471F86-F866-4762-AA26-1E85D468E8E6}" dt="2018-03-08T07:56:22.943" v="39"/>
          <ac:grpSpMkLst>
            <pc:docMk/>
            <pc:sldMk cId="1381146749" sldId="384"/>
            <ac:grpSpMk id="7" creationId="{00000000-0000-0000-0000-000000000000}"/>
          </ac:grpSpMkLst>
        </pc:grpChg>
        <pc:picChg chg="add del mod">
          <ac:chgData name="Guest User" userId="" providerId="Windows Live" clId="Web-{AB471F86-F866-4762-AA26-1E85D468E8E6}" dt="2018-03-08T07:54:26.423" v="33"/>
          <ac:picMkLst>
            <pc:docMk/>
            <pc:sldMk cId="1381146749" sldId="384"/>
            <ac:picMk id="6" creationId="{461524C0-722E-4222-93E9-3285D50D56A3}"/>
          </ac:picMkLst>
        </pc:picChg>
        <pc:picChg chg="del">
          <ac:chgData name="Guest User" userId="" providerId="Windows Live" clId="Web-{AB471F86-F866-4762-AA26-1E85D468E8E6}" dt="2018-03-08T07:52:14.559" v="22"/>
          <ac:picMkLst>
            <pc:docMk/>
            <pc:sldMk cId="1381146749" sldId="384"/>
            <ac:picMk id="9" creationId="{00000000-0000-0000-0000-000000000000}"/>
          </ac:picMkLst>
        </pc:picChg>
        <pc:picChg chg="add mod">
          <ac:chgData name="Guest User" userId="" providerId="Windows Live" clId="Web-{AB471F86-F866-4762-AA26-1E85D468E8E6}" dt="2018-03-08T07:56:07.599" v="37"/>
          <ac:picMkLst>
            <pc:docMk/>
            <pc:sldMk cId="1381146749" sldId="384"/>
            <ac:picMk id="11" creationId="{89BFE965-EAB2-4157-90C6-ADC75E193B3D}"/>
          </ac:picMkLst>
        </pc:picChg>
        <pc:picChg chg="mod">
          <ac:chgData name="Guest User" userId="" providerId="Windows Live" clId="Web-{AB471F86-F866-4762-AA26-1E85D468E8E6}" dt="2018-03-08T08:37:44.600" v="115"/>
          <ac:picMkLst>
            <pc:docMk/>
            <pc:sldMk cId="1381146749" sldId="384"/>
            <ac:picMk id="19" creationId="{E88EDC6A-3159-44A8-A442-78EA4973BC75}"/>
          </ac:picMkLst>
        </pc:picChg>
      </pc:sldChg>
      <pc:sldChg chg="modSp">
        <pc:chgData name="Guest User" userId="" providerId="Windows Live" clId="Web-{AB471F86-F866-4762-AA26-1E85D468E8E6}" dt="2018-03-08T07:13:13.432" v="3"/>
        <pc:sldMkLst>
          <pc:docMk/>
          <pc:sldMk cId="650598106" sldId="387"/>
        </pc:sldMkLst>
        <pc:picChg chg="mod">
          <ac:chgData name="Guest User" userId="" providerId="Windows Live" clId="Web-{AB471F86-F866-4762-AA26-1E85D468E8E6}" dt="2018-03-08T07:13:13.432" v="3"/>
          <ac:picMkLst>
            <pc:docMk/>
            <pc:sldMk cId="650598106" sldId="387"/>
            <ac:picMk id="2" creationId="{74212EBB-FEC6-4AD5-AE91-FC1E9DBB6986}"/>
          </ac:picMkLst>
        </pc:picChg>
      </pc:sldChg>
      <pc:sldChg chg="modSp">
        <pc:chgData name="Guest User" userId="" providerId="Windows Live" clId="Web-{AB471F86-F866-4762-AA26-1E85D468E8E6}" dt="2018-03-08T07:28:32.373" v="10"/>
        <pc:sldMkLst>
          <pc:docMk/>
          <pc:sldMk cId="2761848471" sldId="389"/>
        </pc:sldMkLst>
        <pc:spChg chg="mod">
          <ac:chgData name="Guest User" userId="" providerId="Windows Live" clId="Web-{AB471F86-F866-4762-AA26-1E85D468E8E6}" dt="2018-03-08T07:03:51.569" v="0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AB471F86-F866-4762-AA26-1E85D468E8E6}" dt="2018-03-08T07:28:32.373" v="10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7E203F68-F6AA-4E82-A85E-D28C949415FA}"/>
    <pc:docChg chg="modSld">
      <pc:chgData name="Ren Wang" userId="6bb86ce0b2baee69" providerId="Windows Live" clId="Web-{7E203F68-F6AA-4E82-A85E-D28C949415FA}" dt="2018-03-08T08:10:22.582" v="5"/>
      <pc:docMkLst>
        <pc:docMk/>
      </pc:docMkLst>
      <pc:sldChg chg="modSp">
        <pc:chgData name="Ren Wang" userId="6bb86ce0b2baee69" providerId="Windows Live" clId="Web-{7E203F68-F6AA-4E82-A85E-D28C949415FA}" dt="2018-03-08T08:10:22.582" v="4"/>
        <pc:sldMkLst>
          <pc:docMk/>
          <pc:sldMk cId="4193408855" sldId="379"/>
        </pc:sldMkLst>
        <pc:spChg chg="mod">
          <ac:chgData name="Ren Wang" userId="6bb86ce0b2baee69" providerId="Windows Live" clId="Web-{7E203F68-F6AA-4E82-A85E-D28C949415FA}" dt="2018-03-08T08:10:22.582" v="4"/>
          <ac:spMkLst>
            <pc:docMk/>
            <pc:sldMk cId="4193408855" sldId="379"/>
            <ac:spMk id="2" creationId="{00000000-0000-0000-0000-000000000000}"/>
          </ac:spMkLst>
        </pc:spChg>
      </pc:sldChg>
      <pc:sldChg chg="modSp">
        <pc:chgData name="Ren Wang" userId="6bb86ce0b2baee69" providerId="Windows Live" clId="Web-{7E203F68-F6AA-4E82-A85E-D28C949415FA}" dt="2018-03-08T08:09:58.909" v="1"/>
        <pc:sldMkLst>
          <pc:docMk/>
          <pc:sldMk cId="2761848471" sldId="389"/>
        </pc:sldMkLst>
        <pc:spChg chg="mod">
          <ac:chgData name="Ren Wang" userId="6bb86ce0b2baee69" providerId="Windows Live" clId="Web-{7E203F68-F6AA-4E82-A85E-D28C949415FA}" dt="2018-03-08T08:09:58.909" v="1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AC1089EB-717C-4311-883A-00450A1E32B8}"/>
    <pc:docChg chg="modSld">
      <pc:chgData name="Ren Wang" userId="6bb86ce0b2baee69" providerId="Windows Live" clId="Web-{AC1089EB-717C-4311-883A-00450A1E32B8}" dt="2018-03-08T07:29:31.609" v="104"/>
      <pc:docMkLst>
        <pc:docMk/>
      </pc:docMkLst>
      <pc:sldChg chg="modSp">
        <pc:chgData name="Ren Wang" userId="6bb86ce0b2baee69" providerId="Windows Live" clId="Web-{AC1089EB-717C-4311-883A-00450A1E32B8}" dt="2018-03-08T07:18:29.426" v="103"/>
        <pc:sldMkLst>
          <pc:docMk/>
          <pc:sldMk cId="3507320198" sldId="385"/>
        </pc:sldMkLst>
        <pc:spChg chg="mod">
          <ac:chgData name="Ren Wang" userId="6bb86ce0b2baee69" providerId="Windows Live" clId="Web-{AC1089EB-717C-4311-883A-00450A1E32B8}" dt="2018-03-08T07:18:29.426" v="103"/>
          <ac:spMkLst>
            <pc:docMk/>
            <pc:sldMk cId="3507320198" sldId="385"/>
            <ac:spMk id="3" creationId="{00000000-0000-0000-0000-000000000000}"/>
          </ac:spMkLst>
        </pc:spChg>
        <pc:picChg chg="mod">
          <ac:chgData name="Ren Wang" userId="6bb86ce0b2baee69" providerId="Windows Live" clId="Web-{AC1089EB-717C-4311-883A-00450A1E32B8}" dt="2018-03-08T07:12:53.759" v="8"/>
          <ac:picMkLst>
            <pc:docMk/>
            <pc:sldMk cId="3507320198" sldId="385"/>
            <ac:picMk id="4" creationId="{00000000-0000-0000-0000-000000000000}"/>
          </ac:picMkLst>
        </pc:picChg>
      </pc:sldChg>
      <pc:sldChg chg="addSp modSp">
        <pc:chgData name="Ren Wang" userId="6bb86ce0b2baee69" providerId="Windows Live" clId="Web-{AC1089EB-717C-4311-883A-00450A1E32B8}" dt="2018-03-08T07:10:32.363" v="5"/>
        <pc:sldMkLst>
          <pc:docMk/>
          <pc:sldMk cId="650598106" sldId="387"/>
        </pc:sldMkLst>
        <pc:picChg chg="add mod">
          <ac:chgData name="Ren Wang" userId="6bb86ce0b2baee69" providerId="Windows Live" clId="Web-{AC1089EB-717C-4311-883A-00450A1E32B8}" dt="2018-03-08T07:10:32.363" v="5"/>
          <ac:picMkLst>
            <pc:docMk/>
            <pc:sldMk cId="650598106" sldId="387"/>
            <ac:picMk id="2" creationId="{74212EBB-FEC6-4AD5-AE91-FC1E9DBB6986}"/>
          </ac:picMkLst>
        </pc:picChg>
      </pc:sldChg>
      <pc:sldChg chg="delSp modSp">
        <pc:chgData name="Ren Wang" userId="6bb86ce0b2baee69" providerId="Windows Live" clId="Web-{AC1089EB-717C-4311-883A-00450A1E32B8}" dt="2018-03-08T07:29:31.609" v="104"/>
        <pc:sldMkLst>
          <pc:docMk/>
          <pc:sldMk cId="2761848471" sldId="389"/>
        </pc:sldMkLst>
        <pc:spChg chg="mod">
          <ac:chgData name="Ren Wang" userId="6bb86ce0b2baee69" providerId="Windows Live" clId="Web-{AC1089EB-717C-4311-883A-00450A1E32B8}" dt="2018-03-08T07:29:31.609" v="104"/>
          <ac:spMkLst>
            <pc:docMk/>
            <pc:sldMk cId="2761848471" sldId="389"/>
            <ac:spMk id="3" creationId="{00000000-0000-0000-0000-000000000000}"/>
          </ac:spMkLst>
        </pc:spChg>
        <pc:spChg chg="del mod">
          <ac:chgData name="Ren Wang" userId="6bb86ce0b2baee69" providerId="Windows Live" clId="Web-{AC1089EB-717C-4311-883A-00450A1E32B8}" dt="2018-03-08T07:15:05.779" v="74"/>
          <ac:spMkLst>
            <pc:docMk/>
            <pc:sldMk cId="2761848471" sldId="389"/>
            <ac:spMk id="7" creationId="{00000000-0000-0000-0000-000000000000}"/>
          </ac:spMkLst>
        </pc:spChg>
      </pc:sldChg>
    </pc:docChg>
  </pc:docChgLst>
  <pc:docChgLst>
    <pc:chgData name="Guest User" providerId="Windows Live" clId="Web-{1A08A751-D488-4181-A8C2-4921D35668E5}"/>
    <pc:docChg chg="addSld modSld sldOrd">
      <pc:chgData name="Guest User" userId="" providerId="Windows Live" clId="Web-{1A08A751-D488-4181-A8C2-4921D35668E5}" dt="2018-03-08T09:51:30.312" v="590"/>
      <pc:docMkLst>
        <pc:docMk/>
      </pc:docMkLst>
      <pc:sldChg chg="modSp">
        <pc:chgData name="Guest User" userId="" providerId="Windows Live" clId="Web-{1A08A751-D488-4181-A8C2-4921D35668E5}" dt="2018-03-08T07:16:08.594" v="5"/>
        <pc:sldMkLst>
          <pc:docMk/>
          <pc:sldMk cId="3396387185" sldId="294"/>
        </pc:sldMkLst>
        <pc:spChg chg="mod">
          <ac:chgData name="Guest User" userId="" providerId="Windows Live" clId="Web-{1A08A751-D488-4181-A8C2-4921D35668E5}" dt="2018-03-08T07:16:08.594" v="5"/>
          <ac:spMkLst>
            <pc:docMk/>
            <pc:sldMk cId="3396387185" sldId="294"/>
            <ac:spMk id="9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8:28:34.029" v="313"/>
        <pc:sldMkLst>
          <pc:docMk/>
          <pc:sldMk cId="4193408855" sldId="379"/>
        </pc:sldMkLst>
        <pc:spChg chg="mod">
          <ac:chgData name="Guest User" userId="" providerId="Windows Live" clId="Web-{1A08A751-D488-4181-A8C2-4921D35668E5}" dt="2018-03-08T08:28:34.029" v="313"/>
          <ac:spMkLst>
            <pc:docMk/>
            <pc:sldMk cId="4193408855" sldId="379"/>
            <ac:spMk id="2" creationId="{00000000-0000-0000-0000-000000000000}"/>
          </ac:spMkLst>
        </pc:spChg>
        <pc:spChg chg="mod">
          <ac:chgData name="Guest User" userId="" providerId="Windows Live" clId="Web-{1A08A751-D488-4181-A8C2-4921D35668E5}" dt="2018-03-08T08:28:24.045" v="312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0:25.173" v="6"/>
        <pc:sldMkLst>
          <pc:docMk/>
          <pc:sldMk cId="3507320198" sldId="385"/>
        </pc:sldMkLst>
        <pc:spChg chg="mod">
          <ac:chgData name="Guest User" userId="" providerId="Windows Live" clId="Web-{1A08A751-D488-4181-A8C2-4921D35668E5}" dt="2018-03-08T07:30:25.173" v="6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7:47.041" v="8"/>
        <pc:sldMkLst>
          <pc:docMk/>
          <pc:sldMk cId="2761848471" sldId="389"/>
        </pc:sldMkLst>
        <pc:spChg chg="mod">
          <ac:chgData name="Guest User" userId="" providerId="Windows Live" clId="Web-{1A08A751-D488-4181-A8C2-4921D35668E5}" dt="2018-03-08T07:37:47.041" v="8"/>
          <ac:spMkLst>
            <pc:docMk/>
            <pc:sldMk cId="2761848471" sldId="389"/>
            <ac:spMk id="3" creationId="{00000000-0000-0000-0000-000000000000}"/>
          </ac:spMkLst>
        </pc:spChg>
      </pc:sldChg>
      <pc:sldChg chg="modSp ord">
        <pc:chgData name="Guest User" userId="" providerId="Windows Live" clId="Web-{1A08A751-D488-4181-A8C2-4921D35668E5}" dt="2018-03-08T08:29:49.735" v="323"/>
        <pc:sldMkLst>
          <pc:docMk/>
          <pc:sldMk cId="2282625539" sldId="391"/>
        </pc:sldMkLst>
        <pc:spChg chg="mod">
          <ac:chgData name="Guest User" userId="" providerId="Windows Live" clId="Web-{1A08A751-D488-4181-A8C2-4921D35668E5}" dt="2018-03-08T08:29:49.735" v="323"/>
          <ac:spMkLst>
            <pc:docMk/>
            <pc:sldMk cId="2282625539" sldId="391"/>
            <ac:spMk id="3" creationId="{00000000-0000-0000-0000-000000000000}"/>
          </ac:spMkLst>
        </pc:spChg>
      </pc:sldChg>
      <pc:sldChg chg="addSp delSp modSp new">
        <pc:chgData name="Guest User" userId="" providerId="Windows Live" clId="Web-{1A08A751-D488-4181-A8C2-4921D35668E5}" dt="2018-03-08T08:21:35.591" v="307"/>
        <pc:sldMkLst>
          <pc:docMk/>
          <pc:sldMk cId="3622409873" sldId="392"/>
        </pc:sldMkLst>
        <pc:spChg chg="mod">
          <ac:chgData name="Guest User" userId="" providerId="Windows Live" clId="Web-{1A08A751-D488-4181-A8C2-4921D35668E5}" dt="2018-03-08T07:43:03.586" v="77"/>
          <ac:spMkLst>
            <pc:docMk/>
            <pc:sldMk cId="3622409873" sldId="392"/>
            <ac:spMk id="2" creationId="{619526D9-DA7A-4926-AC16-7A54FC3A0DD7}"/>
          </ac:spMkLst>
        </pc:spChg>
        <pc:spChg chg="del">
          <ac:chgData name="Guest User" userId="" providerId="Windows Live" clId="Web-{1A08A751-D488-4181-A8C2-4921D35668E5}" dt="2018-03-08T07:45:31.856" v="80"/>
          <ac:spMkLst>
            <pc:docMk/>
            <pc:sldMk cId="3622409873" sldId="392"/>
            <ac:spMk id="3" creationId="{34CFD7DF-3346-45EA-8690-927B011BCD47}"/>
          </ac:spMkLst>
        </pc:spChg>
        <pc:spChg chg="add mod">
          <ac:chgData name="Guest User" userId="" providerId="Windows Live" clId="Web-{1A08A751-D488-4181-A8C2-4921D35668E5}" dt="2018-03-08T08:20:25.621" v="297"/>
          <ac:spMkLst>
            <pc:docMk/>
            <pc:sldMk cId="3622409873" sldId="392"/>
            <ac:spMk id="6" creationId="{DCD28B2F-57DC-4A27-A0E5-04D21AA15C9B}"/>
          </ac:spMkLst>
        </pc:spChg>
        <pc:spChg chg="add mod">
          <ac:chgData name="Guest User" userId="" providerId="Windows Live" clId="Web-{1A08A751-D488-4181-A8C2-4921D35668E5}" dt="2018-03-08T08:21:35.591" v="307"/>
          <ac:spMkLst>
            <pc:docMk/>
            <pc:sldMk cId="3622409873" sldId="392"/>
            <ac:spMk id="11" creationId="{8E7E0A06-109C-4ACF-964B-C9FC51625E19}"/>
          </ac:spMkLst>
        </pc:spChg>
        <pc:picChg chg="add mod">
          <ac:chgData name="Guest User" userId="" providerId="Windows Live" clId="Web-{1A08A751-D488-4181-A8C2-4921D35668E5}" dt="2018-03-08T08:21:01.247" v="300"/>
          <ac:picMkLst>
            <pc:docMk/>
            <pc:sldMk cId="3622409873" sldId="392"/>
            <ac:picMk id="7" creationId="{C1BFFAB3-3C8A-4536-BC5B-B8184F4805D5}"/>
          </ac:picMkLst>
        </pc:picChg>
        <pc:picChg chg="add mod">
          <ac:chgData name="Guest User" userId="" providerId="Windows Live" clId="Web-{1A08A751-D488-4181-A8C2-4921D35668E5}" dt="2018-03-08T08:13:06.931" v="293"/>
          <ac:picMkLst>
            <pc:docMk/>
            <pc:sldMk cId="3622409873" sldId="392"/>
            <ac:picMk id="9" creationId="{3272EA9F-E463-4A0C-82AF-295C1AC77424}"/>
          </ac:picMkLst>
        </pc:picChg>
      </pc:sldChg>
      <pc:sldChg chg="addSp delSp modSp new">
        <pc:chgData name="Guest User" userId="" providerId="Windows Live" clId="Web-{1A08A751-D488-4181-A8C2-4921D35668E5}" dt="2018-03-08T09:51:30.312" v="590"/>
        <pc:sldMkLst>
          <pc:docMk/>
          <pc:sldMk cId="1011983060" sldId="393"/>
        </pc:sldMkLst>
        <pc:spChg chg="mod">
          <ac:chgData name="Guest User" userId="" providerId="Windows Live" clId="Web-{1A08A751-D488-4181-A8C2-4921D35668E5}" dt="2018-03-08T08:35:10.136" v="375"/>
          <ac:spMkLst>
            <pc:docMk/>
            <pc:sldMk cId="1011983060" sldId="393"/>
            <ac:spMk id="2" creationId="{E1829043-3300-4CC7-9ADB-E22044A0DEA9}"/>
          </ac:spMkLst>
        </pc:spChg>
        <pc:spChg chg="del">
          <ac:chgData name="Guest User" userId="" providerId="Windows Live" clId="Web-{1A08A751-D488-4181-A8C2-4921D35668E5}" dt="2018-03-08T08:35:25.808" v="378"/>
          <ac:spMkLst>
            <pc:docMk/>
            <pc:sldMk cId="1011983060" sldId="393"/>
            <ac:spMk id="3" creationId="{92E37467-064E-4238-98E4-997AFA80210A}"/>
          </ac:spMkLst>
        </pc:spChg>
        <pc:spChg chg="add mod">
          <ac:chgData name="Guest User" userId="" providerId="Windows Live" clId="Web-{1A08A751-D488-4181-A8C2-4921D35668E5}" dt="2018-03-08T09:51:30.312" v="590"/>
          <ac:spMkLst>
            <pc:docMk/>
            <pc:sldMk cId="1011983060" sldId="393"/>
            <ac:spMk id="6" creationId="{F9EA9B7C-BF4F-46B4-8D19-C5C66EFDC808}"/>
          </ac:spMkLst>
        </pc:spChg>
      </pc:sldChg>
    </pc:docChg>
  </pc:docChgLst>
  <pc:docChgLst>
    <pc:chgData name="Guest User" providerId="Windows Live" clId="Web-{6653210A-0AF6-4346-9809-133D49950E1D}"/>
    <pc:docChg chg="modSld">
      <pc:chgData name="Guest User" userId="" providerId="Windows Live" clId="Web-{6653210A-0AF6-4346-9809-133D49950E1D}" dt="2018-03-08T12:58:08.829" v="28"/>
      <pc:docMkLst>
        <pc:docMk/>
      </pc:docMkLst>
      <pc:sldChg chg="modSp">
        <pc:chgData name="Guest User" userId="" providerId="Windows Live" clId="Web-{6653210A-0AF6-4346-9809-133D49950E1D}" dt="2018-03-08T12:53:49.305" v="9"/>
        <pc:sldMkLst>
          <pc:docMk/>
          <pc:sldMk cId="1381146749" sldId="384"/>
        </pc:sldMkLst>
        <pc:spChg chg="mod">
          <ac:chgData name="Guest User" userId="" providerId="Windows Live" clId="Web-{6653210A-0AF6-4346-9809-133D49950E1D}" dt="2018-03-08T12:53:49.305" v="9"/>
          <ac:spMkLst>
            <pc:docMk/>
            <pc:sldMk cId="1381146749" sldId="384"/>
            <ac:spMk id="3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4:22.947" v="15"/>
        <pc:sldMkLst>
          <pc:docMk/>
          <pc:sldMk cId="3249549254" sldId="394"/>
        </pc:sldMkLst>
        <pc:spChg chg="mod">
          <ac:chgData name="Guest User" userId="" providerId="Windows Live" clId="Web-{6653210A-0AF6-4346-9809-133D49950E1D}" dt="2018-03-08T12:54:06.478" v="13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6653210A-0AF6-4346-9809-133D49950E1D}" dt="2018-03-08T12:54:22.947" v="15"/>
          <ac:spMkLst>
            <pc:docMk/>
            <pc:sldMk cId="3249549254" sldId="394"/>
            <ac:spMk id="14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6:08.076" v="18"/>
        <pc:sldMkLst>
          <pc:docMk/>
          <pc:sldMk cId="1857269357" sldId="399"/>
        </pc:sldMkLst>
        <pc:spChg chg="mod">
          <ac:chgData name="Guest User" userId="" providerId="Windows Live" clId="Web-{6653210A-0AF6-4346-9809-133D49950E1D}" dt="2018-03-08T12:56:08.076" v="18"/>
          <ac:spMkLst>
            <pc:docMk/>
            <pc:sldMk cId="1857269357" sldId="39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09.630" v="2"/>
          <ac:grpSpMkLst>
            <pc:docMk/>
            <pc:sldMk cId="1857269357" sldId="399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7:17.766" v="26"/>
        <pc:sldMkLst>
          <pc:docMk/>
          <pc:sldMk cId="3448752473" sldId="404"/>
        </pc:sldMkLst>
        <pc:spChg chg="mod">
          <ac:chgData name="Guest User" userId="" providerId="Windows Live" clId="Web-{6653210A-0AF6-4346-9809-133D49950E1D}" dt="2018-03-08T12:56:59.046" v="23"/>
          <ac:spMkLst>
            <pc:docMk/>
            <pc:sldMk cId="3448752473" sldId="404"/>
            <ac:spMk id="2" creationId="{619526D9-DA7A-4926-AC16-7A54FC3A0DD7}"/>
          </ac:spMkLst>
        </pc:spChg>
        <pc:spChg chg="mod">
          <ac:chgData name="Guest User" userId="" providerId="Windows Live" clId="Web-{6653210A-0AF6-4346-9809-133D49950E1D}" dt="2018-03-08T12:57:17.766" v="26"/>
          <ac:spMkLst>
            <pc:docMk/>
            <pc:sldMk cId="3448752473" sldId="404"/>
            <ac:spMk id="6" creationId="{DCD28B2F-57DC-4A27-A0E5-04D21AA15C9B}"/>
          </ac:spMkLst>
        </pc:spChg>
      </pc:sldChg>
      <pc:sldChg chg="modSp">
        <pc:chgData name="Guest User" userId="" providerId="Windows Live" clId="Web-{6653210A-0AF6-4346-9809-133D49950E1D}" dt="2018-03-08T12:58:08.829" v="28"/>
        <pc:sldMkLst>
          <pc:docMk/>
          <pc:sldMk cId="2144638196" sldId="407"/>
        </pc:sldMkLst>
        <pc:spChg chg="mod">
          <ac:chgData name="Guest User" userId="" providerId="Windows Live" clId="Web-{6653210A-0AF6-4346-9809-133D49950E1D}" dt="2018-03-08T12:58:08.829" v="28"/>
          <ac:spMkLst>
            <pc:docMk/>
            <pc:sldMk cId="2144638196" sldId="407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49:39.426" v="1"/>
          <ac:grpSpMkLst>
            <pc:docMk/>
            <pc:sldMk cId="2144638196" sldId="407"/>
            <ac:grpSpMk id="3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20.413" v="8"/>
        <pc:sldMkLst>
          <pc:docMk/>
          <pc:sldMk cId="921716137" sldId="408"/>
        </pc:sldMkLst>
        <pc:spChg chg="mod">
          <ac:chgData name="Guest User" userId="" providerId="Windows Live" clId="Web-{6653210A-0AF6-4346-9809-133D49950E1D}" dt="2018-03-08T12:52:20.413" v="8"/>
          <ac:spMkLst>
            <pc:docMk/>
            <pc:sldMk cId="921716137" sldId="408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25.756" v="3"/>
          <ac:grpSpMkLst>
            <pc:docMk/>
            <pc:sldMk cId="921716137" sldId="408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08.444" v="7"/>
        <pc:sldMkLst>
          <pc:docMk/>
          <pc:sldMk cId="4170002772" sldId="409"/>
        </pc:sldMkLst>
        <pc:spChg chg="mod">
          <ac:chgData name="Guest User" userId="" providerId="Windows Live" clId="Web-{6653210A-0AF6-4346-9809-133D49950E1D}" dt="2018-03-08T12:52:08.444" v="7"/>
          <ac:spMkLst>
            <pc:docMk/>
            <pc:sldMk cId="4170002772" sldId="40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33.100" v="4"/>
          <ac:grpSpMkLst>
            <pc:docMk/>
            <pc:sldMk cId="4170002772" sldId="409"/>
            <ac:grpSpMk id="200" creationId="{00000000-0000-0000-0000-000000000000}"/>
          </ac:grpSpMkLst>
        </pc:grpChg>
      </pc:sldChg>
    </pc:docChg>
  </pc:docChgLst>
  <pc:docChgLst>
    <pc:chgData name="Ren Wang" userId="6bb86ce0b2baee69" providerId="Windows Live" clId="Web-{DC238996-832D-491A-8AE5-F8A47E773266}"/>
    <pc:docChg chg="addSld delSld modSld sldOrd">
      <pc:chgData name="Ren Wang" userId="6bb86ce0b2baee69" providerId="Windows Live" clId="Web-{DC238996-832D-491A-8AE5-F8A47E773266}" dt="2018-03-08T10:56:29.781" v="329"/>
      <pc:docMkLst>
        <pc:docMk/>
      </pc:docMkLst>
      <pc:sldChg chg="ord">
        <pc:chgData name="Ren Wang" userId="6bb86ce0b2baee69" providerId="Windows Live" clId="Web-{DC238996-832D-491A-8AE5-F8A47E773266}" dt="2018-03-08T10:29:18.360" v="13"/>
        <pc:sldMkLst>
          <pc:docMk/>
          <pc:sldMk cId="3396387185" sldId="294"/>
        </pc:sldMkLst>
      </pc:sldChg>
      <pc:sldChg chg="delSp modSp">
        <pc:chgData name="Ren Wang" userId="6bb86ce0b2baee69" providerId="Windows Live" clId="Web-{DC238996-832D-491A-8AE5-F8A47E773266}" dt="2018-03-08T10:38:24.974" v="265"/>
        <pc:sldMkLst>
          <pc:docMk/>
          <pc:sldMk cId="4193408855" sldId="379"/>
        </pc:sldMkLst>
        <pc:spChg chg="mod">
          <ac:chgData name="Ren Wang" userId="6bb86ce0b2baee69" providerId="Windows Live" clId="Web-{DC238996-832D-491A-8AE5-F8A47E773266}" dt="2018-03-08T10:38:24.974" v="265"/>
          <ac:spMkLst>
            <pc:docMk/>
            <pc:sldMk cId="4193408855" sldId="379"/>
            <ac:spMk id="3" creationId="{00000000-0000-0000-0000-000000000000}"/>
          </ac:spMkLst>
        </pc:spChg>
        <pc:spChg chg="del">
          <ac:chgData name="Ren Wang" userId="6bb86ce0b2baee69" providerId="Windows Live" clId="Web-{DC238996-832D-491A-8AE5-F8A47E773266}" dt="2018-03-08T10:31:15.023" v="27"/>
          <ac:spMkLst>
            <pc:docMk/>
            <pc:sldMk cId="4193408855" sldId="379"/>
            <ac:spMk id="7" creationId="{B20A66C9-38F5-441C-9A62-20DC10665F00}"/>
          </ac:spMkLst>
        </pc:spChg>
        <pc:picChg chg="del">
          <ac:chgData name="Ren Wang" userId="6bb86ce0b2baee69" providerId="Windows Live" clId="Web-{DC238996-832D-491A-8AE5-F8A47E773266}" dt="2018-03-08T10:31:14.132" v="26"/>
          <ac:picMkLst>
            <pc:docMk/>
            <pc:sldMk cId="4193408855" sldId="379"/>
            <ac:picMk id="4" creationId="{6E0FB8B5-79F1-48AD-B615-4E19AED88C54}"/>
          </ac:picMkLst>
        </pc:picChg>
      </pc:sldChg>
      <pc:sldChg chg="modSp">
        <pc:chgData name="Ren Wang" userId="6bb86ce0b2baee69" providerId="Windows Live" clId="Web-{DC238996-832D-491A-8AE5-F8A47E773266}" dt="2018-03-08T10:30:57.444" v="24"/>
        <pc:sldMkLst>
          <pc:docMk/>
          <pc:sldMk cId="1381146749" sldId="384"/>
        </pc:sldMkLst>
        <pc:spChg chg="mod">
          <ac:chgData name="Ren Wang" userId="6bb86ce0b2baee69" providerId="Windows Live" clId="Web-{DC238996-832D-491A-8AE5-F8A47E773266}" dt="2018-03-08T10:30:57.444" v="24"/>
          <ac:spMkLst>
            <pc:docMk/>
            <pc:sldMk cId="1381146749" sldId="384"/>
            <ac:spMk id="28" creationId="{7EC7E13E-5BBE-48FF-8062-B4335ADCA354}"/>
          </ac:spMkLst>
        </pc:spChg>
        <pc:spChg chg="mod">
          <ac:chgData name="Ren Wang" userId="6bb86ce0b2baee69" providerId="Windows Live" clId="Web-{DC238996-832D-491A-8AE5-F8A47E773266}" dt="2018-03-08T10:30:55.225" v="23"/>
          <ac:spMkLst>
            <pc:docMk/>
            <pc:sldMk cId="1381146749" sldId="384"/>
            <ac:spMk id="30" creationId="{7028506C-9482-4D11-9887-ED9BE9734E98}"/>
          </ac:spMkLst>
        </pc:spChg>
      </pc:sldChg>
      <pc:sldChg chg="ord">
        <pc:chgData name="Ren Wang" userId="6bb86ce0b2baee69" providerId="Windows Live" clId="Web-{DC238996-832D-491A-8AE5-F8A47E773266}" dt="2018-03-08T10:29:18.360" v="11"/>
        <pc:sldMkLst>
          <pc:docMk/>
          <pc:sldMk cId="3851381235" sldId="388"/>
        </pc:sldMkLst>
      </pc:sldChg>
      <pc:sldChg chg="ord">
        <pc:chgData name="Ren Wang" userId="6bb86ce0b2baee69" providerId="Windows Live" clId="Web-{DC238996-832D-491A-8AE5-F8A47E773266}" dt="2018-03-08T10:29:18.360" v="12"/>
        <pc:sldMkLst>
          <pc:docMk/>
          <pc:sldMk cId="1437471373" sldId="390"/>
        </pc:sldMkLst>
      </pc:sldChg>
      <pc:sldChg chg="ord">
        <pc:chgData name="Ren Wang" userId="6bb86ce0b2baee69" providerId="Windows Live" clId="Web-{DC238996-832D-491A-8AE5-F8A47E773266}" dt="2018-03-08T10:31:06.913" v="25"/>
        <pc:sldMkLst>
          <pc:docMk/>
          <pc:sldMk cId="3622409873" sldId="392"/>
        </pc:sldMkLst>
      </pc:sldChg>
      <pc:sldChg chg="mod modShow">
        <pc:chgData name="Ren Wang" userId="6bb86ce0b2baee69" providerId="Windows Live" clId="Web-{DC238996-832D-491A-8AE5-F8A47E773266}" dt="2018-03-08T10:29:39.098" v="14"/>
        <pc:sldMkLst>
          <pc:docMk/>
          <pc:sldMk cId="1011983060" sldId="393"/>
        </pc:sldMkLst>
      </pc:sldChg>
      <pc:sldChg chg="modSp">
        <pc:chgData name="Ren Wang" userId="6bb86ce0b2baee69" providerId="Windows Live" clId="Web-{DC238996-832D-491A-8AE5-F8A47E773266}" dt="2018-03-08T10:30:38.740" v="22"/>
        <pc:sldMkLst>
          <pc:docMk/>
          <pc:sldMk cId="3249549254" sldId="394"/>
        </pc:sldMkLst>
        <pc:spChg chg="mod">
          <ac:chgData name="Ren Wang" userId="6bb86ce0b2baee69" providerId="Windows Live" clId="Web-{DC238996-832D-491A-8AE5-F8A47E773266}" dt="2018-03-08T10:30:38.740" v="22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Ren Wang" userId="6bb86ce0b2baee69" providerId="Windows Live" clId="Web-{DC238996-832D-491A-8AE5-F8A47E773266}" dt="2018-03-08T10:30:29.959" v="20"/>
          <ac:spMkLst>
            <pc:docMk/>
            <pc:sldMk cId="3249549254" sldId="394"/>
            <ac:spMk id="9" creationId="{52EE2D14-40E2-4D42-B83B-49B6D7EBCDFC}"/>
          </ac:spMkLst>
        </pc:spChg>
      </pc:sldChg>
      <pc:sldChg chg="modSp del">
        <pc:chgData name="Ren Wang" userId="6bb86ce0b2baee69" providerId="Windows Live" clId="Web-{DC238996-832D-491A-8AE5-F8A47E773266}" dt="2018-03-08T10:29:56.630" v="15"/>
        <pc:sldMkLst>
          <pc:docMk/>
          <pc:sldMk cId="3246849602" sldId="397"/>
        </pc:sldMkLst>
        <pc:spChg chg="mod">
          <ac:chgData name="Ren Wang" userId="6bb86ce0b2baee69" providerId="Windows Live" clId="Web-{DC238996-832D-491A-8AE5-F8A47E773266}" dt="2018-03-08T10:27:01.777" v="10"/>
          <ac:spMkLst>
            <pc:docMk/>
            <pc:sldMk cId="3246849602" sldId="397"/>
            <ac:spMk id="6" creationId="{DCD28B2F-57DC-4A27-A0E5-04D21AA15C9B}"/>
          </ac:spMkLst>
        </pc:spChg>
      </pc:sldChg>
      <pc:sldChg chg="mod modShow">
        <pc:chgData name="Ren Wang" userId="6bb86ce0b2baee69" providerId="Windows Live" clId="Web-{DC238996-832D-491A-8AE5-F8A47E773266}" dt="2018-03-08T10:30:00.130" v="16"/>
        <pc:sldMkLst>
          <pc:docMk/>
          <pc:sldMk cId="1401868826" sldId="398"/>
        </pc:sldMkLst>
      </pc:sldChg>
      <pc:sldChg chg="addSp delSp modSp add replId">
        <pc:chgData name="Ren Wang" userId="6bb86ce0b2baee69" providerId="Windows Live" clId="Web-{DC238996-832D-491A-8AE5-F8A47E773266}" dt="2018-03-08T10:56:29.781" v="329"/>
        <pc:sldMkLst>
          <pc:docMk/>
          <pc:sldMk cId="1857269357" sldId="399"/>
        </pc:sldMkLst>
        <pc:spChg chg="mod">
          <ac:chgData name="Ren Wang" userId="6bb86ce0b2baee69" providerId="Windows Live" clId="Web-{DC238996-832D-491A-8AE5-F8A47E773266}" dt="2018-03-08T10:52:54.039" v="321"/>
          <ac:spMkLst>
            <pc:docMk/>
            <pc:sldMk cId="1857269357" sldId="399"/>
            <ac:spMk id="2" creationId="{619526D9-DA7A-4926-AC16-7A54FC3A0DD7}"/>
          </ac:spMkLst>
        </pc:spChg>
        <pc:spChg chg="del">
          <ac:chgData name="Ren Wang" userId="6bb86ce0b2baee69" providerId="Windows Live" clId="Web-{DC238996-832D-491A-8AE5-F8A47E773266}" dt="2018-03-08T10:45:09.784" v="268"/>
          <ac:spMkLst>
            <pc:docMk/>
            <pc:sldMk cId="1857269357" sldId="399"/>
            <ac:spMk id="11" creationId="{8E7E0A06-109C-4ACF-964B-C9FC51625E19}"/>
          </ac:spMkLst>
        </pc:spChg>
        <pc:picChg chg="add del mod">
          <ac:chgData name="Ren Wang" userId="6bb86ce0b2baee69" providerId="Windows Live" clId="Web-{DC238996-832D-491A-8AE5-F8A47E773266}" dt="2018-03-08T10:56:15.967" v="326"/>
          <ac:picMkLst>
            <pc:docMk/>
            <pc:sldMk cId="1857269357" sldId="399"/>
            <ac:picMk id="3" creationId="{016408C9-D591-4BD9-A6CC-251A455CA460}"/>
          </ac:picMkLst>
        </pc:picChg>
        <pc:picChg chg="del">
          <ac:chgData name="Ren Wang" userId="6bb86ce0b2baee69" providerId="Windows Live" clId="Web-{DC238996-832D-491A-8AE5-F8A47E773266}" dt="2018-03-08T10:45:08.784" v="267"/>
          <ac:picMkLst>
            <pc:docMk/>
            <pc:sldMk cId="1857269357" sldId="399"/>
            <ac:picMk id="7" creationId="{C1BFFAB3-3C8A-4536-BC5B-B8184F4805D5}"/>
          </ac:picMkLst>
        </pc:picChg>
        <pc:picChg chg="add del mod">
          <ac:chgData name="Ren Wang" userId="6bb86ce0b2baee69" providerId="Windows Live" clId="Web-{DC238996-832D-491A-8AE5-F8A47E773266}" dt="2018-03-08T10:56:29.781" v="329"/>
          <ac:picMkLst>
            <pc:docMk/>
            <pc:sldMk cId="1857269357" sldId="399"/>
            <ac:picMk id="8" creationId="{457C6B6E-8AD3-4E56-8329-8B2B995C9C8D}"/>
          </ac:picMkLst>
        </pc:picChg>
        <pc:picChg chg="del">
          <ac:chgData name="Ren Wang" userId="6bb86ce0b2baee69" providerId="Windows Live" clId="Web-{DC238996-832D-491A-8AE5-F8A47E773266}" dt="2018-03-08T10:45:09.815" v="269"/>
          <ac:picMkLst>
            <pc:docMk/>
            <pc:sldMk cId="1857269357" sldId="399"/>
            <ac:picMk id="9" creationId="{3272EA9F-E463-4A0C-82AF-295C1AC77424}"/>
          </ac:picMkLst>
        </pc:picChg>
      </pc:sldChg>
      <pc:sldChg chg="modSp add replId">
        <pc:chgData name="Ren Wang" userId="6bb86ce0b2baee69" providerId="Windows Live" clId="Web-{DC238996-832D-491A-8AE5-F8A47E773266}" dt="2018-03-08T10:52:45.804" v="317"/>
        <pc:sldMkLst>
          <pc:docMk/>
          <pc:sldMk cId="480050794" sldId="400"/>
        </pc:sldMkLst>
        <pc:spChg chg="mod">
          <ac:chgData name="Ren Wang" userId="6bb86ce0b2baee69" providerId="Windows Live" clId="Web-{DC238996-832D-491A-8AE5-F8A47E773266}" dt="2018-03-08T10:52:45.804" v="317"/>
          <ac:spMkLst>
            <pc:docMk/>
            <pc:sldMk cId="480050794" sldId="400"/>
            <ac:spMk id="2" creationId="{619526D9-DA7A-4926-AC16-7A54FC3A0DD7}"/>
          </ac:spMkLst>
        </pc:spChg>
      </pc:sldChg>
      <pc:sldChg chg="add replId">
        <pc:chgData name="Ren Wang" userId="6bb86ce0b2baee69" providerId="Windows Live" clId="Web-{DC238996-832D-491A-8AE5-F8A47E773266}" dt="2018-03-08T10:52:50.039" v="320"/>
        <pc:sldMkLst>
          <pc:docMk/>
          <pc:sldMk cId="2970864208" sldId="401"/>
        </pc:sldMkLst>
      </pc:sldChg>
    </pc:docChg>
  </pc:docChgLst>
  <pc:docChgLst>
    <pc:chgData name="Guest User" providerId="Windows Live" clId="Web-{DEFCE657-3637-4AD4-B485-412EE7D8263D}"/>
    <pc:docChg chg="modSld">
      <pc:chgData name="Guest User" userId="" providerId="Windows Live" clId="Web-{DEFCE657-3637-4AD4-B485-412EE7D8263D}" dt="2018-03-08T10:53:16.102" v="96"/>
      <pc:docMkLst>
        <pc:docMk/>
      </pc:docMkLst>
      <pc:sldChg chg="modSp">
        <pc:chgData name="Guest User" userId="" providerId="Windows Live" clId="Web-{DEFCE657-3637-4AD4-B485-412EE7D8263D}" dt="2018-03-08T10:40:04.274" v="93"/>
        <pc:sldMkLst>
          <pc:docMk/>
          <pc:sldMk cId="4193408855" sldId="379"/>
        </pc:sldMkLst>
        <pc:spChg chg="mod">
          <ac:chgData name="Guest User" userId="" providerId="Windows Live" clId="Web-{DEFCE657-3637-4AD4-B485-412EE7D8263D}" dt="2018-03-08T10:40:04.274" v="93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0:10.518" v="32"/>
        <pc:sldMkLst>
          <pc:docMk/>
          <pc:sldMk cId="1381146749" sldId="384"/>
        </pc:sldMkLst>
        <pc:spChg chg="mod">
          <ac:chgData name="Guest User" userId="" providerId="Windows Live" clId="Web-{DEFCE657-3637-4AD4-B485-412EE7D8263D}" dt="2018-03-08T10:00:10.518" v="32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09:59:50.486" v="29"/>
          <ac:spMkLst>
            <pc:docMk/>
            <pc:sldMk cId="1381146749" sldId="384"/>
            <ac:spMk id="14" creationId="{00000000-0000-0000-0000-000000000000}"/>
          </ac:spMkLst>
        </pc:spChg>
        <pc:spChg chg="mod">
          <ac:chgData name="Guest User" userId="" providerId="Windows Live" clId="Web-{DEFCE657-3637-4AD4-B485-412EE7D8263D}" dt="2018-03-08T09:53:36.269" v="3"/>
          <ac:spMkLst>
            <pc:docMk/>
            <pc:sldMk cId="1381146749" sldId="384"/>
            <ac:spMk id="28" creationId="{7EC7E13E-5BBE-48FF-8062-B4335ADCA354}"/>
          </ac:spMkLst>
        </pc:spChg>
        <pc:picChg chg="mod">
          <ac:chgData name="Guest User" userId="" providerId="Windows Live" clId="Web-{DEFCE657-3637-4AD4-B485-412EE7D8263D}" dt="2018-03-08T09:59:42.814" v="27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Guest User" userId="" providerId="Windows Live" clId="Web-{DEFCE657-3637-4AD4-B485-412EE7D8263D}" dt="2018-03-08T10:03:15.915" v="60"/>
        <pc:sldMkLst>
          <pc:docMk/>
          <pc:sldMk cId="3864246868" sldId="386"/>
        </pc:sldMkLst>
        <pc:spChg chg="mod">
          <ac:chgData name="Guest User" userId="" providerId="Windows Live" clId="Web-{DEFCE657-3637-4AD4-B485-412EE7D8263D}" dt="2018-03-08T10:03:15.915" v="60"/>
          <ac:spMkLst>
            <pc:docMk/>
            <pc:sldMk cId="3864246868" sldId="386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7:05.651" v="16"/>
        <pc:sldMkLst>
          <pc:docMk/>
          <pc:sldMk cId="2761848471" sldId="389"/>
        </pc:sldMkLst>
        <pc:spChg chg="mod">
          <ac:chgData name="Guest User" userId="" providerId="Windows Live" clId="Web-{DEFCE657-3637-4AD4-B485-412EE7D8263D}" dt="2018-03-08T09:57:05.651" v="16"/>
          <ac:spMkLst>
            <pc:docMk/>
            <pc:sldMk cId="2761848471" sldId="38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8:05.233" v="20"/>
        <pc:sldMkLst>
          <pc:docMk/>
          <pc:sldMk cId="3622409873" sldId="392"/>
        </pc:sldMkLst>
        <pc:spChg chg="mod">
          <ac:chgData name="Guest User" userId="" providerId="Windows Live" clId="Web-{DEFCE657-3637-4AD4-B485-412EE7D8263D}" dt="2018-03-08T09:58:05.233" v="20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Guest User" userId="" providerId="Windows Live" clId="Web-{DEFCE657-3637-4AD4-B485-412EE7D8263D}" dt="2018-03-08T10:04:59.052" v="78"/>
        <pc:sldMkLst>
          <pc:docMk/>
          <pc:sldMk cId="1011983060" sldId="393"/>
        </pc:sldMkLst>
        <pc:spChg chg="mod">
          <ac:chgData name="Guest User" userId="" providerId="Windows Live" clId="Web-{DEFCE657-3637-4AD4-B485-412EE7D8263D}" dt="2018-03-08T10:04:59.052" v="78"/>
          <ac:spMkLst>
            <pc:docMk/>
            <pc:sldMk cId="1011983060" sldId="393"/>
            <ac:spMk id="6" creationId="{F9EA9B7C-BF4F-46B4-8D19-C5C66EFDC808}"/>
          </ac:spMkLst>
        </pc:spChg>
      </pc:sldChg>
      <pc:sldChg chg="modSp">
        <pc:chgData name="Guest User" userId="" providerId="Windows Live" clId="Web-{DEFCE657-3637-4AD4-B485-412EE7D8263D}" dt="2018-03-08T10:01:17.676" v="45"/>
        <pc:sldMkLst>
          <pc:docMk/>
          <pc:sldMk cId="3249549254" sldId="394"/>
        </pc:sldMkLst>
        <pc:spChg chg="mod">
          <ac:chgData name="Guest User" userId="" providerId="Windows Live" clId="Web-{DEFCE657-3637-4AD4-B485-412EE7D8263D}" dt="2018-03-08T10:01:03.832" v="42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0:58.629" v="40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Guest User" userId="" providerId="Windows Live" clId="Web-{DEFCE657-3637-4AD4-B485-412EE7D8263D}" dt="2018-03-08T09:53:17.488" v="2"/>
          <ac:spMkLst>
            <pc:docMk/>
            <pc:sldMk cId="3249549254" sldId="394"/>
            <ac:spMk id="10" creationId="{50223708-511B-40F6-93EA-CED6F2953B77}"/>
          </ac:spMkLst>
        </pc:spChg>
        <pc:spChg chg="mod">
          <ac:chgData name="Guest User" userId="" providerId="Windows Live" clId="Web-{DEFCE657-3637-4AD4-B485-412EE7D8263D}" dt="2018-03-08T10:00:48.050" v="37"/>
          <ac:spMkLst>
            <pc:docMk/>
            <pc:sldMk cId="3249549254" sldId="394"/>
            <ac:spMk id="14" creationId="{00000000-0000-0000-0000-000000000000}"/>
          </ac:spMkLst>
        </pc:spChg>
        <pc:picChg chg="mod">
          <ac:chgData name="Guest User" userId="" providerId="Windows Live" clId="Web-{DEFCE657-3637-4AD4-B485-412EE7D8263D}" dt="2018-03-08T10:01:17.676" v="45"/>
          <ac:picMkLst>
            <pc:docMk/>
            <pc:sldMk cId="3249549254" sldId="394"/>
            <ac:picMk id="2" creationId="{EBA4DE0A-8D75-457F-9F83-6742207D2434}"/>
          </ac:picMkLst>
        </pc:picChg>
        <pc:picChg chg="mod">
          <ac:chgData name="Guest User" userId="" providerId="Windows Live" clId="Web-{DEFCE657-3637-4AD4-B485-412EE7D8263D}" dt="2018-03-08T10:01:14.567" v="44"/>
          <ac:picMkLst>
            <pc:docMk/>
            <pc:sldMk cId="3249549254" sldId="394"/>
            <ac:picMk id="6" creationId="{15ACFD56-9A5D-4B16-A650-34D6BFB00EF6}"/>
          </ac:picMkLst>
        </pc:picChg>
      </pc:sldChg>
      <pc:sldChg chg="modSp">
        <pc:chgData name="Guest User" userId="" providerId="Windows Live" clId="Web-{DEFCE657-3637-4AD4-B485-412EE7D8263D}" dt="2018-03-08T10:02:33.023" v="57"/>
        <pc:sldMkLst>
          <pc:docMk/>
          <pc:sldMk cId="85504697" sldId="396"/>
        </pc:sldMkLst>
        <pc:spChg chg="mod">
          <ac:chgData name="Guest User" userId="" providerId="Windows Live" clId="Web-{DEFCE657-3637-4AD4-B485-412EE7D8263D}" dt="2018-03-08T10:02:33.023" v="57"/>
          <ac:spMkLst>
            <pc:docMk/>
            <pc:sldMk cId="85504697" sldId="396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1:45.162" v="48"/>
          <ac:spMkLst>
            <pc:docMk/>
            <pc:sldMk cId="85504697" sldId="396"/>
            <ac:spMk id="14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7:59.425" v="91"/>
        <pc:sldMkLst>
          <pc:docMk/>
          <pc:sldMk cId="1401868826" sldId="398"/>
        </pc:sldMkLst>
        <pc:spChg chg="mod">
          <ac:chgData name="Guest User" userId="" providerId="Windows Live" clId="Web-{DEFCE657-3637-4AD4-B485-412EE7D8263D}" dt="2018-03-08T10:05:31.162" v="79"/>
          <ac:spMkLst>
            <pc:docMk/>
            <pc:sldMk cId="1401868826" sldId="398"/>
            <ac:spMk id="2" creationId="{619526D9-DA7A-4926-AC16-7A54FC3A0DD7}"/>
          </ac:spMkLst>
        </pc:spChg>
        <pc:spChg chg="mod">
          <ac:chgData name="Guest User" userId="" providerId="Windows Live" clId="Web-{DEFCE657-3637-4AD4-B485-412EE7D8263D}" dt="2018-03-08T10:07:59.425" v="91"/>
          <ac:spMkLst>
            <pc:docMk/>
            <pc:sldMk cId="1401868826" sldId="398"/>
            <ac:spMk id="6" creationId="{DCD28B2F-57DC-4A27-A0E5-04D21AA15C9B}"/>
          </ac:spMkLst>
        </pc:spChg>
      </pc:sldChg>
      <pc:sldChg chg="modSp">
        <pc:chgData name="Guest User" userId="" providerId="Windows Live" clId="Web-{DEFCE657-3637-4AD4-B485-412EE7D8263D}" dt="2018-03-08T10:53:15.477" v="94"/>
        <pc:sldMkLst>
          <pc:docMk/>
          <pc:sldMk cId="2970864208" sldId="401"/>
        </pc:sldMkLst>
        <pc:spChg chg="mod">
          <ac:chgData name="Guest User" userId="" providerId="Windows Live" clId="Web-{DEFCE657-3637-4AD4-B485-412EE7D8263D}" dt="2018-03-08T10:53:15.477" v="94"/>
          <ac:spMkLst>
            <pc:docMk/>
            <pc:sldMk cId="2970864208" sldId="401"/>
            <ac:spMk id="2" creationId="{619526D9-DA7A-4926-AC16-7A54FC3A0DD7}"/>
          </ac:spMkLst>
        </pc:spChg>
      </pc:sldChg>
    </pc:docChg>
  </pc:docChgLst>
  <pc:docChgLst>
    <pc:chgData name="Ren Wang" userId="6bb86ce0b2baee69" providerId="Windows Live" clId="Web-{36477F37-1EDB-4196-93E4-CA28DDABF350}"/>
    <pc:docChg chg="delSld modSld">
      <pc:chgData name="Ren Wang" userId="6bb86ce0b2baee69" providerId="Windows Live" clId="Web-{36477F37-1EDB-4196-93E4-CA28DDABF350}" dt="2018-03-08T08:36:06.856" v="162"/>
      <pc:docMkLst>
        <pc:docMk/>
      </pc:docMkLst>
      <pc:sldChg chg="addSp modSp">
        <pc:chgData name="Ren Wang" userId="6bb86ce0b2baee69" providerId="Windows Live" clId="Web-{36477F37-1EDB-4196-93E4-CA28DDABF350}" dt="2018-03-08T08:20:09.651" v="16"/>
        <pc:sldMkLst>
          <pc:docMk/>
          <pc:sldMk cId="4193408855" sldId="379"/>
        </pc:sldMkLst>
        <pc:spChg chg="mod">
          <ac:chgData name="Ren Wang" userId="6bb86ce0b2baee69" providerId="Windows Live" clId="Web-{36477F37-1EDB-4196-93E4-CA28DDABF350}" dt="2018-03-08T08:19:35.134" v="8"/>
          <ac:spMkLst>
            <pc:docMk/>
            <pc:sldMk cId="4193408855" sldId="379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0:09.651" v="16"/>
          <ac:spMkLst>
            <pc:docMk/>
            <pc:sldMk cId="4193408855" sldId="379"/>
            <ac:spMk id="7" creationId="{B20A66C9-38F5-441C-9A62-20DC10665F00}"/>
          </ac:spMkLst>
        </pc:spChg>
        <pc:picChg chg="add mod modCrop">
          <ac:chgData name="Ren Wang" userId="6bb86ce0b2baee69" providerId="Windows Live" clId="Web-{36477F37-1EDB-4196-93E4-CA28DDABF350}" dt="2018-03-08T08:20:06.870" v="15"/>
          <ac:picMkLst>
            <pc:docMk/>
            <pc:sldMk cId="4193408855" sldId="379"/>
            <ac:picMk id="4" creationId="{6E0FB8B5-79F1-48AD-B615-4E19AED88C54}"/>
          </ac:picMkLst>
        </pc:picChg>
      </pc:sldChg>
      <pc:sldChg chg="del">
        <pc:chgData name="Ren Wang" userId="6bb86ce0b2baee69" providerId="Windows Live" clId="Web-{36477F37-1EDB-4196-93E4-CA28DDABF350}" dt="2018-03-08T08:20:24.918" v="17"/>
        <pc:sldMkLst>
          <pc:docMk/>
          <pc:sldMk cId="3563780402" sldId="380"/>
        </pc:sldMkLst>
      </pc:sldChg>
      <pc:sldChg chg="addSp delSp modSp">
        <pc:chgData name="Ren Wang" userId="6bb86ce0b2baee69" providerId="Windows Live" clId="Web-{36477F37-1EDB-4196-93E4-CA28DDABF350}" dt="2018-03-08T08:36:06.856" v="162"/>
        <pc:sldMkLst>
          <pc:docMk/>
          <pc:sldMk cId="1381146749" sldId="384"/>
        </pc:sldMkLst>
        <pc:spChg chg="mod">
          <ac:chgData name="Ren Wang" userId="6bb86ce0b2baee69" providerId="Windows Live" clId="Web-{36477F37-1EDB-4196-93E4-CA28DDABF350}" dt="2018-03-08T08:36:06.856" v="162"/>
          <ac:spMkLst>
            <pc:docMk/>
            <pc:sldMk cId="1381146749" sldId="384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9:16.359" v="64"/>
          <ac:spMkLst>
            <pc:docMk/>
            <pc:sldMk cId="1381146749" sldId="384"/>
            <ac:spMk id="17" creationId="{23199C25-67DB-4B44-BC6C-75BDC6DBD029}"/>
          </ac:spMkLst>
        </pc:spChg>
        <pc:spChg chg="add mod">
          <ac:chgData name="Ren Wang" userId="6bb86ce0b2baee69" providerId="Windows Live" clId="Web-{36477F37-1EDB-4196-93E4-CA28DDABF350}" dt="2018-03-08T08:29:26.547" v="66"/>
          <ac:spMkLst>
            <pc:docMk/>
            <pc:sldMk cId="1381146749" sldId="384"/>
            <ac:spMk id="18" creationId="{C467F233-FC21-47A2-84DD-B79AB860EE0B}"/>
          </ac:spMkLst>
        </pc:spChg>
        <pc:grpChg chg="del">
          <ac:chgData name="Ren Wang" userId="6bb86ce0b2baee69" providerId="Windows Live" clId="Web-{36477F37-1EDB-4196-93E4-CA28DDABF350}" dt="2018-03-08T08:28:12.732" v="56"/>
          <ac:grpSpMkLst>
            <pc:docMk/>
            <pc:sldMk cId="1381146749" sldId="384"/>
            <ac:grpSpMk id="7" creationId="{00000000-0000-0000-0000-000000000000}"/>
          </ac:grpSpMkLst>
        </pc:grpChg>
        <pc:picChg chg="del">
          <ac:chgData name="Ren Wang" userId="6bb86ce0b2baee69" providerId="Windows Live" clId="Web-{36477F37-1EDB-4196-93E4-CA28DDABF350}" dt="2018-03-08T08:28:12.326" v="55"/>
          <ac:picMkLst>
            <pc:docMk/>
            <pc:sldMk cId="1381146749" sldId="384"/>
            <ac:picMk id="11" creationId="{89BFE965-EAB2-4157-90C6-ADC75E193B3D}"/>
          </ac:picMkLst>
        </pc:picChg>
        <pc:picChg chg="add del mod">
          <ac:chgData name="Ren Wang" userId="6bb86ce0b2baee69" providerId="Windows Live" clId="Web-{36477F37-1EDB-4196-93E4-CA28DDABF350}" dt="2018-03-08T08:32:09.755" v="68"/>
          <ac:picMkLst>
            <pc:docMk/>
            <pc:sldMk cId="1381146749" sldId="384"/>
            <ac:picMk id="13" creationId="{06E5AEB8-058F-49B0-B353-DD7D778FB4EB}"/>
          </ac:picMkLst>
        </pc:picChg>
        <pc:picChg chg="add mod ord">
          <ac:chgData name="Ren Wang" userId="6bb86ce0b2baee69" providerId="Windows Live" clId="Web-{36477F37-1EDB-4196-93E4-CA28DDABF350}" dt="2018-03-08T08:33:51.008" v="144"/>
          <ac:picMkLst>
            <pc:docMk/>
            <pc:sldMk cId="1381146749" sldId="384"/>
            <ac:picMk id="19" creationId="{E88EDC6A-3159-44A8-A442-78EA4973BC75}"/>
          </ac:picMkLst>
        </pc:picChg>
      </pc:sldChg>
    </pc:docChg>
  </pc:docChgLst>
  <pc:docChgLst>
    <pc:chgData name="Ren Wang" userId="6bb86ce0b2baee69" providerId="Windows Live" clId="Web-{9FFA3D38-7BAD-42A2-8DF2-4E9183DC1D9B}"/>
    <pc:docChg chg="addSld delSld modSld sldOrd">
      <pc:chgData name="Ren Wang" userId="6bb86ce0b2baee69" providerId="Windows Live" clId="Web-{9FFA3D38-7BAD-42A2-8DF2-4E9183DC1D9B}" dt="2018-03-08T09:55:35.867" v="1127"/>
      <pc:docMkLst>
        <pc:docMk/>
      </pc:docMkLst>
      <pc:sldChg chg="modSp">
        <pc:chgData name="Ren Wang" userId="6bb86ce0b2baee69" providerId="Windows Live" clId="Web-{9FFA3D38-7BAD-42A2-8DF2-4E9183DC1D9B}" dt="2018-03-08T09:09:37.895" v="547"/>
        <pc:sldMkLst>
          <pc:docMk/>
          <pc:sldMk cId="3396387185" sldId="294"/>
        </pc:sldMkLst>
        <pc:spChg chg="mod">
          <ac:chgData name="Ren Wang" userId="6bb86ce0b2baee69" providerId="Windows Live" clId="Web-{9FFA3D38-7BAD-42A2-8DF2-4E9183DC1D9B}" dt="2018-03-08T09:09:37.895" v="547"/>
          <ac:spMkLst>
            <pc:docMk/>
            <pc:sldMk cId="3396387185" sldId="294"/>
            <ac:spMk id="8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52.395" v="556"/>
        <pc:sldMkLst>
          <pc:docMk/>
          <pc:sldMk cId="2187606807" sldId="378"/>
        </pc:sldMkLst>
        <pc:spChg chg="mod">
          <ac:chgData name="Ren Wang" userId="6bb86ce0b2baee69" providerId="Windows Live" clId="Web-{9FFA3D38-7BAD-42A2-8DF2-4E9183DC1D9B}" dt="2018-03-08T09:09:52.395" v="556"/>
          <ac:spMkLst>
            <pc:docMk/>
            <pc:sldMk cId="2187606807" sldId="378"/>
            <ac:spMk id="2" creationId="{00000000-0000-0000-0000-000000000000}"/>
          </ac:spMkLst>
        </pc:spChg>
      </pc:sldChg>
      <pc:sldChg chg="modSp mod modShow">
        <pc:chgData name="Ren Wang" userId="6bb86ce0b2baee69" providerId="Windows Live" clId="Web-{9FFA3D38-7BAD-42A2-8DF2-4E9183DC1D9B}" dt="2018-03-08T09:27:49.689" v="669"/>
        <pc:sldMkLst>
          <pc:docMk/>
          <pc:sldMk cId="4193408855" sldId="379"/>
        </pc:sldMkLst>
        <pc:spChg chg="mod">
          <ac:chgData name="Ren Wang" userId="6bb86ce0b2baee69" providerId="Windows Live" clId="Web-{9FFA3D38-7BAD-42A2-8DF2-4E9183DC1D9B}" dt="2018-03-08T09:27:49.689" v="669"/>
          <ac:spMkLst>
            <pc:docMk/>
            <pc:sldMk cId="4193408855" sldId="379"/>
            <ac:spMk id="2" creationId="{00000000-0000-0000-0000-000000000000}"/>
          </ac:spMkLst>
        </pc:spChg>
      </pc:sldChg>
      <pc:sldChg chg="addSp delSp modSp">
        <pc:chgData name="Ren Wang" userId="6bb86ce0b2baee69" providerId="Windows Live" clId="Web-{9FFA3D38-7BAD-42A2-8DF2-4E9183DC1D9B}" dt="2018-03-08T09:33:09.058" v="753"/>
        <pc:sldMkLst>
          <pc:docMk/>
          <pc:sldMk cId="1381146749" sldId="384"/>
        </pc:sldMkLst>
        <pc:spChg chg="mod">
          <ac:chgData name="Ren Wang" userId="6bb86ce0b2baee69" providerId="Windows Live" clId="Web-{9FFA3D38-7BAD-42A2-8DF2-4E9183DC1D9B}" dt="2018-03-08T08:52:46.635" v="200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10.926" v="706"/>
          <ac:spMkLst>
            <pc:docMk/>
            <pc:sldMk cId="1381146749" sldId="384"/>
            <ac:spMk id="14" creationId="{00000000-0000-0000-0000-000000000000}"/>
          </ac:spMkLst>
        </pc:spChg>
        <pc:spChg chg="del">
          <ac:chgData name="Ren Wang" userId="6bb86ce0b2baee69" providerId="Windows Live" clId="Web-{9FFA3D38-7BAD-42A2-8DF2-4E9183DC1D9B}" dt="2018-03-08T08:40:07.886" v="7"/>
          <ac:spMkLst>
            <pc:docMk/>
            <pc:sldMk cId="1381146749" sldId="384"/>
            <ac:spMk id="17" creationId="{23199C25-67DB-4B44-BC6C-75BDC6DBD029}"/>
          </ac:spMkLst>
        </pc:spChg>
        <pc:spChg chg="del">
          <ac:chgData name="Ren Wang" userId="6bb86ce0b2baee69" providerId="Windows Live" clId="Web-{9FFA3D38-7BAD-42A2-8DF2-4E9183DC1D9B}" dt="2018-03-08T08:40:08.104" v="8"/>
          <ac:spMkLst>
            <pc:docMk/>
            <pc:sldMk cId="1381146749" sldId="384"/>
            <ac:spMk id="18" creationId="{C467F233-FC21-47A2-84DD-B79AB860EE0B}"/>
          </ac:spMkLst>
        </pc:spChg>
        <pc:spChg chg="add mod">
          <ac:chgData name="Ren Wang" userId="6bb86ce0b2baee69" providerId="Windows Live" clId="Web-{9FFA3D38-7BAD-42A2-8DF2-4E9183DC1D9B}" dt="2018-03-08T09:33:09.058" v="753"/>
          <ac:spMkLst>
            <pc:docMk/>
            <pc:sldMk cId="1381146749" sldId="384"/>
            <ac:spMk id="28" creationId="{7EC7E13E-5BBE-48FF-8062-B4335ADCA354}"/>
          </ac:spMkLst>
        </pc:spChg>
        <pc:spChg chg="add mod">
          <ac:chgData name="Ren Wang" userId="6bb86ce0b2baee69" providerId="Windows Live" clId="Web-{9FFA3D38-7BAD-42A2-8DF2-4E9183DC1D9B}" dt="2018-03-08T08:53:46.762" v="219"/>
          <ac:spMkLst>
            <pc:docMk/>
            <pc:sldMk cId="1381146749" sldId="384"/>
            <ac:spMk id="30" creationId="{7028506C-9482-4D11-9887-ED9BE9734E98}"/>
          </ac:spMkLst>
        </pc:spChg>
        <pc:picChg chg="del">
          <ac:chgData name="Ren Wang" userId="6bb86ce0b2baee69" providerId="Windows Live" clId="Web-{9FFA3D38-7BAD-42A2-8DF2-4E9183DC1D9B}" dt="2018-03-08T08:40:06.948" v="6"/>
          <ac:picMkLst>
            <pc:docMk/>
            <pc:sldMk cId="1381146749" sldId="384"/>
            <ac:picMk id="19" creationId="{E88EDC6A-3159-44A8-A442-78EA4973BC75}"/>
          </ac:picMkLst>
        </pc:picChg>
        <pc:picChg chg="add del mod modCrop">
          <ac:chgData name="Ren Wang" userId="6bb86ce0b2baee69" providerId="Windows Live" clId="Web-{9FFA3D38-7BAD-42A2-8DF2-4E9183DC1D9B}" dt="2018-03-08T08:49:08.628" v="150"/>
          <ac:picMkLst>
            <pc:docMk/>
            <pc:sldMk cId="1381146749" sldId="384"/>
            <ac:picMk id="21" creationId="{F6DDA0F0-5A44-4FE0-B36B-235AE687AED7}"/>
          </ac:picMkLst>
        </pc:picChg>
        <pc:picChg chg="add del mod">
          <ac:chgData name="Ren Wang" userId="6bb86ce0b2baee69" providerId="Windows Live" clId="Web-{9FFA3D38-7BAD-42A2-8DF2-4E9183DC1D9B}" dt="2018-03-08T08:48:43.877" v="149"/>
          <ac:picMkLst>
            <pc:docMk/>
            <pc:sldMk cId="1381146749" sldId="384"/>
            <ac:picMk id="23" creationId="{2E2020B8-8973-46BD-AAFF-52F4AB22D803}"/>
          </ac:picMkLst>
        </pc:picChg>
        <pc:picChg chg="add mod modCrop">
          <ac:chgData name="Ren Wang" userId="6bb86ce0b2baee69" providerId="Windows Live" clId="Web-{9FFA3D38-7BAD-42A2-8DF2-4E9183DC1D9B}" dt="2018-03-08T08:52:49.807" v="201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Ren Wang" userId="6bb86ce0b2baee69" providerId="Windows Live" clId="Web-{9FFA3D38-7BAD-42A2-8DF2-4E9183DC1D9B}" dt="2018-03-08T09:36:42.880" v="812"/>
        <pc:sldMkLst>
          <pc:docMk/>
          <pc:sldMk cId="3507320198" sldId="385"/>
        </pc:sldMkLst>
        <pc:spChg chg="mod">
          <ac:chgData name="Ren Wang" userId="6bb86ce0b2baee69" providerId="Windows Live" clId="Web-{9FFA3D38-7BAD-42A2-8DF2-4E9183DC1D9B}" dt="2018-03-08T09:10:13.505" v="568"/>
          <ac:spMkLst>
            <pc:docMk/>
            <pc:sldMk cId="3507320198" sldId="385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6:42.880" v="812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29:37.489" v="721"/>
        <pc:sldMkLst>
          <pc:docMk/>
          <pc:sldMk cId="3864246868" sldId="386"/>
        </pc:sldMkLst>
        <pc:spChg chg="mod">
          <ac:chgData name="Ren Wang" userId="6bb86ce0b2baee69" providerId="Windows Live" clId="Web-{9FFA3D38-7BAD-42A2-8DF2-4E9183DC1D9B}" dt="2018-03-08T09:10:17.412" v="571"/>
          <ac:spMkLst>
            <pc:docMk/>
            <pc:sldMk cId="3864246868" sldId="386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37.489" v="721"/>
          <ac:spMkLst>
            <pc:docMk/>
            <pc:sldMk cId="3864246868" sldId="386"/>
            <ac:spMk id="3" creationId="{00000000-0000-0000-0000-000000000000}"/>
          </ac:spMkLst>
        </pc:spChg>
      </pc:sldChg>
      <pc:sldChg chg="del">
        <pc:chgData name="Ren Wang" userId="6bb86ce0b2baee69" providerId="Windows Live" clId="Web-{9FFA3D38-7BAD-42A2-8DF2-4E9183DC1D9B}" dt="2018-03-08T09:36:46.068" v="813"/>
        <pc:sldMkLst>
          <pc:docMk/>
          <pc:sldMk cId="650598106" sldId="387"/>
        </pc:sldMkLst>
      </pc:sldChg>
      <pc:sldChg chg="modSp">
        <pc:chgData name="Ren Wang" userId="6bb86ce0b2baee69" providerId="Windows Live" clId="Web-{9FFA3D38-7BAD-42A2-8DF2-4E9183DC1D9B}" dt="2018-03-08T09:30:55.804" v="728"/>
        <pc:sldMkLst>
          <pc:docMk/>
          <pc:sldMk cId="3851381235" sldId="388"/>
        </pc:sldMkLst>
        <pc:spChg chg="mod">
          <ac:chgData name="Ren Wang" userId="6bb86ce0b2baee69" providerId="Windows Live" clId="Web-{9FFA3D38-7BAD-42A2-8DF2-4E9183DC1D9B}" dt="2018-03-08T09:09:48.864" v="553"/>
          <ac:spMkLst>
            <pc:docMk/>
            <pc:sldMk cId="3851381235" sldId="388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0:55.804" v="728"/>
          <ac:spMkLst>
            <pc:docMk/>
            <pc:sldMk cId="3851381235" sldId="388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22.316" v="535"/>
        <pc:sldMkLst>
          <pc:docMk/>
          <pc:sldMk cId="2761848471" sldId="389"/>
        </pc:sldMkLst>
        <pc:spChg chg="mod">
          <ac:chgData name="Ren Wang" userId="6bb86ce0b2baee69" providerId="Windows Live" clId="Web-{9FFA3D38-7BAD-42A2-8DF2-4E9183DC1D9B}" dt="2018-03-08T09:09:22.316" v="535"/>
          <ac:spMkLst>
            <pc:docMk/>
            <pc:sldMk cId="2761848471" sldId="389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42.348" v="550"/>
        <pc:sldMkLst>
          <pc:docMk/>
          <pc:sldMk cId="1437471373" sldId="390"/>
        </pc:sldMkLst>
        <pc:spChg chg="mod">
          <ac:chgData name="Ren Wang" userId="6bb86ce0b2baee69" providerId="Windows Live" clId="Web-{9FFA3D38-7BAD-42A2-8DF2-4E9183DC1D9B}" dt="2018-03-08T09:09:42.348" v="550"/>
          <ac:spMkLst>
            <pc:docMk/>
            <pc:sldMk cId="1437471373" sldId="390"/>
            <ac:spMk id="8" creationId="{00000000-0000-0000-0000-000000000000}"/>
          </ac:spMkLst>
        </pc:spChg>
      </pc:sldChg>
      <pc:sldChg chg="modSp ord">
        <pc:chgData name="Ren Wang" userId="6bb86ce0b2baee69" providerId="Windows Live" clId="Web-{9FFA3D38-7BAD-42A2-8DF2-4E9183DC1D9B}" dt="2018-03-08T09:50:40.076" v="1011"/>
        <pc:sldMkLst>
          <pc:docMk/>
          <pc:sldMk cId="2282625539" sldId="391"/>
        </pc:sldMkLst>
        <pc:spChg chg="mod">
          <ac:chgData name="Ren Wang" userId="6bb86ce0b2baee69" providerId="Windows Live" clId="Web-{9FFA3D38-7BAD-42A2-8DF2-4E9183DC1D9B}" dt="2018-03-08T09:09:34.270" v="544"/>
          <ac:spMkLst>
            <pc:docMk/>
            <pc:sldMk cId="2282625539" sldId="391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37:07.475" v="815"/>
        <pc:sldMkLst>
          <pc:docMk/>
          <pc:sldMk cId="3622409873" sldId="392"/>
        </pc:sldMkLst>
        <pc:spChg chg="mod">
          <ac:chgData name="Ren Wang" userId="6bb86ce0b2baee69" providerId="Windows Live" clId="Web-{9FFA3D38-7BAD-42A2-8DF2-4E9183DC1D9B}" dt="2018-03-08T09:37:07.475" v="815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Ren Wang" userId="6bb86ce0b2baee69" providerId="Windows Live" clId="Web-{9FFA3D38-7BAD-42A2-8DF2-4E9183DC1D9B}" dt="2018-03-08T09:09:30.457" v="541"/>
        <pc:sldMkLst>
          <pc:docMk/>
          <pc:sldMk cId="1011983060" sldId="393"/>
        </pc:sldMkLst>
        <pc:spChg chg="mod">
          <ac:chgData name="Ren Wang" userId="6bb86ce0b2baee69" providerId="Windows Live" clId="Web-{9FFA3D38-7BAD-42A2-8DF2-4E9183DC1D9B}" dt="2018-03-08T09:09:30.457" v="541"/>
          <ac:spMkLst>
            <pc:docMk/>
            <pc:sldMk cId="1011983060" sldId="393"/>
            <ac:spMk id="2" creationId="{E1829043-3300-4CC7-9ADB-E22044A0DEA9}"/>
          </ac:spMkLst>
        </pc:spChg>
      </pc:sldChg>
      <pc:sldChg chg="addSp delSp modSp add replId">
        <pc:chgData name="Ren Wang" userId="6bb86ce0b2baee69" providerId="Windows Live" clId="Web-{9FFA3D38-7BAD-42A2-8DF2-4E9183DC1D9B}" dt="2018-03-08T09:34:24.014" v="771"/>
        <pc:sldMkLst>
          <pc:docMk/>
          <pc:sldMk cId="3249549254" sldId="394"/>
        </pc:sldMkLst>
        <pc:spChg chg="mod">
          <ac:chgData name="Ren Wang" userId="6bb86ce0b2baee69" providerId="Windows Live" clId="Web-{9FFA3D38-7BAD-42A2-8DF2-4E9183DC1D9B}" dt="2018-03-08T08:52:42.697" v="198"/>
          <ac:spMkLst>
            <pc:docMk/>
            <pc:sldMk cId="3249549254" sldId="394"/>
            <ac:spMk id="3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8:54:08.309" v="223"/>
          <ac:spMkLst>
            <pc:docMk/>
            <pc:sldMk cId="3249549254" sldId="394"/>
            <ac:spMk id="8" creationId="{1EE08EEE-2DCF-4E87-8D80-794F7756A993}"/>
          </ac:spMkLst>
        </pc:spChg>
        <pc:spChg chg="add mod">
          <ac:chgData name="Ren Wang" userId="6bb86ce0b2baee69" providerId="Windows Live" clId="Web-{9FFA3D38-7BAD-42A2-8DF2-4E9183DC1D9B}" dt="2018-03-08T08:54:24.513" v="226"/>
          <ac:spMkLst>
            <pc:docMk/>
            <pc:sldMk cId="3249549254" sldId="394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3:31.356" v="767"/>
          <ac:spMkLst>
            <pc:docMk/>
            <pc:sldMk cId="3249549254" sldId="394"/>
            <ac:spMk id="10" creationId="{50223708-511B-40F6-93EA-CED6F2953B77}"/>
          </ac:spMkLst>
        </pc:spChg>
        <pc:spChg chg="add mod">
          <ac:chgData name="Ren Wang" userId="6bb86ce0b2baee69" providerId="Windows Live" clId="Web-{9FFA3D38-7BAD-42A2-8DF2-4E9183DC1D9B}" dt="2018-03-08T09:34:24.014" v="771"/>
          <ac:spMkLst>
            <pc:docMk/>
            <pc:sldMk cId="3249549254" sldId="394"/>
            <ac:spMk id="12" creationId="{FCACD424-E712-46C1-A83F-1A8EA16F0605}"/>
          </ac:spMkLst>
        </pc:spChg>
        <pc:spChg chg="mod">
          <ac:chgData name="Ren Wang" userId="6bb86ce0b2baee69" providerId="Windows Live" clId="Web-{9FFA3D38-7BAD-42A2-8DF2-4E9183DC1D9B}" dt="2018-03-08T09:29:15.395" v="709"/>
          <ac:spMkLst>
            <pc:docMk/>
            <pc:sldMk cId="3249549254" sldId="394"/>
            <ac:spMk id="14" creationId="{00000000-0000-0000-0000-000000000000}"/>
          </ac:spMkLst>
        </pc:spChg>
        <pc:picChg chg="add mod">
          <ac:chgData name="Ren Wang" userId="6bb86ce0b2baee69" providerId="Windows Live" clId="Web-{9FFA3D38-7BAD-42A2-8DF2-4E9183DC1D9B}" dt="2018-03-08T08:52:57.057" v="202"/>
          <ac:picMkLst>
            <pc:docMk/>
            <pc:sldMk cId="3249549254" sldId="394"/>
            <ac:picMk id="2" creationId="{EBA4DE0A-8D75-457F-9F83-6742207D2434}"/>
          </ac:picMkLst>
        </pc:picChg>
        <pc:picChg chg="add mod">
          <ac:chgData name="Ren Wang" userId="6bb86ce0b2baee69" providerId="Windows Live" clId="Web-{9FFA3D38-7BAD-42A2-8DF2-4E9183DC1D9B}" dt="2018-03-08T08:52:57.057" v="203"/>
          <ac:picMkLst>
            <pc:docMk/>
            <pc:sldMk cId="3249549254" sldId="394"/>
            <ac:picMk id="6" creationId="{15ACFD56-9A5D-4B16-A650-34D6BFB00EF6}"/>
          </ac:picMkLst>
        </pc:picChg>
        <pc:picChg chg="del">
          <ac:chgData name="Ren Wang" userId="6bb86ce0b2baee69" providerId="Windows Live" clId="Web-{9FFA3D38-7BAD-42A2-8DF2-4E9183DC1D9B}" dt="2018-03-08T08:50:06.630" v="178"/>
          <ac:picMkLst>
            <pc:docMk/>
            <pc:sldMk cId="3249549254" sldId="394"/>
            <ac:picMk id="21" creationId="{F6DDA0F0-5A44-4FE0-B36B-235AE687AED7}"/>
          </ac:picMkLst>
        </pc:picChg>
        <pc:picChg chg="del">
          <ac:chgData name="Ren Wang" userId="6bb86ce0b2baee69" providerId="Windows Live" clId="Web-{9FFA3D38-7BAD-42A2-8DF2-4E9183DC1D9B}" dt="2018-03-08T08:50:51.272" v="187"/>
          <ac:picMkLst>
            <pc:docMk/>
            <pc:sldMk cId="3249549254" sldId="394"/>
            <ac:picMk id="23" creationId="{2E2020B8-8973-46BD-AAFF-52F4AB22D803}"/>
          </ac:picMkLst>
        </pc:picChg>
      </pc:sldChg>
      <pc:sldChg chg="delSp add del replId">
        <pc:chgData name="Ren Wang" userId="6bb86ce0b2baee69" providerId="Windows Live" clId="Web-{9FFA3D38-7BAD-42A2-8DF2-4E9183DC1D9B}" dt="2018-03-08T08:55:32.843" v="233"/>
        <pc:sldMkLst>
          <pc:docMk/>
          <pc:sldMk cId="1348378490" sldId="395"/>
        </pc:sldMkLst>
        <pc:spChg chg="del">
          <ac:chgData name="Ren Wang" userId="6bb86ce0b2baee69" providerId="Windows Live" clId="Web-{9FFA3D38-7BAD-42A2-8DF2-4E9183DC1D9B}" dt="2018-03-08T08:55:02.280" v="230"/>
          <ac:spMkLst>
            <pc:docMk/>
            <pc:sldMk cId="1348378490" sldId="395"/>
            <ac:spMk id="8" creationId="{1EE08EEE-2DCF-4E87-8D80-794F7756A993}"/>
          </ac:spMkLst>
        </pc:spChg>
        <pc:spChg chg="del">
          <ac:chgData name="Ren Wang" userId="6bb86ce0b2baee69" providerId="Windows Live" clId="Web-{9FFA3D38-7BAD-42A2-8DF2-4E9183DC1D9B}" dt="2018-03-08T08:55:01.983" v="229"/>
          <ac:spMkLst>
            <pc:docMk/>
            <pc:sldMk cId="1348378490" sldId="395"/>
            <ac:spMk id="9" creationId="{52EE2D14-40E2-4D42-B83B-49B6D7EBCDFC}"/>
          </ac:spMkLst>
        </pc:spChg>
        <pc:picChg chg="del">
          <ac:chgData name="Ren Wang" userId="6bb86ce0b2baee69" providerId="Windows Live" clId="Web-{9FFA3D38-7BAD-42A2-8DF2-4E9183DC1D9B}" dt="2018-03-08T08:55:03.061" v="231"/>
          <ac:picMkLst>
            <pc:docMk/>
            <pc:sldMk cId="1348378490" sldId="395"/>
            <ac:picMk id="2" creationId="{EBA4DE0A-8D75-457F-9F83-6742207D2434}"/>
          </ac:picMkLst>
        </pc:picChg>
        <pc:picChg chg="del">
          <ac:chgData name="Ren Wang" userId="6bb86ce0b2baee69" providerId="Windows Live" clId="Web-{9FFA3D38-7BAD-42A2-8DF2-4E9183DC1D9B}" dt="2018-03-08T08:55:00.780" v="228"/>
          <ac:picMkLst>
            <pc:docMk/>
            <pc:sldMk cId="1348378490" sldId="395"/>
            <ac:picMk id="6" creationId="{15ACFD56-9A5D-4B16-A650-34D6BFB00EF6}"/>
          </ac:picMkLst>
        </pc:picChg>
      </pc:sldChg>
      <pc:sldChg chg="addSp delSp modSp add replId">
        <pc:chgData name="Ren Wang" userId="6bb86ce0b2baee69" providerId="Windows Live" clId="Web-{9FFA3D38-7BAD-42A2-8DF2-4E9183DC1D9B}" dt="2018-03-08T09:35:23.750" v="796"/>
        <pc:sldMkLst>
          <pc:docMk/>
          <pc:sldMk cId="85504697" sldId="396"/>
        </pc:sldMkLst>
        <pc:spChg chg="mod">
          <ac:chgData name="Ren Wang" userId="6bb86ce0b2baee69" providerId="Windows Live" clId="Web-{9FFA3D38-7BAD-42A2-8DF2-4E9183DC1D9B}" dt="2018-03-08T09:32:38.511" v="750"/>
          <ac:spMkLst>
            <pc:docMk/>
            <pc:sldMk cId="85504697" sldId="396"/>
            <ac:spMk id="3" creationId="{00000000-0000-0000-0000-000000000000}"/>
          </ac:spMkLst>
        </pc:spChg>
        <pc:spChg chg="add del mod">
          <ac:chgData name="Ren Wang" userId="6bb86ce0b2baee69" providerId="Windows Live" clId="Web-{9FFA3D38-7BAD-42A2-8DF2-4E9183DC1D9B}" dt="2018-03-08T09:32:44.683" v="751"/>
          <ac:spMkLst>
            <pc:docMk/>
            <pc:sldMk cId="85504697" sldId="396"/>
            <ac:spMk id="8" creationId="{1EE08EEE-2DCF-4E87-8D80-794F7756A993}"/>
          </ac:spMkLst>
        </pc:spChg>
        <pc:spChg chg="mod">
          <ac:chgData name="Ren Wang" userId="6bb86ce0b2baee69" providerId="Windows Live" clId="Web-{9FFA3D38-7BAD-42A2-8DF2-4E9183DC1D9B}" dt="2018-03-08T09:19:01.538" v="635"/>
          <ac:spMkLst>
            <pc:docMk/>
            <pc:sldMk cId="85504697" sldId="396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5:02.140" v="784"/>
          <ac:spMkLst>
            <pc:docMk/>
            <pc:sldMk cId="85504697" sldId="396"/>
            <ac:spMk id="12" creationId="{BE67484F-C4EC-4138-8BD0-3EC62A109FF4}"/>
          </ac:spMkLst>
        </pc:spChg>
        <pc:spChg chg="mod ord">
          <ac:chgData name="Ren Wang" userId="6bb86ce0b2baee69" providerId="Windows Live" clId="Web-{9FFA3D38-7BAD-42A2-8DF2-4E9183DC1D9B}" dt="2018-03-08T09:29:19.004" v="712"/>
          <ac:spMkLst>
            <pc:docMk/>
            <pc:sldMk cId="85504697" sldId="396"/>
            <ac:spMk id="14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9:35:23.750" v="796"/>
          <ac:spMkLst>
            <pc:docMk/>
            <pc:sldMk cId="85504697" sldId="396"/>
            <ac:spMk id="15" creationId="{43C053AC-485F-4103-A2D5-BAC4C8830015}"/>
          </ac:spMkLst>
        </pc:spChg>
        <pc:picChg chg="add del">
          <ac:chgData name="Ren Wang" userId="6bb86ce0b2baee69" providerId="Windows Live" clId="Web-{9FFA3D38-7BAD-42A2-8DF2-4E9183DC1D9B}" dt="2018-03-08T08:58:58.900" v="256"/>
          <ac:picMkLst>
            <pc:docMk/>
            <pc:sldMk cId="85504697" sldId="396"/>
            <ac:picMk id="2" creationId="{EBA4DE0A-8D75-457F-9F83-6742207D2434}"/>
          </ac:picMkLst>
        </pc:picChg>
        <pc:picChg chg="add mod ord modCrop">
          <ac:chgData name="Ren Wang" userId="6bb86ce0b2baee69" providerId="Windows Live" clId="Web-{9FFA3D38-7BAD-42A2-8DF2-4E9183DC1D9B}" dt="2018-03-08T09:19:21.413" v="640"/>
          <ac:picMkLst>
            <pc:docMk/>
            <pc:sldMk cId="85504697" sldId="396"/>
            <ac:picMk id="4" creationId="{CCBB8A07-53D0-4597-94B1-12C218C0A44B}"/>
          </ac:picMkLst>
        </pc:picChg>
        <pc:picChg chg="add del mod">
          <ac:chgData name="Ren Wang" userId="6bb86ce0b2baee69" providerId="Windows Live" clId="Web-{9FFA3D38-7BAD-42A2-8DF2-4E9183DC1D9B}" dt="2018-03-08T09:04:08.597" v="322"/>
          <ac:picMkLst>
            <pc:docMk/>
            <pc:sldMk cId="85504697" sldId="396"/>
            <ac:picMk id="6" creationId="{15ACFD56-9A5D-4B16-A650-34D6BFB00EF6}"/>
          </ac:picMkLst>
        </pc:picChg>
        <pc:picChg chg="add mod ord">
          <ac:chgData name="Ren Wang" userId="6bb86ce0b2baee69" providerId="Windows Live" clId="Web-{9FFA3D38-7BAD-42A2-8DF2-4E9183DC1D9B}" dt="2018-03-08T09:18:55.053" v="633"/>
          <ac:picMkLst>
            <pc:docMk/>
            <pc:sldMk cId="85504697" sldId="396"/>
            <ac:picMk id="10" creationId="{459BC494-7714-4C85-8384-011FF595E225}"/>
          </ac:picMkLst>
        </pc:picChg>
      </pc:sldChg>
      <pc:sldChg chg="delSp modSp add replId">
        <pc:chgData name="Ren Wang" userId="6bb86ce0b2baee69" providerId="Windows Live" clId="Web-{9FFA3D38-7BAD-42A2-8DF2-4E9183DC1D9B}" dt="2018-03-08T09:55:35.867" v="1127"/>
        <pc:sldMkLst>
          <pc:docMk/>
          <pc:sldMk cId="3246849602" sldId="397"/>
        </pc:sldMkLst>
        <pc:spChg chg="mod">
          <ac:chgData name="Ren Wang" userId="6bb86ce0b2baee69" providerId="Windows Live" clId="Web-{9FFA3D38-7BAD-42A2-8DF2-4E9183DC1D9B}" dt="2018-03-08T09:37:13.147" v="820"/>
          <ac:spMkLst>
            <pc:docMk/>
            <pc:sldMk cId="3246849602" sldId="397"/>
            <ac:spMk id="2" creationId="{619526D9-DA7A-4926-AC16-7A54FC3A0DD7}"/>
          </ac:spMkLst>
        </pc:spChg>
        <pc:spChg chg="mod">
          <ac:chgData name="Ren Wang" userId="6bb86ce0b2baee69" providerId="Windows Live" clId="Web-{9FFA3D38-7BAD-42A2-8DF2-4E9183DC1D9B}" dt="2018-03-08T09:55:35.867" v="1127"/>
          <ac:spMkLst>
            <pc:docMk/>
            <pc:sldMk cId="3246849602" sldId="397"/>
            <ac:spMk id="6" creationId="{DCD28B2F-57DC-4A27-A0E5-04D21AA15C9B}"/>
          </ac:spMkLst>
        </pc:spChg>
        <pc:spChg chg="del">
          <ac:chgData name="Ren Wang" userId="6bb86ce0b2baee69" providerId="Windows Live" clId="Web-{9FFA3D38-7BAD-42A2-8DF2-4E9183DC1D9B}" dt="2018-03-08T09:38:24.700" v="824"/>
          <ac:spMkLst>
            <pc:docMk/>
            <pc:sldMk cId="3246849602" sldId="397"/>
            <ac:spMk id="11" creationId="{8E7E0A06-109C-4ACF-964B-C9FC51625E19}"/>
          </ac:spMkLst>
        </pc:spChg>
        <pc:picChg chg="del">
          <ac:chgData name="Ren Wang" userId="6bb86ce0b2baee69" providerId="Windows Live" clId="Web-{9FFA3D38-7BAD-42A2-8DF2-4E9183DC1D9B}" dt="2018-03-08T09:38:23.575" v="823"/>
          <ac:picMkLst>
            <pc:docMk/>
            <pc:sldMk cId="3246849602" sldId="397"/>
            <ac:picMk id="7" creationId="{C1BFFAB3-3C8A-4536-BC5B-B8184F4805D5}"/>
          </ac:picMkLst>
        </pc:picChg>
        <pc:picChg chg="del">
          <ac:chgData name="Ren Wang" userId="6bb86ce0b2baee69" providerId="Windows Live" clId="Web-{9FFA3D38-7BAD-42A2-8DF2-4E9183DC1D9B}" dt="2018-03-08T09:38:24.747" v="825"/>
          <ac:picMkLst>
            <pc:docMk/>
            <pc:sldMk cId="3246849602" sldId="397"/>
            <ac:picMk id="9" creationId="{3272EA9F-E463-4A0C-82AF-295C1AC77424}"/>
          </ac:picMkLst>
        </pc:picChg>
      </pc:sldChg>
      <pc:sldChg chg="add replId">
        <pc:chgData name="Ren Wang" userId="6bb86ce0b2baee69" providerId="Windows Live" clId="Web-{9FFA3D38-7BAD-42A2-8DF2-4E9183DC1D9B}" dt="2018-03-08T09:55:23.570" v="1122"/>
        <pc:sldMkLst>
          <pc:docMk/>
          <pc:sldMk cId="1401868826" sldId="398"/>
        </pc:sldMkLst>
      </pc:sldChg>
    </pc:docChg>
  </pc:docChgLst>
  <pc:docChgLst>
    <pc:chgData name="Guest User" providerId="Windows Live" clId="Web-{BB5E49D7-CD0F-401C-A48D-ED01B4E0375D}"/>
    <pc:docChg chg="modSld">
      <pc:chgData name="Guest User" userId="" providerId="Windows Live" clId="Web-{BB5E49D7-CD0F-401C-A48D-ED01B4E0375D}" dt="2018-03-08T06:56:33.201" v="27"/>
      <pc:docMkLst>
        <pc:docMk/>
      </pc:docMkLst>
      <pc:sldChg chg="modSp">
        <pc:chgData name="Guest User" userId="" providerId="Windows Live" clId="Web-{BB5E49D7-CD0F-401C-A48D-ED01B4E0375D}" dt="2018-03-08T06:56:33.201" v="26"/>
        <pc:sldMkLst>
          <pc:docMk/>
          <pc:sldMk cId="2761848471" sldId="389"/>
        </pc:sldMkLst>
        <pc:spChg chg="mod">
          <ac:chgData name="Guest User" userId="" providerId="Windows Live" clId="Web-{BB5E49D7-CD0F-401C-A48D-ED01B4E0375D}" dt="2018-03-08T06:56:33.201" v="26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BB5E49D7-CD0F-401C-A48D-ED01B4E0375D}" dt="2018-03-08T06:54:29.991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D6F7154E-20F8-4A64-BA18-FA475824A75C}"/>
    <pc:docChg chg="modSld">
      <pc:chgData name="Guest User" userId="" providerId="Windows Live" clId="Web-{D6F7154E-20F8-4A64-BA18-FA475824A75C}" dt="2018-03-08T06:55:50.339" v="14"/>
      <pc:docMkLst>
        <pc:docMk/>
      </pc:docMkLst>
      <pc:sldChg chg="modSp">
        <pc:chgData name="Guest User" userId="" providerId="Windows Live" clId="Web-{D6F7154E-20F8-4A64-BA18-FA475824A75C}" dt="2018-03-08T06:55:50.339" v="14"/>
        <pc:sldMkLst>
          <pc:docMk/>
          <pc:sldMk cId="2761848471" sldId="389"/>
        </pc:sldMkLst>
        <pc:spChg chg="mod">
          <ac:chgData name="Guest User" userId="" providerId="Windows Live" clId="Web-{D6F7154E-20F8-4A64-BA18-FA475824A75C}" dt="2018-03-08T06:55:50.339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1F29BBDF-83A1-462A-83AD-DA3A3BDF8AE3}"/>
    <pc:docChg chg="modSld">
      <pc:chgData name="Guest User" userId="" providerId="Windows Live" clId="Web-{1F29BBDF-83A1-462A-83AD-DA3A3BDF8AE3}" dt="2018-03-08T07:05:27.806" v="35"/>
      <pc:docMkLst>
        <pc:docMk/>
      </pc:docMkLst>
      <pc:sldChg chg="modSp">
        <pc:chgData name="Guest User" userId="" providerId="Windows Live" clId="Web-{1F29BBDF-83A1-462A-83AD-DA3A3BDF8AE3}" dt="2018-03-08T07:05:27.806" v="34"/>
        <pc:sldMkLst>
          <pc:docMk/>
          <pc:sldMk cId="2015866614" sldId="258"/>
        </pc:sldMkLst>
        <pc:spChg chg="mod">
          <ac:chgData name="Guest User" userId="" providerId="Windows Live" clId="Web-{1F29BBDF-83A1-462A-83AD-DA3A3BDF8AE3}" dt="2018-03-08T07:05:27.806" v="34"/>
          <ac:spMkLst>
            <pc:docMk/>
            <pc:sldMk cId="2015866614" sldId="258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E367-774E-4673-BDDA-737EEF538EED}" type="datetimeFigureOut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1E2A6-84EB-4BA7-A061-363233D7E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87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47A0-9C87-45F9-B558-C2149D221980}" type="datetimeFigureOut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C6E1-191F-4A7A-9EF1-638B268E67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8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88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5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包含小數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2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3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68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5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8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0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1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01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57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05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8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5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02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52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6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33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10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4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75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55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54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9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69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6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13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307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8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92BB1D-1D39-4F74-92DE-1E0059E3D528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7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55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426271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16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30389A-2085-4AD6-A1C3-6146CA6D24CE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234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448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3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5573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62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4202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3823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6552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3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6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3DCB83-C2AF-4F34-BB6C-B324B89B8AB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02831" y="2295714"/>
            <a:ext cx="10783685" cy="262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數位系統導論實驗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Lab9 Verilog</a:t>
            </a:r>
            <a:r>
              <a:rPr lang="zh-TW" alt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Modeling</a:t>
            </a:r>
            <a:r>
              <a:rPr lang="zh-TW" altLang="en-US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</a:t>
            </a:r>
            <a:endParaRPr lang="en-US" altLang="zh-TW" sz="55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Floating-Point Adder</a:t>
            </a:r>
            <a:endParaRPr lang="zh-TW" altLang="en-US" sz="55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Alignment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5" y="3250826"/>
            <a:ext cx="4265814" cy="31993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71600" y="4869556"/>
            <a:ext cx="1781175" cy="1743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368967" y="3260351"/>
            <a:ext cx="1408202" cy="1806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924302" y="3417713"/>
            <a:ext cx="466724" cy="925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42627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Exchange</a:t>
            </a:r>
            <a:r>
              <a:rPr lang="zh-TW" altLang="en-US" dirty="0"/>
              <a:t>：判斷</a:t>
            </a:r>
            <a:r>
              <a:rPr lang="en-US" altLang="zh-TW" dirty="0"/>
              <a:t>a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大，分別儲存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Control logic</a:t>
            </a:r>
            <a:r>
              <a:rPr lang="zh-TW" altLang="en-US" dirty="0" smtClean="0"/>
              <a:t>：控制硬體各個元件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Shift</a:t>
            </a:r>
            <a:r>
              <a:rPr lang="zh-TW" altLang="en-US" dirty="0" smtClean="0"/>
              <a:t>：將小的數值位移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1192705" y="45002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62187" y="291324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54692" y="30756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5555"/>
          <a:stretch/>
        </p:blipFill>
        <p:spPr>
          <a:xfrm>
            <a:off x="5907670" y="546154"/>
            <a:ext cx="6070751" cy="12758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4569" b="22436"/>
          <a:stretch/>
        </p:blipFill>
        <p:spPr>
          <a:xfrm>
            <a:off x="5907671" y="1967268"/>
            <a:ext cx="6070751" cy="29554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71" y="5044126"/>
            <a:ext cx="6087102" cy="12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Calculation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在此</a:t>
            </a:r>
            <a:r>
              <a:rPr lang="en-US" altLang="zh-TW" dirty="0" smtClean="0"/>
              <a:t>ALU</a:t>
            </a:r>
            <a:r>
              <a:rPr lang="zh-TW" altLang="en-US" dirty="0" smtClean="0"/>
              <a:t>中，我們將要運算的兩數以及運算符號傳入，加上</a:t>
            </a:r>
            <a:r>
              <a:rPr lang="en-US" altLang="zh-TW" dirty="0" smtClean="0"/>
              <a:t>grs</a:t>
            </a:r>
            <a:r>
              <a:rPr lang="zh-TW" altLang="en-US" dirty="0" smtClean="0"/>
              <a:t>以及考慮溢位的狀況，將兩者</a:t>
            </a:r>
            <a:r>
              <a:rPr lang="en-US" altLang="zh-TW" dirty="0" smtClean="0"/>
              <a:t>bit</a:t>
            </a:r>
            <a:r>
              <a:rPr lang="zh-TW" altLang="en-US" dirty="0" smtClean="0"/>
              <a:t>對齊，再做運算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20" y="3102712"/>
            <a:ext cx="7305675" cy="2314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9" y="3138509"/>
            <a:ext cx="3903461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07" y="3169217"/>
            <a:ext cx="4778913" cy="35275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Normalization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TW" i="0" dirty="0" smtClean="0"/>
              <a:t>Shift</a:t>
            </a:r>
            <a:r>
              <a:rPr lang="zh-TW" altLang="en-US" i="0" dirty="0" smtClean="0"/>
              <a:t>：決定要</a:t>
            </a:r>
            <a:r>
              <a:rPr lang="zh-TW" altLang="en-US" i="0" dirty="0"/>
              <a:t>向</a:t>
            </a:r>
            <a:r>
              <a:rPr lang="zh-TW" altLang="en-US" i="0" dirty="0" smtClean="0"/>
              <a:t>左或右移動幾位</a:t>
            </a:r>
            <a:endParaRPr lang="en-US" altLang="zh-TW" i="0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altLang="zh-TW" i="0" dirty="0" smtClean="0"/>
              <a:t>Adjust</a:t>
            </a:r>
            <a:r>
              <a:rPr lang="zh-TW" altLang="en-US" i="0" dirty="0" smtClean="0"/>
              <a:t>：依照位移</a:t>
            </a:r>
            <a:r>
              <a:rPr lang="en-US" altLang="zh-TW" i="0" dirty="0" smtClean="0"/>
              <a:t>bit</a:t>
            </a:r>
            <a:r>
              <a:rPr lang="zh-TW" altLang="en-US" i="0" dirty="0" smtClean="0"/>
              <a:t>調整指數與有效位</a:t>
            </a:r>
            <a:endParaRPr lang="en-US" altLang="zh-TW" i="0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66900" y="3571875"/>
            <a:ext cx="866775" cy="116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86842" y="4849994"/>
            <a:ext cx="791621" cy="1169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10795" y="32025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980539" y="51367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67" y="3251273"/>
            <a:ext cx="5697214" cy="27685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67" y="1434353"/>
            <a:ext cx="5731496" cy="17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2162"/>
          <a:stretch/>
        </p:blipFill>
        <p:spPr>
          <a:xfrm>
            <a:off x="772998" y="3076338"/>
            <a:ext cx="4675597" cy="35275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Normalization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 startAt="3"/>
            </a:pPr>
            <a:r>
              <a:rPr lang="en-US" altLang="zh-TW" i="0" dirty="0" smtClean="0"/>
              <a:t>Round</a:t>
            </a:r>
            <a:r>
              <a:rPr lang="zh-TW" altLang="en-US" i="0" dirty="0" smtClean="0"/>
              <a:t>：依照選擇模式進行捨</a:t>
            </a:r>
            <a:r>
              <a:rPr lang="zh-TW" altLang="en-US" i="0" dirty="0"/>
              <a:t>入</a:t>
            </a:r>
            <a:endParaRPr lang="en-US" altLang="zh-TW" i="0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3"/>
            </a:pPr>
            <a:r>
              <a:rPr lang="en-US" altLang="zh-TW" i="0" dirty="0" smtClean="0"/>
              <a:t>Add 1</a:t>
            </a:r>
            <a:r>
              <a:rPr lang="zh-TW" altLang="en-US" i="0" dirty="0" smtClean="0"/>
              <a:t>：將調整後與捨入後結果運算</a:t>
            </a:r>
            <a:endParaRPr lang="en-US" altLang="zh-TW" i="0" dirty="0" smtClean="0"/>
          </a:p>
          <a:p>
            <a:r>
              <a:rPr lang="zh-TW" altLang="en-US" dirty="0" smtClean="0"/>
              <a:t>最後將結果送出</a:t>
            </a:r>
            <a:endParaRPr lang="en-US" altLang="zh-TW" sz="200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93468" y="3452502"/>
            <a:ext cx="877478" cy="107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3313" y="4786312"/>
            <a:ext cx="710020" cy="107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571578" y="31369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53312" y="447080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69" y="1595718"/>
            <a:ext cx="6066102" cy="103215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369" y="2900125"/>
            <a:ext cx="6065723" cy="3524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5"/>
          <a:srcRect r="18007"/>
          <a:stretch/>
        </p:blipFill>
        <p:spPr>
          <a:xfrm>
            <a:off x="6032369" y="3506325"/>
            <a:ext cx="6065723" cy="271536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872360" y="3214842"/>
            <a:ext cx="1482066" cy="3270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輸入指令執行程式，檢視設計之 </a:t>
            </a:r>
            <a:r>
              <a:rPr lang="en-US" altLang="zh-TW" dirty="0" smtClean="0"/>
              <a:t>FPADD</a:t>
            </a:r>
            <a:r>
              <a:rPr lang="zh-TW" altLang="en-US" dirty="0" smtClean="0"/>
              <a:t> 功能是否有錯誤：</a:t>
            </a:r>
            <a:endParaRPr lang="en-US" altLang="zh-TW" dirty="0"/>
          </a:p>
          <a:p>
            <a:pPr lvl="1"/>
            <a:r>
              <a:rPr lang="en-US" altLang="zh-TW" sz="2000" i="0" dirty="0" err="1" smtClean="0"/>
              <a:t>iverilog</a:t>
            </a:r>
            <a:r>
              <a:rPr lang="zh-TW" altLang="en-US" sz="2000" i="0" dirty="0" smtClean="0"/>
              <a:t> </a:t>
            </a:r>
            <a:r>
              <a:rPr lang="en-US" altLang="zh-TW" sz="2000" i="0" dirty="0" smtClean="0"/>
              <a:t>–o</a:t>
            </a:r>
            <a:r>
              <a:rPr lang="zh-TW" altLang="en-US" sz="2000" i="0" dirty="0" smtClean="0"/>
              <a:t> </a:t>
            </a:r>
            <a:r>
              <a:rPr lang="en-US" altLang="zh-TW" sz="2000" i="0" dirty="0" err="1" smtClean="0"/>
              <a:t>testbench</a:t>
            </a:r>
            <a:r>
              <a:rPr lang="zh-TW" altLang="en-US" sz="2000" i="0" dirty="0" smtClean="0"/>
              <a:t> </a:t>
            </a:r>
            <a:r>
              <a:rPr lang="en-US" altLang="zh-TW" sz="2000" i="0" dirty="0" err="1" smtClean="0"/>
              <a:t>testbench.v</a:t>
            </a:r>
            <a:endParaRPr lang="en-US" altLang="zh-TW" sz="2000" i="0" dirty="0" smtClean="0"/>
          </a:p>
          <a:p>
            <a:pPr lvl="1"/>
            <a:r>
              <a:rPr lang="en-US" altLang="zh-TW" sz="2000" i="0" dirty="0" err="1"/>
              <a:t>v</a:t>
            </a:r>
            <a:r>
              <a:rPr lang="en-US" altLang="zh-TW" sz="2000" i="0" dirty="0" err="1" smtClean="0"/>
              <a:t>vp</a:t>
            </a:r>
            <a:r>
              <a:rPr lang="zh-TW" altLang="en-US" sz="2000" i="0" dirty="0" smtClean="0"/>
              <a:t> </a:t>
            </a:r>
            <a:r>
              <a:rPr lang="en-US" altLang="zh-TW" sz="2000" i="0" dirty="0" err="1" smtClean="0"/>
              <a:t>testbench</a:t>
            </a:r>
            <a:endParaRPr lang="en-US" altLang="zh-TW" sz="2000" i="0" dirty="0" smtClean="0"/>
          </a:p>
          <a:p>
            <a:pPr lvl="1"/>
            <a:r>
              <a:rPr lang="en-US" altLang="zh-TW" sz="2000" i="0" dirty="0" err="1"/>
              <a:t>g</a:t>
            </a:r>
            <a:r>
              <a:rPr lang="en-US" altLang="zh-TW" sz="2000" i="0" dirty="0" err="1" smtClean="0"/>
              <a:t>tkwave</a:t>
            </a:r>
            <a:r>
              <a:rPr lang="zh-TW" altLang="en-US" sz="2000" i="0" dirty="0" smtClean="0"/>
              <a:t> </a:t>
            </a:r>
            <a:r>
              <a:rPr lang="en-US" altLang="zh-TW" sz="2000" i="0" dirty="0" err="1" smtClean="0"/>
              <a:t>fpadder.vcd</a:t>
            </a:r>
            <a:endParaRPr lang="en-US" altLang="zh-TW" sz="2000" i="0" dirty="0" smtClean="0"/>
          </a:p>
          <a:p>
            <a:pPr lvl="1"/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67" r="4944"/>
          <a:stretch/>
        </p:blipFill>
        <p:spPr>
          <a:xfrm>
            <a:off x="828675" y="3352801"/>
            <a:ext cx="4924425" cy="2581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968" y="3352801"/>
            <a:ext cx="5645676" cy="2581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05751" y="3790950"/>
            <a:ext cx="2438400" cy="2067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20025" y="2949061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a=0.5,b=0.25,result=0.75</a:t>
            </a:r>
            <a:r>
              <a:rPr lang="zh-TW" altLang="en-US" dirty="0" smtClean="0"/>
              <a:t> 結果正</a:t>
            </a:r>
            <a:r>
              <a:rPr lang="zh-TW" altLang="en-US" dirty="0"/>
              <a:t>確</a:t>
            </a:r>
          </a:p>
        </p:txBody>
      </p:sp>
    </p:spTree>
    <p:extLst>
      <p:ext uri="{BB962C8B-B14F-4D97-AF65-F5344CB8AC3E}">
        <p14:creationId xmlns:p14="http://schemas.microsoft.com/office/powerpoint/2010/main" val="25906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完成範例中單精確度 </a:t>
            </a:r>
            <a:r>
              <a:rPr lang="en-US" altLang="zh-TW" dirty="0" smtClean="0"/>
              <a:t>(32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 浮點數加法器，使用</a:t>
            </a:r>
            <a:r>
              <a:rPr lang="en-US" altLang="zh-TW" dirty="0" err="1" smtClean="0"/>
              <a:t>GTKWave</a:t>
            </a:r>
            <a:r>
              <a:rPr lang="zh-TW" altLang="en-US" dirty="0" smtClean="0"/>
              <a:t>觀察其運算結果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利用作業一完成</a:t>
            </a:r>
            <a:r>
              <a:rPr lang="zh-TW" altLang="en-US" dirty="0"/>
              <a:t>半</a:t>
            </a:r>
            <a:r>
              <a:rPr lang="zh-TW" altLang="en-US" dirty="0" smtClean="0"/>
              <a:t>精度 </a:t>
            </a:r>
            <a:r>
              <a:rPr lang="en-US" altLang="zh-TW" dirty="0" smtClean="0"/>
              <a:t>(16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 浮點數加法器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作業說</a:t>
            </a:r>
            <a:r>
              <a:rPr lang="zh-TW" altLang="en-US" dirty="0" smtClean="0">
                <a:latin typeface="標楷體"/>
              </a:rPr>
              <a:t>明及課程評分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2095"/>
            <a:ext cx="11514666" cy="51559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/>
            <a:r>
              <a:rPr lang="en-US" altLang="zh-TW" dirty="0" smtClean="0"/>
              <a:t>Demo </a:t>
            </a:r>
            <a:r>
              <a:rPr lang="zh-TW" altLang="en-US" dirty="0" smtClean="0"/>
              <a:t>時間：</a:t>
            </a:r>
            <a:r>
              <a:rPr lang="en-US" altLang="zh-TW" dirty="0" smtClean="0"/>
              <a:t>5/21(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5/23(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，測驗時間分別為 </a:t>
            </a:r>
            <a:r>
              <a:rPr lang="en-US" altLang="zh-TW" dirty="0" smtClean="0"/>
              <a:t>19:30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19:50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20:10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20:30</a:t>
            </a:r>
            <a:endParaRPr lang="en-US" altLang="zh-TW" dirty="0" smtClean="0">
              <a:cs typeface="Times New Roman"/>
            </a:endParaRPr>
          </a:p>
          <a:p>
            <a:pPr marL="383540" indent="-383540" algn="just"/>
            <a:r>
              <a:rPr lang="en-US" altLang="zh-TW" dirty="0" smtClean="0"/>
              <a:t>Demo </a:t>
            </a:r>
            <a:r>
              <a:rPr lang="zh-TW" altLang="en-US" dirty="0"/>
              <a:t>梯次：與 </a:t>
            </a:r>
            <a:r>
              <a:rPr lang="zh-TW" altLang="en-US" dirty="0">
                <a:cs typeface="Times New Roman"/>
              </a:rPr>
              <a:t>Lab </a:t>
            </a:r>
            <a:r>
              <a:rPr lang="en-US" altLang="zh-TW" dirty="0"/>
              <a:t>1</a:t>
            </a:r>
            <a:r>
              <a:rPr lang="zh-TW" altLang="en-US" dirty="0"/>
              <a:t> 相同</a:t>
            </a:r>
          </a:p>
          <a:p>
            <a:pPr marL="383540" indent="-383540" algn="just"/>
            <a:r>
              <a:rPr lang="en-US" altLang="zh-TW" dirty="0"/>
              <a:t>Demo </a:t>
            </a:r>
            <a:r>
              <a:rPr lang="zh-TW" altLang="en-US" dirty="0"/>
              <a:t>地點</a:t>
            </a:r>
            <a:r>
              <a:rPr lang="zh-TW" altLang="en-US" dirty="0" smtClean="0"/>
              <a:t>：</a:t>
            </a:r>
            <a:r>
              <a:rPr lang="zh-TW" altLang="en-US" dirty="0" smtClean="0">
                <a:cs typeface="Times New Roman"/>
              </a:rPr>
              <a:t>工一</a:t>
            </a:r>
            <a:r>
              <a:rPr lang="zh-TW" altLang="en-US" dirty="0" smtClean="0">
                <a:cs typeface="Times New Roman"/>
              </a:rPr>
              <a:t>館</a:t>
            </a:r>
            <a:r>
              <a:rPr lang="en-US" altLang="zh-TW" smtClean="0">
                <a:cs typeface="Times New Roman"/>
              </a:rPr>
              <a:t>105</a:t>
            </a:r>
            <a:endParaRPr lang="en-US" altLang="zh-TW" dirty="0" smtClean="0">
              <a:cs typeface="Times New Roman"/>
            </a:endParaRPr>
          </a:p>
          <a:p>
            <a:pPr marL="383540" indent="-383540" algn="just"/>
            <a:r>
              <a:rPr lang="zh-TW" altLang="en-US" dirty="0"/>
              <a:t>評分方式：</a:t>
            </a:r>
            <a:endParaRPr lang="en-US" altLang="zh-TW" dirty="0"/>
          </a:p>
          <a:p>
            <a:pPr marL="913892" lvl="1" indent="-383540" algn="just"/>
            <a:r>
              <a:rPr lang="en-US" altLang="zh-TW" i="0" dirty="0"/>
              <a:t>Part1</a:t>
            </a:r>
            <a:r>
              <a:rPr lang="zh-TW" altLang="en-US" i="0" dirty="0"/>
              <a:t>：</a:t>
            </a:r>
            <a:r>
              <a:rPr lang="en-US" altLang="zh-TW" i="0" dirty="0"/>
              <a:t>20%</a:t>
            </a:r>
          </a:p>
          <a:p>
            <a:pPr marL="913892" lvl="1" indent="-383540" algn="just"/>
            <a:r>
              <a:rPr lang="en-US" altLang="zh-TW" i="0" dirty="0"/>
              <a:t>Part2</a:t>
            </a:r>
            <a:r>
              <a:rPr lang="zh-TW" altLang="en-US" i="0" dirty="0"/>
              <a:t>：</a:t>
            </a:r>
            <a:r>
              <a:rPr lang="en-US" altLang="zh-TW" i="0" dirty="0"/>
              <a:t>80%</a:t>
            </a:r>
          </a:p>
          <a:p>
            <a:pPr marL="1371092" lvl="2" indent="-383540" algn="just"/>
            <a:r>
              <a:rPr lang="en-US" altLang="zh-TW" dirty="0" err="1"/>
              <a:t>testbench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en-US" altLang="zh-TW" dirty="0" smtClean="0"/>
              <a:t>%</a:t>
            </a:r>
            <a:endParaRPr lang="en-US" altLang="zh-TW" dirty="0"/>
          </a:p>
          <a:p>
            <a:pPr marL="1371092" lvl="2" indent="-383540" algn="just"/>
            <a:r>
              <a:rPr lang="en-US" altLang="zh-TW" dirty="0" err="1"/>
              <a:t>testbench</a:t>
            </a:r>
            <a:r>
              <a:rPr lang="zh-TW" altLang="en-US" dirty="0"/>
              <a:t> 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en-US" altLang="zh-TW" dirty="0" smtClean="0"/>
              <a:t>%</a:t>
            </a:r>
            <a:endParaRPr lang="en-US" altLang="zh-TW" dirty="0"/>
          </a:p>
          <a:p>
            <a:pPr marL="1371092" lvl="2" indent="-383540" algn="just"/>
            <a:r>
              <a:rPr lang="en-US" altLang="zh-TW" dirty="0" err="1"/>
              <a:t>testbench</a:t>
            </a:r>
            <a:r>
              <a:rPr lang="zh-TW" altLang="en-US" dirty="0"/>
              <a:t> </a:t>
            </a: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20%</a:t>
            </a:r>
          </a:p>
          <a:p>
            <a:pPr marL="1371092" lvl="2" indent="-383540" algn="just"/>
            <a:r>
              <a:rPr lang="en-US" altLang="zh-TW" dirty="0"/>
              <a:t>Synthesizable 20%</a:t>
            </a:r>
            <a:endParaRPr lang="en-US" altLang="zh-TW" sz="2400" dirty="0"/>
          </a:p>
          <a:p>
            <a:pPr marL="383540" indent="-383540"/>
            <a:endParaRPr lang="en-US" altLang="zh-TW" dirty="0"/>
          </a:p>
          <a:p>
            <a:pPr marL="383540" indent="-383540"/>
            <a:endParaRPr lang="en-US" altLang="zh-TW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3DCB83-C2AF-4F34-BB6C-B324B89B8AB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課程目的</a:t>
            </a:r>
            <a:endParaRPr lang="en-US" altLang="zh-TW" dirty="0" smtClean="0"/>
          </a:p>
          <a:p>
            <a:r>
              <a:rPr lang="en-US" altLang="zh-TW" dirty="0" smtClean="0"/>
              <a:t>IEEE 754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en-US" altLang="zh-TW" dirty="0"/>
              <a:t>Floating-Point </a:t>
            </a:r>
            <a:r>
              <a:rPr lang="en-US" altLang="zh-TW" dirty="0" smtClean="0"/>
              <a:t>Addition</a:t>
            </a:r>
          </a:p>
          <a:p>
            <a:r>
              <a:rPr lang="en-US" altLang="zh-TW" dirty="0"/>
              <a:t>Floating-Point Adder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r>
              <a:rPr lang="zh-TW" altLang="en-US" dirty="0" smtClean="0"/>
              <a:t>作業說明及評分方式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3540" indent="-383540" algn="just"/>
            <a:r>
              <a:rPr lang="zh-TW" altLang="en-US" dirty="0" smtClean="0"/>
              <a:t>浮點數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floating-point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即是同學們熟知的科學記號表示法，利用正規化後的數值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 即 </a:t>
            </a:r>
            <a:r>
              <a:rPr lang="en-US" altLang="zh-TW" dirty="0" smtClean="0"/>
              <a:t>mantissa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與對應的指數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exponent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同時兼顧數值之精確度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precision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與動態範圍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dynamic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range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83540" indent="-383540" algn="just"/>
            <a:r>
              <a:rPr lang="zh-TW" altLang="en-US" dirty="0" smtClean="0"/>
              <a:t>本次實驗將介紹常見的浮點數表示法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IEEE</a:t>
            </a:r>
            <a:r>
              <a:rPr lang="zh-TW" altLang="en-US" dirty="0" smtClean="0"/>
              <a:t> </a:t>
            </a:r>
            <a:r>
              <a:rPr lang="en-US" altLang="zh-TW" dirty="0" smtClean="0"/>
              <a:t>754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及完成其運算單元之實作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IEEE</a:t>
            </a:r>
            <a:r>
              <a:rPr lang="zh-TW" altLang="en-US" dirty="0" smtClean="0"/>
              <a:t> </a:t>
            </a:r>
            <a:r>
              <a:rPr lang="en-US" altLang="zh-TW" dirty="0" smtClean="0"/>
              <a:t>754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IEEE</a:t>
            </a:r>
            <a:r>
              <a:rPr lang="zh-TW" altLang="en-US" dirty="0" smtClean="0"/>
              <a:t> 二進位浮點數算術標準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IEEE</a:t>
            </a:r>
            <a:r>
              <a:rPr lang="zh-TW" altLang="en-US" dirty="0" smtClean="0"/>
              <a:t> </a:t>
            </a:r>
            <a:r>
              <a:rPr lang="en-US" altLang="zh-TW" dirty="0" smtClean="0"/>
              <a:t>754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是當前最廣泛使用的浮點數運算標準，在 </a:t>
            </a:r>
            <a:r>
              <a:rPr lang="en-US" altLang="zh-TW" dirty="0" smtClean="0"/>
              <a:t>IEEE</a:t>
            </a:r>
            <a:r>
              <a:rPr lang="zh-TW" altLang="en-US" dirty="0" smtClean="0"/>
              <a:t> </a:t>
            </a:r>
            <a:r>
              <a:rPr lang="en-US" altLang="zh-TW" dirty="0" smtClean="0"/>
              <a:t>754</a:t>
            </a:r>
            <a:r>
              <a:rPr lang="zh-TW" altLang="en-US" dirty="0" smtClean="0"/>
              <a:t> 中表示浮點數值的方式</a:t>
            </a:r>
            <a:r>
              <a:rPr lang="zh-TW" altLang="en-US" dirty="0"/>
              <a:t>，包含半</a:t>
            </a:r>
            <a:r>
              <a:rPr lang="zh-TW" altLang="en-US" dirty="0" smtClean="0"/>
              <a:t>精確度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16</a:t>
            </a:r>
            <a:r>
              <a:rPr lang="zh-TW" altLang="en-US" dirty="0" smtClean="0"/>
              <a:t> 位元 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、單精確度 </a:t>
            </a:r>
            <a:r>
              <a:rPr lang="en-US" altLang="zh-TW" dirty="0" smtClean="0"/>
              <a:t>( 32 </a:t>
            </a:r>
            <a:r>
              <a:rPr lang="zh-TW" altLang="en-US" dirty="0" smtClean="0"/>
              <a:t>位元 </a:t>
            </a:r>
            <a:r>
              <a:rPr lang="en-US" altLang="zh-TW" dirty="0" smtClean="0"/>
              <a:t>) </a:t>
            </a:r>
            <a:r>
              <a:rPr lang="zh-TW" altLang="en-US" dirty="0" smtClean="0"/>
              <a:t>、雙精確度 </a:t>
            </a:r>
            <a:r>
              <a:rPr lang="en-US" altLang="zh-TW" dirty="0" smtClean="0"/>
              <a:t>( 64 </a:t>
            </a:r>
            <a:r>
              <a:rPr lang="zh-TW" altLang="en-US" dirty="0" smtClean="0"/>
              <a:t>位元</a:t>
            </a:r>
            <a:r>
              <a:rPr lang="en-US" altLang="zh-TW" dirty="0" smtClean="0"/>
              <a:t>) </a:t>
            </a:r>
            <a:r>
              <a:rPr lang="zh-TW" altLang="en-US" dirty="0"/>
              <a:t>、</a:t>
            </a:r>
            <a:r>
              <a:rPr lang="zh-TW" altLang="en-US" dirty="0" smtClean="0"/>
              <a:t>延伸單精確度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43</a:t>
            </a:r>
            <a:r>
              <a:rPr lang="zh-TW" altLang="en-US" dirty="0" smtClean="0"/>
              <a:t> 位元以上 </a:t>
            </a:r>
            <a:r>
              <a:rPr lang="en-US" altLang="zh-TW" dirty="0" smtClean="0"/>
              <a:t>)</a:t>
            </a:r>
            <a:r>
              <a:rPr lang="zh-TW" altLang="en-US" dirty="0" smtClean="0"/>
              <a:t> 以及延伸雙精度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 通常以 </a:t>
            </a:r>
            <a:r>
              <a:rPr lang="en-US" altLang="zh-TW" dirty="0" smtClean="0"/>
              <a:t>80</a:t>
            </a:r>
            <a:r>
              <a:rPr lang="zh-TW" altLang="en-US" dirty="0" smtClean="0"/>
              <a:t> 位元實作 </a:t>
            </a:r>
            <a:r>
              <a:rPr lang="en-US" altLang="zh-TW" dirty="0" smtClean="0"/>
              <a:t>)</a:t>
            </a:r>
          </a:p>
          <a:p>
            <a:pPr algn="just"/>
            <a:r>
              <a:rPr lang="zh-TW" altLang="en-US" dirty="0" smtClean="0"/>
              <a:t>以單精確度浮點數為例，在 </a:t>
            </a:r>
            <a:r>
              <a:rPr lang="en-US" altLang="zh-TW" dirty="0" smtClean="0"/>
              <a:t>32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 中，我們使用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 表示正值或負值，</a:t>
            </a:r>
            <a:r>
              <a:rPr lang="en-US" altLang="zh-TW" dirty="0" smtClean="0"/>
              <a:t>8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 表示指數，</a:t>
            </a:r>
            <a:r>
              <a:rPr lang="en-US" altLang="zh-TW" dirty="0" smtClean="0"/>
              <a:t>23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 表示尾數精度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5" y="4256567"/>
            <a:ext cx="6057900" cy="10572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31" y="4256567"/>
            <a:ext cx="4317889" cy="12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Floating-Point Addition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682" y="1595717"/>
            <a:ext cx="11325094" cy="513759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 smtClean="0"/>
              <a:t>我們將以三個步驟介紹</a:t>
            </a:r>
            <a:r>
              <a:rPr lang="en-US" altLang="zh-TW" dirty="0" smtClean="0"/>
              <a:t>IEEE</a:t>
            </a:r>
            <a:r>
              <a:rPr lang="zh-TW" altLang="en-US" dirty="0"/>
              <a:t> </a:t>
            </a:r>
            <a:r>
              <a:rPr lang="en-US" altLang="zh-TW" dirty="0" smtClean="0"/>
              <a:t>754</a:t>
            </a:r>
            <a:r>
              <a:rPr lang="zh-TW" altLang="en-US" dirty="0" smtClean="0"/>
              <a:t>單精度浮點數加法運算</a:t>
            </a:r>
            <a:endParaRPr lang="en-US" altLang="zh-TW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 smtClean="0"/>
              <a:t>對齊 </a:t>
            </a:r>
            <a:r>
              <a:rPr lang="en-US" altLang="zh-TW" dirty="0" smtClean="0"/>
              <a:t>( alignment )</a:t>
            </a:r>
          </a:p>
          <a:p>
            <a:pPr marL="530352" lvl="1" indent="0" algn="just">
              <a:buNone/>
            </a:pPr>
            <a:r>
              <a:rPr lang="zh-TW" altLang="en-US" i="0" dirty="0" smtClean="0"/>
              <a:t>開始運算之前，我們需要將兩數的次方及尾數對齊</a:t>
            </a:r>
            <a:endParaRPr lang="en-US" altLang="zh-TW" i="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 smtClean="0"/>
              <a:t>運算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alculation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</a:p>
          <a:p>
            <a:pPr marL="530352" lvl="1" indent="0" algn="just">
              <a:buNone/>
            </a:pPr>
            <a:r>
              <a:rPr lang="zh-TW" altLang="en-US" i="0" dirty="0" smtClean="0"/>
              <a:t>以正負號決定執行加法或減法</a:t>
            </a:r>
            <a:endParaRPr lang="en-US" altLang="zh-TW" i="0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正規化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smtClean="0"/>
              <a:t>normalization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530352" lvl="1" indent="0">
              <a:buNone/>
            </a:pPr>
            <a:r>
              <a:rPr lang="zh-TW" altLang="en-US" i="0" dirty="0" smtClean="0"/>
              <a:t>運算後的結果我們要轉回</a:t>
            </a:r>
            <a:r>
              <a:rPr lang="en-US" altLang="zh-TW" i="0" dirty="0" smtClean="0"/>
              <a:t>IEEE</a:t>
            </a:r>
            <a:r>
              <a:rPr lang="zh-TW" altLang="en-US" i="0" dirty="0" smtClean="0"/>
              <a:t> </a:t>
            </a:r>
            <a:r>
              <a:rPr lang="en-US" altLang="zh-TW" i="0" dirty="0" smtClean="0"/>
              <a:t>754</a:t>
            </a:r>
            <a:r>
              <a:rPr lang="zh-TW" altLang="en-US" i="0" dirty="0" smtClean="0"/>
              <a:t>表示法，而在運算的過程中可能因為精確度造成</a:t>
            </a:r>
            <a:r>
              <a:rPr lang="en-US" altLang="zh-TW" i="0" dirty="0" smtClean="0"/>
              <a:t>bit</a:t>
            </a:r>
            <a:r>
              <a:rPr lang="zh-TW" altLang="en-US" i="0" dirty="0" smtClean="0"/>
              <a:t>過多，這時我們需要將這些</a:t>
            </a:r>
            <a:r>
              <a:rPr lang="en-US" altLang="zh-TW" i="0" dirty="0" smtClean="0"/>
              <a:t>bit</a:t>
            </a:r>
            <a:r>
              <a:rPr lang="zh-TW" altLang="en-US" i="0" dirty="0" smtClean="0"/>
              <a:t>做捨入</a:t>
            </a:r>
            <a:endParaRPr lang="en-US" altLang="zh-TW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Floating-Point Addition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9682" y="1595717"/>
                <a:ext cx="11522318" cy="51375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dirty="0" smtClean="0"/>
                  <a:t>我們浮點</a:t>
                </a:r>
                <a:r>
                  <a:rPr lang="zh-TW" altLang="en-US" dirty="0"/>
                  <a:t>數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的示範</a:t>
                </a:r>
                <a:r>
                  <a:rPr lang="en-US" altLang="zh-TW" dirty="0" smtClean="0"/>
                  <a:t>IEEE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754</a:t>
                </a:r>
                <a:r>
                  <a:rPr lang="zh-TW" altLang="en-US" dirty="0" smtClean="0"/>
                  <a:t>加法運算，</a:t>
                </a:r>
                <a:r>
                  <a:rPr lang="en-US" altLang="zh-TW" dirty="0" smtClean="0"/>
                  <a:t>s = a + b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530352" lvl="1" indent="0" algn="just">
                  <a:buNone/>
                </a:pPr>
                <a:r>
                  <a:rPr lang="en-US" altLang="zh-TW" sz="1600" i="0" dirty="0" smtClean="0"/>
                  <a:t>a:</a:t>
                </a:r>
                <a:r>
                  <a:rPr lang="zh-TW" altLang="en-US" sz="1600" i="0" dirty="0" smtClean="0"/>
                  <a:t> </a:t>
                </a:r>
                <a:r>
                  <a:rPr lang="en-US" altLang="zh-TW" sz="1600" i="0" dirty="0" smtClean="0"/>
                  <a:t>0_01111000_11000000000000000010001,</a:t>
                </a:r>
                <a:r>
                  <a:rPr lang="zh-TW" altLang="en-US" sz="1600" i="0" dirty="0" smtClean="0"/>
                  <a:t> </a:t>
                </a:r>
                <a:r>
                  <a:rPr lang="en-US" altLang="zh-TW" sz="1600" i="0" dirty="0" smtClean="0"/>
                  <a:t>b:</a:t>
                </a:r>
                <a:r>
                  <a:rPr lang="zh-TW" altLang="en-US" sz="1600" i="0" dirty="0" smtClean="0"/>
                  <a:t> </a:t>
                </a:r>
                <a:r>
                  <a:rPr lang="en-US" altLang="zh-TW" sz="1600" i="0" dirty="0" smtClean="0"/>
                  <a:t>1_01111101_00000100000000000000000,</a:t>
                </a: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altLang="zh-TW" sz="500" i="0" dirty="0"/>
                  <a:t> </a:t>
                </a:r>
                <a:r>
                  <a:rPr lang="it-IT" altLang="zh-TW" sz="1600" i="0" dirty="0"/>
                  <a:t>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altLang="zh-TW" sz="500" i="0" dirty="0"/>
                  <a:t> </a:t>
                </a:r>
                <a:r>
                  <a:rPr lang="it-IT" altLang="zh-TW" sz="1600" i="0" dirty="0"/>
                  <a:t>= 01111000 = 120, and 1</a:t>
                </a:r>
                <a:r>
                  <a:rPr lang="it-IT" altLang="zh-TW" sz="1600" i="0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altLang="zh-TW" sz="1600" i="0" dirty="0"/>
                  <a:t>= </a:t>
                </a:r>
                <a:r>
                  <a:rPr lang="it-IT" altLang="zh-TW" sz="1600" i="0" dirty="0" smtClean="0"/>
                  <a:t>1.11000000000000000010001</a:t>
                </a:r>
                <a:r>
                  <a:rPr lang="zh-TW" altLang="en-US" sz="1600" i="0" dirty="0" smtClean="0"/>
                  <a:t> </a:t>
                </a:r>
                <a:r>
                  <a:rPr lang="en-US" altLang="zh-TW" sz="1600" i="0" dirty="0" smtClean="0"/>
                  <a:t>(</a:t>
                </a:r>
                <a:r>
                  <a:rPr lang="zh-TW" altLang="en-US" sz="1600" i="0" dirty="0" smtClean="0"/>
                  <a:t>有效位</a:t>
                </a:r>
                <a:r>
                  <a:rPr lang="en-US" altLang="zh-TW" sz="1600" i="0" dirty="0" smtClean="0"/>
                  <a:t>)</a:t>
                </a:r>
                <a:r>
                  <a:rPr lang="it-IT" altLang="zh-TW" sz="1600" i="0" dirty="0" smtClean="0"/>
                  <a:t>;</a:t>
                </a:r>
              </a:p>
              <a:p>
                <a:pPr marL="530352" lvl="1" indent="0">
                  <a:buNone/>
                </a:pPr>
                <a:r>
                  <a:rPr lang="it-IT" altLang="zh-TW" sz="500" i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it-IT" altLang="zh-TW" sz="1600" i="0" dirty="0"/>
                  <a:t>= </a:t>
                </a:r>
                <a:r>
                  <a:rPr lang="it-IT" altLang="zh-TW" sz="1600" i="0" dirty="0" smtClean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500" i="0" dirty="0" smtClean="0"/>
                  <a:t> </a:t>
                </a:r>
                <a:r>
                  <a:rPr lang="en-US" altLang="zh-TW" sz="1600" i="0" dirty="0"/>
                  <a:t>= 01111101 = 125, and 1</a:t>
                </a:r>
                <a:r>
                  <a:rPr lang="en-US" altLang="zh-TW" sz="1600" i="0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1600" i="0" dirty="0" smtClean="0"/>
                  <a:t>= 1.00000100000000000000000</a:t>
                </a:r>
                <a:endParaRPr lang="en-US" altLang="zh-TW" sz="4400" i="0" dirty="0" smtClean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zh-TW" sz="1800" i="0" dirty="0" smtClean="0"/>
                  <a:t>|b| &gt; </a:t>
                </a:r>
                <a:r>
                  <a:rPr lang="en-US" altLang="zh-TW" sz="1800" i="0" dirty="0"/>
                  <a:t>|</a:t>
                </a:r>
                <a:r>
                  <a:rPr lang="en-US" altLang="zh-TW" sz="1800" i="0" dirty="0" smtClean="0"/>
                  <a:t>a|</a:t>
                </a:r>
                <a:r>
                  <a:rPr lang="zh-TW" altLang="en-US" sz="1800" i="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1800" dirty="0" smtClean="0"/>
                  <a:t> </a:t>
                </a:r>
                <a:r>
                  <a:rPr lang="en-US" altLang="zh-TW" sz="1800" i="0" dirty="0"/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1800" dirty="0" smtClean="0"/>
                  <a:t> </a:t>
                </a:r>
                <a:r>
                  <a:rPr lang="en-US" altLang="zh-TW" sz="1800" i="0" dirty="0"/>
                  <a:t>= 125 − 120 = </a:t>
                </a:r>
                <a:r>
                  <a:rPr lang="en-US" altLang="zh-TW" sz="1800" i="0" dirty="0" smtClean="0"/>
                  <a:t>5</a:t>
                </a:r>
                <a:r>
                  <a:rPr lang="zh-TW" altLang="en-US" sz="1800" i="0" dirty="0" smtClean="0"/>
                  <a:t>，將</a:t>
                </a:r>
                <a:r>
                  <a:rPr lang="it-IT" altLang="zh-TW" sz="1800" i="0" dirty="0"/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800" i="0" dirty="0" smtClean="0"/>
                  <a:t>右移 </a:t>
                </a:r>
                <a:r>
                  <a:rPr lang="en-US" altLang="zh-TW" sz="1800" i="0" dirty="0" smtClean="0"/>
                  <a:t>5bit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en-US" altLang="zh-TW" sz="1800" i="0" dirty="0" smtClean="0"/>
                  <a:t>a </a:t>
                </a:r>
                <a:r>
                  <a:rPr lang="en-US" altLang="zh-TW" sz="1800" i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sz="1800" i="0" dirty="0" smtClean="0"/>
                  <a:t>× 1.11000000000000000010001</a:t>
                </a:r>
                <a:r>
                  <a:rPr lang="zh-TW" altLang="en-US" sz="1800" i="0" dirty="0" smtClean="0"/>
                  <a:t> </a:t>
                </a:r>
                <a:r>
                  <a:rPr lang="en-US" altLang="zh-TW" sz="1800" i="0" dirty="0" smtClean="0"/>
                  <a:t>=</a:t>
                </a:r>
                <a:r>
                  <a:rPr lang="zh-TW" altLang="en-US" sz="1800" i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125−127</m:t>
                        </m:r>
                      </m:sup>
                    </m:sSup>
                  </m:oMath>
                </a14:m>
                <a:r>
                  <a:rPr lang="en-US" altLang="zh-TW" sz="1800" i="0" dirty="0" smtClean="0"/>
                  <a:t>× 0.00001110000000000000000_10001</a:t>
                </a:r>
              </a:p>
              <a:p>
                <a:pPr marL="530352" lvl="1" indent="0" algn="just">
                  <a:buNone/>
                </a:pPr>
                <a:r>
                  <a:rPr lang="zh-TW" altLang="en-US" sz="1800" i="0" dirty="0" smtClean="0"/>
                  <a:t>多出來的</a:t>
                </a:r>
                <a:r>
                  <a:rPr lang="en-US" altLang="zh-TW" sz="1800" i="0" dirty="0" smtClean="0"/>
                  <a:t>10001</a:t>
                </a:r>
                <a:r>
                  <a:rPr lang="zh-TW" altLang="en-US" sz="1800" i="0" dirty="0" smtClean="0"/>
                  <a:t>，我們將最左邊兩</a:t>
                </a:r>
                <a:r>
                  <a:rPr lang="en-US" altLang="zh-TW" sz="1800" i="0" dirty="0" smtClean="0"/>
                  <a:t>bit</a:t>
                </a:r>
                <a:r>
                  <a:rPr lang="zh-TW" altLang="en-US" sz="1800" i="0" dirty="0" smtClean="0"/>
                  <a:t>保留 </a:t>
                </a:r>
                <a:r>
                  <a:rPr lang="en-US" altLang="zh-TW" sz="1800" i="0" dirty="0" smtClean="0"/>
                  <a:t>(</a:t>
                </a:r>
                <a:r>
                  <a:rPr lang="zh-TW" altLang="en-US" sz="1800" i="0" dirty="0" smtClean="0"/>
                  <a:t>保護、循環位</a:t>
                </a:r>
                <a:r>
                  <a:rPr lang="en-US" altLang="zh-TW" sz="1800" i="0" dirty="0" smtClean="0"/>
                  <a:t>)</a:t>
                </a:r>
                <a:r>
                  <a:rPr lang="zh-TW" altLang="en-US" sz="1800" i="0" dirty="0" smtClean="0"/>
                  <a:t>，其餘我們使用</a:t>
                </a:r>
                <a:r>
                  <a:rPr lang="en-US" altLang="zh-TW" sz="1800" i="0" dirty="0" smtClean="0"/>
                  <a:t>reduction</a:t>
                </a:r>
                <a:r>
                  <a:rPr lang="zh-TW" altLang="en-US" sz="1800" i="0" dirty="0"/>
                  <a:t> </a:t>
                </a:r>
                <a:r>
                  <a:rPr lang="en-US" altLang="zh-TW" sz="1800" i="0" dirty="0" smtClean="0"/>
                  <a:t>OR</a:t>
                </a:r>
                <a:r>
                  <a:rPr lang="zh-TW" altLang="en-US" sz="1800" i="0" dirty="0" smtClean="0"/>
                  <a:t>簡化成</a:t>
                </a:r>
                <a:r>
                  <a:rPr lang="en-US" altLang="zh-TW" sz="1800" i="0" dirty="0" smtClean="0"/>
                  <a:t>1bit</a:t>
                </a:r>
                <a:r>
                  <a:rPr lang="zh-TW" altLang="en-US" sz="1800" i="0" dirty="0" smtClean="0"/>
                  <a:t>，得到</a:t>
                </a:r>
                <a:r>
                  <a:rPr lang="en-US" altLang="zh-TW" sz="1800" i="0" dirty="0" smtClean="0"/>
                  <a:t>101</a:t>
                </a:r>
              </a:p>
              <a:p>
                <a:pPr marL="530352" lvl="1" indent="0" algn="just">
                  <a:buNone/>
                </a:pPr>
                <a:r>
                  <a:rPr lang="zh-TW" altLang="en-US" sz="1800" i="0" dirty="0" smtClean="0"/>
                  <a:t>設</a:t>
                </a:r>
                <a:r>
                  <a:rPr lang="en-US" altLang="zh-TW" sz="1800" i="0" dirty="0" smtClean="0"/>
                  <a:t>grs=101</a:t>
                </a:r>
                <a:r>
                  <a:rPr lang="zh-TW" altLang="en-US" sz="1800" i="0" dirty="0" smtClean="0"/>
                  <a:t>，利用</a:t>
                </a:r>
                <a:r>
                  <a:rPr lang="en-US" altLang="zh-TW" sz="1800" i="0" dirty="0" smtClean="0"/>
                  <a:t>grs</a:t>
                </a:r>
                <a:r>
                  <a:rPr lang="zh-TW" altLang="en-US" sz="1800" i="0" dirty="0" smtClean="0"/>
                  <a:t>參與有效位計算以確保更精確的結果</a:t>
                </a:r>
                <a:endParaRPr lang="en-US" altLang="zh-TW" sz="1800" i="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TW" altLang="en-US" sz="1800" dirty="0" smtClean="0"/>
                  <a:t> </a:t>
                </a:r>
                <a:endParaRPr lang="en-US" altLang="zh-TW" sz="1800" dirty="0" smtClean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zh-TW" altLang="en-US" sz="1800" i="0" dirty="0" smtClean="0"/>
                  <a:t>由於</a:t>
                </a:r>
                <a:r>
                  <a:rPr lang="zh-TW" altLang="en-US" sz="1800" i="0" dirty="0"/>
                  <a:t>兩</a:t>
                </a:r>
                <a:r>
                  <a:rPr lang="zh-TW" altLang="en-US" sz="1800" i="0" dirty="0" smtClean="0"/>
                  <a:t>個有效位的</a:t>
                </a:r>
                <a:r>
                  <a:rPr lang="zh-TW" altLang="en-US" sz="1800" i="0" dirty="0"/>
                  <a:t>加法結果可能大於</a:t>
                </a:r>
                <a:r>
                  <a:rPr lang="en-US" altLang="zh-TW" sz="1800" i="0" dirty="0"/>
                  <a:t>2</a:t>
                </a:r>
                <a:r>
                  <a:rPr lang="zh-TW" altLang="en-US" sz="1800" i="0" dirty="0"/>
                  <a:t>，因此我們在計算過程中使用了一個附加位到最高有效位</a:t>
                </a:r>
                <a:r>
                  <a:rPr lang="zh-TW" altLang="en-US" sz="1800" i="0" dirty="0" smtClean="0"/>
                  <a:t>位置</a:t>
                </a:r>
                <a:endParaRPr lang="en-US" altLang="zh-TW" sz="1800" i="0" dirty="0" smtClean="0"/>
              </a:p>
              <a:p>
                <a:pPr marL="530352" lvl="1" indent="0" algn="just">
                  <a:buNone/>
                </a:pPr>
                <a:r>
                  <a:rPr lang="zh-TW" altLang="en-US" sz="1800" i="0" dirty="0" smtClean="0"/>
                  <a:t>總</a:t>
                </a:r>
                <a:r>
                  <a:rPr lang="zh-TW" altLang="en-US" sz="1800" i="0" dirty="0"/>
                  <a:t>位數是</a:t>
                </a:r>
                <a:r>
                  <a:rPr lang="en-US" altLang="zh-TW" sz="1800" i="0" dirty="0"/>
                  <a:t>1 + 24 + 3</a:t>
                </a:r>
                <a:r>
                  <a:rPr lang="zh-TW" altLang="en-US" sz="1800" i="0" dirty="0"/>
                  <a:t>或</a:t>
                </a:r>
                <a:r>
                  <a:rPr lang="en-US" altLang="zh-TW" sz="1800" i="0" dirty="0" smtClean="0"/>
                  <a:t>28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i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682" y="1595717"/>
                <a:ext cx="11522318" cy="5137591"/>
              </a:xfrm>
              <a:blipFill>
                <a:blip r:embed="rId2"/>
                <a:stretch>
                  <a:fillRect l="-741" t="-1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70" t="10927" r="2728" b="5629"/>
          <a:stretch/>
        </p:blipFill>
        <p:spPr>
          <a:xfrm>
            <a:off x="1312683" y="4534837"/>
            <a:ext cx="4859517" cy="9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Floating-Point </a:t>
            </a:r>
            <a:r>
              <a:rPr lang="en-US" altLang="zh-TW" dirty="0" smtClean="0"/>
              <a:t>Addition (3/3)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9682" y="1595718"/>
                <a:ext cx="11325094" cy="495748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zh-TW" altLang="en-US" sz="1800" i="0" dirty="0" smtClean="0"/>
                  <a:t>運算後結果需要轉成</a:t>
                </a:r>
                <a:r>
                  <a:rPr lang="en-US" altLang="zh-TW" sz="1800" i="0" dirty="0" smtClean="0"/>
                  <a:t>1.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sz="1800" i="0" dirty="0" smtClean="0"/>
                  <a:t>，從左邊找到</a:t>
                </a:r>
                <a:r>
                  <a:rPr lang="zh-TW" altLang="en-US" sz="1800" i="0" dirty="0"/>
                  <a:t>第</a:t>
                </a:r>
                <a:r>
                  <a:rPr lang="zh-TW" altLang="en-US" sz="1800" i="0" dirty="0" smtClean="0"/>
                  <a:t>一個 </a:t>
                </a:r>
                <a:r>
                  <a:rPr lang="en-US" altLang="zh-TW" sz="1800" i="0" dirty="0" smtClean="0"/>
                  <a:t>“</a:t>
                </a:r>
                <a:r>
                  <a:rPr lang="en-US" altLang="zh-TW" sz="1800" i="0" dirty="0"/>
                  <a:t>1” </a:t>
                </a:r>
                <a:r>
                  <a:rPr lang="zh-TW" altLang="en-US" sz="1800" i="0" dirty="0" smtClean="0"/>
                  <a:t>，並調整指數</a:t>
                </a:r>
                <a:endParaRPr lang="en-US" altLang="zh-TW" sz="1800" i="0" dirty="0"/>
              </a:p>
              <a:p>
                <a:pPr marL="530352" lvl="1" indent="0" algn="just">
                  <a:buNone/>
                </a:pPr>
                <a:r>
                  <a:rPr lang="en-US" altLang="zh-TW" sz="1800" i="0" dirty="0" smtClean="0"/>
                  <a:t>s </a:t>
                </a:r>
                <a:r>
                  <a:rPr lang="en-US" altLang="zh-TW" sz="1800" i="0" dirty="0"/>
                  <a:t>= </a:t>
                </a:r>
                <a:r>
                  <a:rPr lang="en-US" altLang="zh-TW" sz="1800" i="0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125−127</m:t>
                        </m:r>
                      </m:sup>
                    </m:sSup>
                  </m:oMath>
                </a14:m>
                <a:r>
                  <a:rPr lang="en-US" altLang="zh-TW" sz="1800" i="0" dirty="0"/>
                  <a:t>× </a:t>
                </a:r>
                <a:r>
                  <a:rPr lang="en-US" altLang="zh-TW" sz="1800" i="0" dirty="0" smtClean="0"/>
                  <a:t>0.11110101111111111111111_011= </a:t>
                </a:r>
                <a:r>
                  <a:rPr lang="en-US" altLang="zh-TW" sz="1800" i="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zh-TW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 dirty="0">
                            <a:latin typeface="Cambria Math" panose="02040503050406030204" pitchFamily="18" charset="0"/>
                          </a:rPr>
                          <m:t>124−127</m:t>
                        </m:r>
                      </m:sup>
                    </m:sSup>
                  </m:oMath>
                </a14:m>
                <a:r>
                  <a:rPr lang="en-US" altLang="zh-TW" sz="1800" i="0" dirty="0"/>
                  <a:t>× </a:t>
                </a:r>
                <a:r>
                  <a:rPr lang="en-US" altLang="zh-TW" sz="1800" i="0" dirty="0" smtClean="0"/>
                  <a:t>1.11101011111111111111110_110</a:t>
                </a:r>
              </a:p>
              <a:p>
                <a:pPr marL="530352" lvl="1" indent="0" algn="just">
                  <a:buNone/>
                </a:pPr>
                <a:r>
                  <a:rPr lang="zh-TW" altLang="en-US" sz="1800" i="0" dirty="0" smtClean="0"/>
                  <a:t>最後處理剩餘的</a:t>
                </a:r>
                <a:r>
                  <a:rPr lang="en-US" altLang="zh-TW" sz="1800" i="0" dirty="0" smtClean="0"/>
                  <a:t>bit</a:t>
                </a:r>
                <a:r>
                  <a:rPr lang="zh-TW" altLang="en-US" sz="1800" i="0" dirty="0" smtClean="0"/>
                  <a:t>，</a:t>
                </a:r>
                <a:r>
                  <a:rPr lang="en-US" altLang="zh-TW" sz="1800" i="0" dirty="0" smtClean="0"/>
                  <a:t>IEEE 754</a:t>
                </a:r>
                <a:r>
                  <a:rPr lang="zh-TW" altLang="en-US" sz="1800" i="0" dirty="0" smtClean="0"/>
                  <a:t> 規範以下四種捨入方式：</a:t>
                </a:r>
                <a:endParaRPr lang="en-US" altLang="zh-TW" sz="1800" i="0" dirty="0" smtClean="0"/>
              </a:p>
              <a:p>
                <a:pPr marL="1444752" lvl="2" indent="-457200" algn="just">
                  <a:buFont typeface="+mj-lt"/>
                  <a:buAutoNum type="arabicPeriod"/>
                </a:pPr>
                <a:r>
                  <a:rPr lang="zh-TW" altLang="en-US" sz="1800" i="0" dirty="0" smtClean="0"/>
                  <a:t>捨入</a:t>
                </a:r>
                <a:r>
                  <a:rPr lang="zh-TW" altLang="en-US" sz="1800" i="0" dirty="0"/>
                  <a:t>到</a:t>
                </a:r>
                <a:r>
                  <a:rPr lang="zh-TW" altLang="en-US" sz="1800" i="0" dirty="0" smtClean="0"/>
                  <a:t>最近：將</a:t>
                </a:r>
                <a:r>
                  <a:rPr lang="zh-TW" altLang="en-US" sz="1800" i="0" dirty="0"/>
                  <a:t>結果修約為最接近且可以表示的值，但是當存在兩個數一樣接近的時候，則取其中的</a:t>
                </a:r>
                <a:r>
                  <a:rPr lang="zh-TW" altLang="en-US" sz="1800" i="0" dirty="0" smtClean="0"/>
                  <a:t>偶數</a:t>
                </a:r>
                <a:r>
                  <a:rPr lang="zh-TW" altLang="en-US" sz="1800" i="0" dirty="0"/>
                  <a:t>（</a:t>
                </a:r>
                <a:r>
                  <a:rPr lang="en-US" altLang="zh-TW" sz="1800" i="0" dirty="0"/>
                  <a:t>Ties To Even</a:t>
                </a:r>
                <a:r>
                  <a:rPr lang="zh-TW" altLang="en-US" sz="1800" i="0" dirty="0" smtClean="0"/>
                  <a:t>）</a:t>
                </a:r>
                <a:endParaRPr lang="en-US" altLang="zh-TW" sz="1800" i="0" dirty="0" smtClean="0"/>
              </a:p>
              <a:p>
                <a:pPr marL="1444752" lvl="2" indent="-457200" algn="just">
                  <a:buFont typeface="+mj-lt"/>
                  <a:buAutoNum type="arabicPeriod"/>
                </a:pPr>
                <a:r>
                  <a:rPr lang="zh-TW" altLang="en-US" sz="1800" i="0" dirty="0" smtClean="0"/>
                  <a:t>向負無窮捨入</a:t>
                </a:r>
                <a:endParaRPr lang="en-US" altLang="zh-TW" sz="1800" i="0" dirty="0" smtClean="0"/>
              </a:p>
              <a:p>
                <a:pPr marL="1444752" lvl="2" indent="-457200" algn="just">
                  <a:buFont typeface="+mj-lt"/>
                  <a:buAutoNum type="arabicPeriod"/>
                </a:pPr>
                <a:r>
                  <a:rPr lang="zh-TW" altLang="en-US" sz="1800" i="0" dirty="0" smtClean="0"/>
                  <a:t>向</a:t>
                </a:r>
                <a:r>
                  <a:rPr lang="zh-TW" altLang="en-US" sz="1800" i="0" dirty="0"/>
                  <a:t>正</a:t>
                </a:r>
                <a:r>
                  <a:rPr lang="zh-TW" altLang="en-US" sz="1800" i="0" dirty="0" smtClean="0"/>
                  <a:t>無窮捨入</a:t>
                </a:r>
                <a:endParaRPr lang="en-US" altLang="zh-TW" sz="1800" i="0" dirty="0" smtClean="0"/>
              </a:p>
              <a:p>
                <a:pPr marL="1444752" lvl="2" indent="-457200" algn="just">
                  <a:buFont typeface="+mj-lt"/>
                  <a:buAutoNum type="arabicPeriod"/>
                </a:pPr>
                <a:r>
                  <a:rPr lang="zh-TW" altLang="en-US" sz="1800" i="0" dirty="0" smtClean="0"/>
                  <a:t>朝</a:t>
                </a:r>
                <a:r>
                  <a:rPr lang="en-US" altLang="zh-TW" sz="1800" i="0" dirty="0" smtClean="0"/>
                  <a:t>0</a:t>
                </a:r>
                <a:r>
                  <a:rPr lang="zh-TW" altLang="en-US" sz="1800" i="0" dirty="0" smtClean="0"/>
                  <a:t>捨入</a:t>
                </a:r>
                <a:endParaRPr lang="en-US" altLang="zh-TW" sz="1800" i="0" dirty="0" smtClean="0"/>
              </a:p>
              <a:p>
                <a:pPr marL="530352" lvl="1" indent="0" algn="just">
                  <a:buNone/>
                </a:pPr>
                <a:r>
                  <a:rPr lang="zh-TW" altLang="en-US" sz="1800" i="0" dirty="0" smtClean="0"/>
                  <a:t>這邊採取</a:t>
                </a:r>
                <a:r>
                  <a:rPr lang="zh-TW" altLang="en-US" sz="1800" i="0" dirty="0"/>
                  <a:t>第</a:t>
                </a:r>
                <a:r>
                  <a:rPr lang="en-US" altLang="zh-TW" sz="1800" i="0" dirty="0" smtClean="0"/>
                  <a:t>1</a:t>
                </a:r>
                <a:r>
                  <a:rPr lang="zh-TW" altLang="en-US" sz="1800" i="0" dirty="0" smtClean="0"/>
                  <a:t>種方式，得到結果：</a:t>
                </a:r>
                <a:endParaRPr lang="en-US" altLang="zh-TW" sz="1800" i="0" dirty="0" smtClean="0"/>
              </a:p>
              <a:p>
                <a:pPr marL="530352" lvl="1" indent="0" algn="just">
                  <a:buNone/>
                </a:pPr>
                <a:r>
                  <a:rPr lang="en-US" altLang="zh-TW" sz="1800" i="0" dirty="0" smtClean="0"/>
                  <a:t>s:</a:t>
                </a:r>
                <a:r>
                  <a:rPr lang="zh-TW" altLang="en-US" sz="1800" i="0" dirty="0" smtClean="0"/>
                  <a:t> </a:t>
                </a:r>
                <a:r>
                  <a:rPr lang="en-US" altLang="zh-TW" sz="1800" i="0" dirty="0" smtClean="0"/>
                  <a:t>1_01111100_11101011111111111111111</a:t>
                </a:r>
              </a:p>
              <a:p>
                <a:pPr marL="530352" lvl="1" indent="0" algn="just">
                  <a:buNone/>
                </a:pPr>
                <a:endParaRPr lang="en-US" altLang="zh-TW" sz="1800" i="0" dirty="0" smtClean="0"/>
              </a:p>
              <a:p>
                <a:pPr marL="530352" lvl="1" indent="0" algn="just">
                  <a:buNone/>
                </a:pPr>
                <a:endParaRPr lang="en-US" altLang="zh-TW" sz="1800" i="0" dirty="0"/>
              </a:p>
              <a:p>
                <a:pPr marL="530352" lvl="1" indent="0" algn="just">
                  <a:buNone/>
                </a:pPr>
                <a:endParaRPr lang="en-US" altLang="zh-TW" sz="1800" i="0" dirty="0" smtClean="0"/>
              </a:p>
              <a:p>
                <a:r>
                  <a:rPr lang="zh-TW" altLang="en-US" dirty="0" smtClean="0"/>
                  <a:t>關於捨入方式</a:t>
                </a:r>
                <a:r>
                  <a:rPr lang="zh-TW" altLang="en-US" dirty="0"/>
                  <a:t>可以參考： </a:t>
                </a:r>
                <a:r>
                  <a:rPr lang="en-US" altLang="zh-TW" dirty="0"/>
                  <a:t>https://</a:t>
                </a:r>
                <a:r>
                  <a:rPr lang="en-US" altLang="zh-TW" dirty="0" smtClean="0"/>
                  <a:t>en.wikipedia.org/wiki/IEEE_754#Rounding_rules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682" y="1595718"/>
                <a:ext cx="11325094" cy="4957482"/>
              </a:xfrm>
              <a:blipFill>
                <a:blip r:embed="rId2"/>
                <a:stretch>
                  <a:fillRect l="-753" t="-1107" r="-431" b="-2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Floating-Point Adder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51479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依照三</a:t>
            </a:r>
            <a:r>
              <a:rPr lang="zh-TW" altLang="en-US" dirty="0"/>
              <a:t>步驟</a:t>
            </a:r>
            <a:r>
              <a:rPr lang="zh-TW" altLang="en-US" dirty="0" smtClean="0"/>
              <a:t>設計我們的</a:t>
            </a:r>
            <a:r>
              <a:rPr lang="en-US" altLang="zh-TW" dirty="0" smtClean="0"/>
              <a:t>Floating-Point Adder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FPADD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zh-TW" i="0" dirty="0" smtClean="0"/>
              <a:t>Alignment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zh-TW" i="0" dirty="0" smtClean="0"/>
              <a:t>Calculation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zh-TW" i="0" dirty="0" smtClean="0"/>
              <a:t>Normalization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852863" y="1908775"/>
            <a:ext cx="6967537" cy="4668436"/>
            <a:chOff x="3938588" y="1718275"/>
            <a:chExt cx="6967537" cy="466843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588" y="2154282"/>
              <a:ext cx="6967537" cy="423242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143375" y="2038350"/>
              <a:ext cx="2809874" cy="43483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00874" y="2038350"/>
              <a:ext cx="1143001" cy="43483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91500" y="2038350"/>
              <a:ext cx="2105026" cy="43483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095750" y="172698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913263" y="171827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209580" y="173938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9" y="3317870"/>
            <a:ext cx="4843462" cy="31355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Verilog Model (Top Module)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整合各個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，將所有</a:t>
            </a:r>
            <a:r>
              <a:rPr lang="en-US" altLang="zh-TW" dirty="0" smtClean="0"/>
              <a:t>IO</a:t>
            </a:r>
            <a:r>
              <a:rPr lang="zh-TW" altLang="en-US" dirty="0" smtClean="0"/>
              <a:t>接好，藉此有利於我們個別除錯</a:t>
            </a:r>
            <a:endParaRPr lang="en-US" altLang="zh-TW" dirty="0"/>
          </a:p>
          <a:p>
            <a:pPr lvl="1"/>
            <a:r>
              <a:rPr lang="en-US" altLang="zh-TW" sz="2000" i="0" dirty="0" smtClean="0"/>
              <a:t>Alignment</a:t>
            </a:r>
            <a:r>
              <a:rPr lang="zh-TW" altLang="en-US" sz="2000" i="0" dirty="0" smtClean="0"/>
              <a:t>：進行對齊</a:t>
            </a:r>
            <a:r>
              <a:rPr lang="en-US" altLang="zh-TW" sz="2000" i="0" dirty="0" smtClean="0"/>
              <a:t>a</a:t>
            </a:r>
            <a:r>
              <a:rPr lang="zh-TW" altLang="en-US" sz="2000" i="0" dirty="0" smtClean="0"/>
              <a:t>和</a:t>
            </a:r>
            <a:r>
              <a:rPr lang="en-US" altLang="zh-TW" sz="2000" i="0" dirty="0" smtClean="0"/>
              <a:t>b</a:t>
            </a:r>
          </a:p>
          <a:p>
            <a:pPr lvl="1"/>
            <a:r>
              <a:rPr lang="en-US" altLang="zh-TW" sz="2000" i="0" dirty="0" smtClean="0"/>
              <a:t>Calculation</a:t>
            </a:r>
            <a:r>
              <a:rPr lang="zh-TW" altLang="en-US" sz="2000" i="0" dirty="0" smtClean="0"/>
              <a:t>：將</a:t>
            </a:r>
            <a:r>
              <a:rPr lang="en-US" altLang="zh-TW" sz="2000" i="0" dirty="0" smtClean="0"/>
              <a:t>a</a:t>
            </a:r>
            <a:r>
              <a:rPr lang="zh-TW" altLang="en-US" sz="2000" i="0" dirty="0" smtClean="0"/>
              <a:t>和</a:t>
            </a:r>
            <a:r>
              <a:rPr lang="en-US" altLang="zh-TW" sz="2000" i="0" dirty="0" smtClean="0"/>
              <a:t>b</a:t>
            </a:r>
            <a:r>
              <a:rPr lang="zh-TW" altLang="en-US" sz="2000" i="0" dirty="0" smtClean="0"/>
              <a:t>進行計算</a:t>
            </a:r>
            <a:endParaRPr lang="en-US" altLang="zh-TW" sz="2000" i="0" dirty="0" smtClean="0"/>
          </a:p>
          <a:p>
            <a:pPr lvl="1"/>
            <a:r>
              <a:rPr lang="en-US" altLang="zh-TW" sz="2000" i="0" dirty="0" smtClean="0"/>
              <a:t>Normalization</a:t>
            </a:r>
            <a:r>
              <a:rPr lang="zh-TW" altLang="en-US" sz="2000" i="0" dirty="0" smtClean="0"/>
              <a:t>：計算後結果轉成</a:t>
            </a:r>
            <a:r>
              <a:rPr lang="en-US" altLang="zh-TW" sz="2000" i="0" dirty="0" smtClean="0"/>
              <a:t>IEEE</a:t>
            </a:r>
            <a:r>
              <a:rPr lang="zh-TW" altLang="en-US" sz="2000" i="0" dirty="0" smtClean="0"/>
              <a:t> </a:t>
            </a:r>
            <a:r>
              <a:rPr lang="en-US" altLang="zh-TW" sz="2000" i="0" dirty="0" smtClean="0"/>
              <a:t>754</a:t>
            </a:r>
            <a:r>
              <a:rPr lang="zh-TW" altLang="en-US" sz="2000" i="0" dirty="0" smtClean="0"/>
              <a:t>格式及捨入</a:t>
            </a:r>
            <a:endParaRPr lang="en-US" altLang="zh-TW" sz="2000" i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08"/>
          <a:stretch/>
        </p:blipFill>
        <p:spPr>
          <a:xfrm>
            <a:off x="923925" y="3317870"/>
            <a:ext cx="5033278" cy="30448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90334" y="5986021"/>
            <a:ext cx="4534191" cy="405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32230" y="6121528"/>
            <a:ext cx="4843462" cy="374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32229" y="4810125"/>
            <a:ext cx="4843462" cy="263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43436" y="57059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32551" y="44939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60406" y="57788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14142</TotalTime>
  <Words>725</Words>
  <Application>Microsoft Office PowerPoint</Application>
  <PresentationFormat>寬螢幕</PresentationFormat>
  <Paragraphs>129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16</vt:i4>
      </vt:variant>
    </vt:vector>
  </HeadingPairs>
  <TitlesOfParts>
    <vt:vector size="29" baseType="lpstr">
      <vt:lpstr>新細明體</vt:lpstr>
      <vt:lpstr>標楷體</vt:lpstr>
      <vt:lpstr>Calibri</vt:lpstr>
      <vt:lpstr>Calibri Light</vt:lpstr>
      <vt:lpstr>Cambria Math</vt:lpstr>
      <vt:lpstr>Franklin Gothic Book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Crop</vt:lpstr>
      <vt:lpstr>PowerPoint 簡報</vt:lpstr>
      <vt:lpstr>Outline</vt:lpstr>
      <vt:lpstr>課程目的</vt:lpstr>
      <vt:lpstr>IEEE 754</vt:lpstr>
      <vt:lpstr>Floating-Point Addition (1/3)</vt:lpstr>
      <vt:lpstr>Floating-Point Addition (2/3)</vt:lpstr>
      <vt:lpstr>Floating-Point Addition (3/3)</vt:lpstr>
      <vt:lpstr>Floating-Point Adder</vt:lpstr>
      <vt:lpstr>Verilog Model (Top Module)</vt:lpstr>
      <vt:lpstr>1. Alignment</vt:lpstr>
      <vt:lpstr>2. Calculation</vt:lpstr>
      <vt:lpstr>3. Normalization (1/2)</vt:lpstr>
      <vt:lpstr>3. Normalization (2/2)</vt:lpstr>
      <vt:lpstr>範例</vt:lpstr>
      <vt:lpstr>作業 </vt:lpstr>
      <vt:lpstr>作業說明及課程評分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UI for  handwritten digit recognition</dc:title>
  <dc:creator>Windows 使用者</dc:creator>
  <cp:lastModifiedBy>Windows 使用者</cp:lastModifiedBy>
  <cp:revision>514</cp:revision>
  <cp:lastPrinted>2017-10-23T14:52:41Z</cp:lastPrinted>
  <dcterms:created xsi:type="dcterms:W3CDTF">2017-10-17T14:16:29Z</dcterms:created>
  <dcterms:modified xsi:type="dcterms:W3CDTF">2018-05-08T06:19:03Z</dcterms:modified>
</cp:coreProperties>
</file>