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9" r:id="rId6"/>
    <p:sldId id="257" r:id="rId7"/>
    <p:sldId id="258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6C99-D65E-4B1A-B210-1DE3D0BCF466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504-5F1F-4F87-94F0-3F1DFF769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7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6C99-D65E-4B1A-B210-1DE3D0BCF466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504-5F1F-4F87-94F0-3F1DFF769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65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6C99-D65E-4B1A-B210-1DE3D0BCF466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504-5F1F-4F87-94F0-3F1DFF769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9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6C99-D65E-4B1A-B210-1DE3D0BCF466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504-5F1F-4F87-94F0-3F1DFF769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7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6C99-D65E-4B1A-B210-1DE3D0BCF466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504-5F1F-4F87-94F0-3F1DFF769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7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6C99-D65E-4B1A-B210-1DE3D0BCF466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504-5F1F-4F87-94F0-3F1DFF769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4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6C99-D65E-4B1A-B210-1DE3D0BCF466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504-5F1F-4F87-94F0-3F1DFF769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5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6C99-D65E-4B1A-B210-1DE3D0BCF466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504-5F1F-4F87-94F0-3F1DFF769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6C99-D65E-4B1A-B210-1DE3D0BCF466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504-5F1F-4F87-94F0-3F1DFF769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4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6C99-D65E-4B1A-B210-1DE3D0BCF466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504-5F1F-4F87-94F0-3F1DFF769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6C99-D65E-4B1A-B210-1DE3D0BCF466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4504-5F1F-4F87-94F0-3F1DFF769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F6C99-D65E-4B1A-B210-1DE3D0BCF466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E4504-5F1F-4F87-94F0-3F1DFF769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8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MassPass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</a:t>
            </a:r>
            <a:r>
              <a:rPr lang="en-US" dirty="0" err="1" smtClean="0"/>
              <a:t>Lesman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Usability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858648"/>
              </p:ext>
            </p:extLst>
          </p:nvPr>
        </p:nvGraphicFramePr>
        <p:xfrm>
          <a:off x="457200" y="1600200"/>
          <a:ext cx="82296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Property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Password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Mass Pass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Memory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Wise</a:t>
                      </a:r>
                      <a:r>
                        <a:rPr lang="en-US" sz="2000" baseline="0" dirty="0" smtClean="0"/>
                        <a:t> Effortless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Scalable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for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Users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Nothing</a:t>
                      </a:r>
                      <a:r>
                        <a:rPr lang="en-US" sz="2000" baseline="0" dirty="0" smtClean="0"/>
                        <a:t> to Carry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Physically Effortless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Easy</a:t>
                      </a:r>
                      <a:r>
                        <a:rPr lang="en-US" sz="2000" baseline="0" dirty="0" smtClean="0"/>
                        <a:t> to Learn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Efficient to Use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Infrequent Errors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Easy Recovery from Loss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14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Deployability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973851"/>
              </p:ext>
            </p:extLst>
          </p:nvPr>
        </p:nvGraphicFramePr>
        <p:xfrm>
          <a:off x="457200" y="1600200"/>
          <a:ext cx="82296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Property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Password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Mass Pass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Accessible</a:t>
                      </a:r>
                      <a:endParaRPr lang="en-US" sz="2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Negligible  Cost per User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Server Compatible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Browser Compatible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Mature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Non Proprietary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9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525168"/>
              </p:ext>
            </p:extLst>
          </p:nvPr>
        </p:nvGraphicFramePr>
        <p:xfrm>
          <a:off x="457200" y="1600200"/>
          <a:ext cx="82296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Property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MassPass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Resilient</a:t>
                      </a:r>
                      <a:r>
                        <a:rPr lang="en-US" sz="2000" baseline="0" dirty="0" smtClean="0"/>
                        <a:t> to Physical Observation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Resilient to Targeted</a:t>
                      </a:r>
                      <a:r>
                        <a:rPr lang="en-US" sz="2000" baseline="0" dirty="0" smtClean="0"/>
                        <a:t> Impersonation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Resilient to Throttled Guessing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Resilient to </a:t>
                      </a:r>
                      <a:r>
                        <a:rPr lang="en-US" sz="2000" dirty="0" err="1" smtClean="0"/>
                        <a:t>Unthrottled</a:t>
                      </a:r>
                      <a:r>
                        <a:rPr lang="en-US" sz="2000" dirty="0" smtClean="0"/>
                        <a:t> Guessing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Resilient to Internal </a:t>
                      </a:r>
                      <a:r>
                        <a:rPr lang="en-US" sz="2000" baseline="0" dirty="0" smtClean="0"/>
                        <a:t> Observation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Resilient to Leaks from Other Verifiers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Resilient to Phishing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Resilient to Theft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 Trusted Third</a:t>
                      </a:r>
                      <a:r>
                        <a:rPr lang="en-US" sz="2000" baseline="0" dirty="0" smtClean="0"/>
                        <a:t> Party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Unlinkable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Keylogger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2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8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Phishing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0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psdgraphics.com/wp-content/uploads/2012/04/buttons-delete-accept-add-exclud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9563" b="98035" l="51148" r="90000">
                        <a14:foregroundMark x1="64754" y1="84498" x2="77869" y2="66594"/>
                        <a14:foregroundMark x1="74262" y1="84061" x2="60656" y2="66594"/>
                        <a14:foregroundMark x1="60656" y1="78384" x2="73934" y2="60262"/>
                        <a14:foregroundMark x1="77869" y1="77729" x2="65246" y2="60262"/>
                        <a14:foregroundMark x1="60656" y1="79694" x2="65738" y2="83188"/>
                        <a14:foregroundMark x1="73934" y1="84498" x2="78852" y2="77729"/>
                        <a14:foregroundMark x1="73934" y1="61135" x2="77541" y2="67031"/>
                        <a14:foregroundMark x1="61803" y1="66376" x2="65738" y2="598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849" t="50000" r="13974" b="5677"/>
          <a:stretch/>
        </p:blipFill>
        <p:spPr bwMode="auto">
          <a:xfrm>
            <a:off x="6804454" y="3248025"/>
            <a:ext cx="1927654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psdgraphics.com/wp-content/uploads/2012/04/buttons-delete-accept-add-exclud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25" b="97162" l="10000" r="90000">
                        <a14:foregroundMark x1="20984" y1="72926" x2="38852" y2="72926"/>
                        <a14:foregroundMark x1="23934" y1="70306" x2="39836" y2="70961"/>
                        <a14:foregroundMark x1="19508" y1="70306" x2="41311" y2="70961"/>
                        <a14:foregroundMark x1="20000" y1="68996" x2="41311" y2="687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964" t="50719" r="53117" b="4861"/>
          <a:stretch/>
        </p:blipFill>
        <p:spPr bwMode="auto">
          <a:xfrm>
            <a:off x="3926048" y="4269995"/>
            <a:ext cx="1912690" cy="193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psdgraphics.com/wp-content/uploads/2012/04/buttons-delete-accept-add-exclud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12" b="51310" l="10000" r="90000">
                        <a14:foregroundMark x1="19344" y1="27293" x2="28361" y2="39301"/>
                        <a14:foregroundMark x1="28361" y1="39301" x2="41475" y2="211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611" t="5473" r="53212" b="50339"/>
          <a:stretch/>
        </p:blipFill>
        <p:spPr bwMode="auto">
          <a:xfrm>
            <a:off x="5362832" y="2084174"/>
            <a:ext cx="1927654" cy="192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psdgraphics.com/wp-content/uploads/2012/04/buttons-delete-accept-add-exclude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9563" b="98035" l="51148" r="90000">
                        <a14:foregroundMark x1="64754" y1="84498" x2="77869" y2="66594"/>
                        <a14:foregroundMark x1="74262" y1="84061" x2="60656" y2="66594"/>
                        <a14:foregroundMark x1="60656" y1="78384" x2="73934" y2="60262"/>
                        <a14:foregroundMark x1="77869" y1="77729" x2="65246" y2="60262"/>
                        <a14:foregroundMark x1="60656" y1="79694" x2="65738" y2="83188"/>
                        <a14:foregroundMark x1="73934" y1="84498" x2="78852" y2="77729"/>
                        <a14:foregroundMark x1="73934" y1="61135" x2="77541" y2="67031"/>
                        <a14:foregroundMark x1="61803" y1="66376" x2="65738" y2="598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849" t="50000" r="13974" b="5677"/>
          <a:stretch/>
        </p:blipFill>
        <p:spPr bwMode="auto">
          <a:xfrm>
            <a:off x="2025383" y="3069732"/>
            <a:ext cx="356285" cy="35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psdgraphics.com/wp-content/uploads/2012/04/buttons-delete-accept-add-exclude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825" b="97162" l="10000" r="90000">
                        <a14:foregroundMark x1="20984" y1="72926" x2="38852" y2="72926"/>
                        <a14:foregroundMark x1="23934" y1="70306" x2="39836" y2="70961"/>
                        <a14:foregroundMark x1="19508" y1="70306" x2="41311" y2="70961"/>
                        <a14:foregroundMark x1="20000" y1="68996" x2="41311" y2="687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964" t="50719" r="53117" b="4861"/>
          <a:stretch/>
        </p:blipFill>
        <p:spPr bwMode="auto">
          <a:xfrm>
            <a:off x="1600200" y="3068939"/>
            <a:ext cx="353519" cy="35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psdgraphics.com/wp-content/uploads/2012/04/buttons-delete-accept-add-exclude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712" b="51310" l="10000" r="90000">
                        <a14:foregroundMark x1="19344" y1="27293" x2="28361" y2="39301"/>
                        <a14:foregroundMark x1="28361" y1="39301" x2="41475" y2="211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611" t="5473" r="53212" b="50339"/>
          <a:stretch/>
        </p:blipFill>
        <p:spPr bwMode="auto">
          <a:xfrm>
            <a:off x="1162467" y="3070826"/>
            <a:ext cx="356285" cy="35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95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94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MassPass</vt:lpstr>
      <vt:lpstr>Usability</vt:lpstr>
      <vt:lpstr>Deployability</vt:lpstr>
      <vt:lpstr>Security</vt:lpstr>
      <vt:lpstr>Keylogger</vt:lpstr>
      <vt:lpstr>Dictionary Attack</vt:lpstr>
      <vt:lpstr>Phishing Attack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MassPass</dc:title>
  <dc:creator>Alex</dc:creator>
  <cp:lastModifiedBy>Alex</cp:lastModifiedBy>
  <cp:revision>8</cp:revision>
  <dcterms:created xsi:type="dcterms:W3CDTF">2012-12-11T06:41:19Z</dcterms:created>
  <dcterms:modified xsi:type="dcterms:W3CDTF">2012-12-11T11:08:02Z</dcterms:modified>
</cp:coreProperties>
</file>