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65" r:id="rId4"/>
    <p:sldId id="266" r:id="rId5"/>
    <p:sldId id="260" r:id="rId6"/>
    <p:sldId id="261" r:id="rId7"/>
    <p:sldId id="262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8" d="100"/>
          <a:sy n="108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9D02B-65FF-49A9-9B58-61E7E948CEE0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4529D-DCC3-4E43-AA3A-D0E319B77A2B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5193A7E5-CDFA-4C91-996A-4B90CA18CFA2}" type="parTrans" cxnId="{DF2A8C7E-A850-4D13-BD78-E30BDEB00EDC}">
      <dgm:prSet/>
      <dgm:spPr/>
      <dgm:t>
        <a:bodyPr/>
        <a:lstStyle/>
        <a:p>
          <a:endParaRPr lang="en-US"/>
        </a:p>
      </dgm:t>
    </dgm:pt>
    <dgm:pt modelId="{2E29EEF8-641A-42B6-A26F-AC7F8F533567}" type="sibTrans" cxnId="{DF2A8C7E-A850-4D13-BD78-E30BDEB00EDC}">
      <dgm:prSet/>
      <dgm:spPr/>
      <dgm:t>
        <a:bodyPr/>
        <a:lstStyle/>
        <a:p>
          <a:endParaRPr lang="en-US"/>
        </a:p>
      </dgm:t>
    </dgm:pt>
    <dgm:pt modelId="{F2E8B903-32D4-4747-96D9-34881740AEB8}">
      <dgm:prSet phldrT="[Text]"/>
      <dgm:spPr/>
      <dgm:t>
        <a:bodyPr/>
        <a:lstStyle/>
        <a:p>
          <a:r>
            <a:rPr lang="en-US" dirty="0" smtClean="0"/>
            <a:t>Maximum entropy password</a:t>
          </a:r>
          <a:endParaRPr lang="en-US" dirty="0"/>
        </a:p>
      </dgm:t>
    </dgm:pt>
    <dgm:pt modelId="{9C7A2725-794C-4957-911F-4935074871E6}" type="parTrans" cxnId="{D86BDF5F-54B4-44EF-BD00-7F8474A5B8EC}">
      <dgm:prSet/>
      <dgm:spPr/>
      <dgm:t>
        <a:bodyPr/>
        <a:lstStyle/>
        <a:p>
          <a:endParaRPr lang="en-US"/>
        </a:p>
      </dgm:t>
    </dgm:pt>
    <dgm:pt modelId="{25B471E4-4C60-49F6-85C5-18513F2E58C1}" type="sibTrans" cxnId="{D86BDF5F-54B4-44EF-BD00-7F8474A5B8EC}">
      <dgm:prSet/>
      <dgm:spPr/>
      <dgm:t>
        <a:bodyPr/>
        <a:lstStyle/>
        <a:p>
          <a:endParaRPr lang="en-US"/>
        </a:p>
      </dgm:t>
    </dgm:pt>
    <dgm:pt modelId="{D86DD2BF-C9C5-4CB2-A4AD-6287AB7872E9}">
      <dgm:prSet phldrT="[Text]"/>
      <dgm:spPr/>
      <dgm:t>
        <a:bodyPr/>
        <a:lstStyle/>
        <a:p>
          <a:r>
            <a:rPr lang="en-US" dirty="0" err="1" smtClean="0"/>
            <a:t>bCrypt</a:t>
          </a:r>
          <a:endParaRPr lang="en-US" dirty="0"/>
        </a:p>
      </dgm:t>
    </dgm:pt>
    <dgm:pt modelId="{C0F3DB7A-9A67-4CB9-B720-B1B99873E979}" type="parTrans" cxnId="{7F774B15-42D6-453D-AA71-E053825C2780}">
      <dgm:prSet/>
      <dgm:spPr/>
      <dgm:t>
        <a:bodyPr/>
        <a:lstStyle/>
        <a:p>
          <a:endParaRPr lang="en-US"/>
        </a:p>
      </dgm:t>
    </dgm:pt>
    <dgm:pt modelId="{56EC2944-2F0B-4A2F-A9D6-61CF23F3F06A}" type="sibTrans" cxnId="{7F774B15-42D6-453D-AA71-E053825C2780}">
      <dgm:prSet/>
      <dgm:spPr/>
      <dgm:t>
        <a:bodyPr/>
        <a:lstStyle/>
        <a:p>
          <a:endParaRPr lang="en-US"/>
        </a:p>
      </dgm:t>
    </dgm:pt>
    <dgm:pt modelId="{0AF349C5-B51D-4834-856A-C492EAF532B5}">
      <dgm:prSet phldrT="[Text]"/>
      <dgm:spPr/>
      <dgm:t>
        <a:bodyPr/>
        <a:lstStyle/>
        <a:p>
          <a:r>
            <a:rPr lang="en-US" dirty="0" smtClean="0"/>
            <a:t>Master Password</a:t>
          </a:r>
          <a:endParaRPr lang="en-US" dirty="0"/>
        </a:p>
      </dgm:t>
    </dgm:pt>
    <dgm:pt modelId="{549DC43A-A7E3-47A3-9A40-7BC3D370E6C5}" type="parTrans" cxnId="{78C654A2-B3F2-4A2D-8D35-2DEB67CA6C29}">
      <dgm:prSet/>
      <dgm:spPr/>
      <dgm:t>
        <a:bodyPr/>
        <a:lstStyle/>
        <a:p>
          <a:endParaRPr lang="en-US"/>
        </a:p>
      </dgm:t>
    </dgm:pt>
    <dgm:pt modelId="{1879333B-EAE3-4831-82EB-C1D0C15F402F}" type="sibTrans" cxnId="{78C654A2-B3F2-4A2D-8D35-2DEB67CA6C29}">
      <dgm:prSet/>
      <dgm:spPr/>
      <dgm:t>
        <a:bodyPr/>
        <a:lstStyle/>
        <a:p>
          <a:endParaRPr lang="en-US"/>
        </a:p>
      </dgm:t>
    </dgm:pt>
    <dgm:pt modelId="{B6E97844-F0B5-4F94-B9BF-CE0D8C7F4708}">
      <dgm:prSet phldrT="[Text]"/>
      <dgm:spPr/>
      <dgm:t>
        <a:bodyPr/>
        <a:lstStyle/>
        <a:p>
          <a:r>
            <a:rPr lang="en-US" dirty="0" smtClean="0"/>
            <a:t>Domain</a:t>
          </a:r>
          <a:endParaRPr lang="en-US" dirty="0"/>
        </a:p>
      </dgm:t>
    </dgm:pt>
    <dgm:pt modelId="{58569B9C-99D1-4FCB-AEDF-7386074D1523}" type="parTrans" cxnId="{0B1B0AD0-0F79-46EC-BD6E-1D61EC754F03}">
      <dgm:prSet/>
      <dgm:spPr/>
      <dgm:t>
        <a:bodyPr/>
        <a:lstStyle/>
        <a:p>
          <a:endParaRPr lang="en-US"/>
        </a:p>
      </dgm:t>
    </dgm:pt>
    <dgm:pt modelId="{FF093E98-A6FF-4D4F-81D5-02E1B0FDB0F9}" type="sibTrans" cxnId="{0B1B0AD0-0F79-46EC-BD6E-1D61EC754F03}">
      <dgm:prSet/>
      <dgm:spPr/>
      <dgm:t>
        <a:bodyPr/>
        <a:lstStyle/>
        <a:p>
          <a:endParaRPr lang="en-US"/>
        </a:p>
      </dgm:t>
    </dgm:pt>
    <dgm:pt modelId="{87EE9E7B-944C-4E82-BE46-3D0B64CA1A66}">
      <dgm:prSet phldrT="[Text]"/>
      <dgm:spPr/>
      <dgm:t>
        <a:bodyPr/>
        <a:lstStyle/>
        <a:p>
          <a:r>
            <a:rPr lang="en-US" dirty="0" smtClean="0"/>
            <a:t>Username</a:t>
          </a:r>
          <a:endParaRPr lang="en-US" dirty="0"/>
        </a:p>
      </dgm:t>
    </dgm:pt>
    <dgm:pt modelId="{83A13465-6190-4038-8E85-453AA1B267ED}" type="parTrans" cxnId="{B6675169-C735-48F2-BEDB-1BDCCD60949E}">
      <dgm:prSet/>
      <dgm:spPr/>
      <dgm:t>
        <a:bodyPr/>
        <a:lstStyle/>
        <a:p>
          <a:endParaRPr lang="en-US"/>
        </a:p>
      </dgm:t>
    </dgm:pt>
    <dgm:pt modelId="{97CDE6EA-2CE0-4889-B511-545155DBB48F}" type="sibTrans" cxnId="{B6675169-C735-48F2-BEDB-1BDCCD60949E}">
      <dgm:prSet/>
      <dgm:spPr/>
      <dgm:t>
        <a:bodyPr/>
        <a:lstStyle/>
        <a:p>
          <a:endParaRPr lang="en-US"/>
        </a:p>
      </dgm:t>
    </dgm:pt>
    <dgm:pt modelId="{24EEB605-ECE9-4AA3-A030-078EA32C87A4}">
      <dgm:prSet phldrT="[Text]"/>
      <dgm:spPr/>
      <dgm:t>
        <a:bodyPr/>
        <a:lstStyle/>
        <a:p>
          <a:r>
            <a:rPr lang="en-US" dirty="0" smtClean="0"/>
            <a:t>31 char b64 hash</a:t>
          </a:r>
          <a:endParaRPr lang="en-US" dirty="0"/>
        </a:p>
      </dgm:t>
    </dgm:pt>
    <dgm:pt modelId="{016063A3-293D-4EC4-B761-13CC7238F465}" type="parTrans" cxnId="{2C4E405F-AE6C-4E49-AFFE-EBF81B589946}">
      <dgm:prSet/>
      <dgm:spPr/>
      <dgm:t>
        <a:bodyPr/>
        <a:lstStyle/>
        <a:p>
          <a:endParaRPr lang="en-US"/>
        </a:p>
      </dgm:t>
    </dgm:pt>
    <dgm:pt modelId="{CE01E216-89EB-4683-9E74-0A1E34725EE4}" type="sibTrans" cxnId="{2C4E405F-AE6C-4E49-AFFE-EBF81B589946}">
      <dgm:prSet/>
      <dgm:spPr/>
      <dgm:t>
        <a:bodyPr/>
        <a:lstStyle/>
        <a:p>
          <a:endParaRPr lang="en-US"/>
        </a:p>
      </dgm:t>
    </dgm:pt>
    <dgm:pt modelId="{72FD4245-A6DC-434C-93BA-7E8E864AEDB8}">
      <dgm:prSet phldrT="[Text]"/>
      <dgm:spPr/>
      <dgm:t>
        <a:bodyPr/>
        <a:lstStyle/>
        <a:p>
          <a:r>
            <a:rPr lang="en-US" dirty="0" smtClean="0"/>
            <a:t>Form Password</a:t>
          </a:r>
          <a:endParaRPr lang="en-US" dirty="0"/>
        </a:p>
      </dgm:t>
    </dgm:pt>
    <dgm:pt modelId="{50530D78-5202-4C3C-9A9C-A8F9C5DF3D14}" type="sibTrans" cxnId="{38D85527-35D1-4936-833A-B3936A67E58D}">
      <dgm:prSet/>
      <dgm:spPr/>
      <dgm:t>
        <a:bodyPr/>
        <a:lstStyle/>
        <a:p>
          <a:endParaRPr lang="en-US"/>
        </a:p>
      </dgm:t>
    </dgm:pt>
    <dgm:pt modelId="{413C3E48-6D79-43AF-BD94-DBE177D22165}" type="parTrans" cxnId="{38D85527-35D1-4936-833A-B3936A67E58D}">
      <dgm:prSet/>
      <dgm:spPr/>
      <dgm:t>
        <a:bodyPr/>
        <a:lstStyle/>
        <a:p>
          <a:endParaRPr lang="en-US"/>
        </a:p>
      </dgm:t>
    </dgm:pt>
    <dgm:pt modelId="{43C226A1-3DE8-4A60-81A0-73133E8C25D5}" type="pres">
      <dgm:prSet presAssocID="{F6E9D02B-65FF-49A9-9B58-61E7E948CEE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D770DC-D3AA-4C72-9C92-D085151CAC53}" type="pres">
      <dgm:prSet presAssocID="{F6E9D02B-65FF-49A9-9B58-61E7E948CEE0}" presName="arrow" presStyleLbl="bgShp" presStyleIdx="0" presStyleCnt="1"/>
      <dgm:spPr/>
    </dgm:pt>
    <dgm:pt modelId="{AAAB3BB6-257E-4010-B78C-74ABE0E781D4}" type="pres">
      <dgm:prSet presAssocID="{F6E9D02B-65FF-49A9-9B58-61E7E948CEE0}" presName="linearProcess" presStyleCnt="0"/>
      <dgm:spPr/>
    </dgm:pt>
    <dgm:pt modelId="{7A450337-DE61-4885-84DE-7FC70BF4ED9B}" type="pres">
      <dgm:prSet presAssocID="{8714529D-DCC3-4E43-AA3A-D0E319B77A2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96D5D-DE63-4B05-AC99-F673B53B4BC7}" type="pres">
      <dgm:prSet presAssocID="{2E29EEF8-641A-42B6-A26F-AC7F8F533567}" presName="sibTrans" presStyleCnt="0"/>
      <dgm:spPr/>
    </dgm:pt>
    <dgm:pt modelId="{18379C45-741F-4AF3-9416-F8BB3EBDCCDF}" type="pres">
      <dgm:prSet presAssocID="{D86DD2BF-C9C5-4CB2-A4AD-6287AB7872E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569BA-18CA-4C55-BA4F-CBBCCD510622}" type="pres">
      <dgm:prSet presAssocID="{56EC2944-2F0B-4A2F-A9D6-61CF23F3F06A}" presName="sibTrans" presStyleCnt="0"/>
      <dgm:spPr/>
    </dgm:pt>
    <dgm:pt modelId="{C45E071B-22EB-42BD-97C3-3E7D41AF3439}" type="pres">
      <dgm:prSet presAssocID="{72FD4245-A6DC-434C-93BA-7E8E864AEDB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275F33-42EB-447E-B446-25EA6D9B2224}" type="presOf" srcId="{D86DD2BF-C9C5-4CB2-A4AD-6287AB7872E9}" destId="{18379C45-741F-4AF3-9416-F8BB3EBDCCDF}" srcOrd="0" destOrd="0" presId="urn:microsoft.com/office/officeart/2005/8/layout/hProcess9"/>
    <dgm:cxn modelId="{43A6B41B-E421-44D2-8E8E-11125AEDED5E}" type="presOf" srcId="{F2E8B903-32D4-4747-96D9-34881740AEB8}" destId="{C45E071B-22EB-42BD-97C3-3E7D41AF3439}" srcOrd="0" destOrd="1" presId="urn:microsoft.com/office/officeart/2005/8/layout/hProcess9"/>
    <dgm:cxn modelId="{2C4E405F-AE6C-4E49-AFFE-EBF81B589946}" srcId="{D86DD2BF-C9C5-4CB2-A4AD-6287AB7872E9}" destId="{24EEB605-ECE9-4AA3-A030-078EA32C87A4}" srcOrd="0" destOrd="0" parTransId="{016063A3-293D-4EC4-B761-13CC7238F465}" sibTransId="{CE01E216-89EB-4683-9E74-0A1E34725EE4}"/>
    <dgm:cxn modelId="{B6675169-C735-48F2-BEDB-1BDCCD60949E}" srcId="{8714529D-DCC3-4E43-AA3A-D0E319B77A2B}" destId="{87EE9E7B-944C-4E82-BE46-3D0B64CA1A66}" srcOrd="2" destOrd="0" parTransId="{83A13465-6190-4038-8E85-453AA1B267ED}" sibTransId="{97CDE6EA-2CE0-4889-B511-545155DBB48F}"/>
    <dgm:cxn modelId="{44745AC1-5DD8-4DBC-AAD4-D5A052610220}" type="presOf" srcId="{24EEB605-ECE9-4AA3-A030-078EA32C87A4}" destId="{18379C45-741F-4AF3-9416-F8BB3EBDCCDF}" srcOrd="0" destOrd="1" presId="urn:microsoft.com/office/officeart/2005/8/layout/hProcess9"/>
    <dgm:cxn modelId="{7F774B15-42D6-453D-AA71-E053825C2780}" srcId="{F6E9D02B-65FF-49A9-9B58-61E7E948CEE0}" destId="{D86DD2BF-C9C5-4CB2-A4AD-6287AB7872E9}" srcOrd="1" destOrd="0" parTransId="{C0F3DB7A-9A67-4CB9-B720-B1B99873E979}" sibTransId="{56EC2944-2F0B-4A2F-A9D6-61CF23F3F06A}"/>
    <dgm:cxn modelId="{CDFAEA36-0C30-4733-BD56-7FB282881171}" type="presOf" srcId="{72FD4245-A6DC-434C-93BA-7E8E864AEDB8}" destId="{C45E071B-22EB-42BD-97C3-3E7D41AF3439}" srcOrd="0" destOrd="0" presId="urn:microsoft.com/office/officeart/2005/8/layout/hProcess9"/>
    <dgm:cxn modelId="{5BEE3119-72CE-4619-9635-F19B211714FC}" type="presOf" srcId="{0AF349C5-B51D-4834-856A-C492EAF532B5}" destId="{7A450337-DE61-4885-84DE-7FC70BF4ED9B}" srcOrd="0" destOrd="1" presId="urn:microsoft.com/office/officeart/2005/8/layout/hProcess9"/>
    <dgm:cxn modelId="{FC605139-4798-47B4-AAA4-6D80A2DC4D07}" type="presOf" srcId="{87EE9E7B-944C-4E82-BE46-3D0B64CA1A66}" destId="{7A450337-DE61-4885-84DE-7FC70BF4ED9B}" srcOrd="0" destOrd="3" presId="urn:microsoft.com/office/officeart/2005/8/layout/hProcess9"/>
    <dgm:cxn modelId="{D86BDF5F-54B4-44EF-BD00-7F8474A5B8EC}" srcId="{72FD4245-A6DC-434C-93BA-7E8E864AEDB8}" destId="{F2E8B903-32D4-4747-96D9-34881740AEB8}" srcOrd="0" destOrd="0" parTransId="{9C7A2725-794C-4957-911F-4935074871E6}" sibTransId="{25B471E4-4C60-49F6-85C5-18513F2E58C1}"/>
    <dgm:cxn modelId="{38D85527-35D1-4936-833A-B3936A67E58D}" srcId="{F6E9D02B-65FF-49A9-9B58-61E7E948CEE0}" destId="{72FD4245-A6DC-434C-93BA-7E8E864AEDB8}" srcOrd="2" destOrd="0" parTransId="{413C3E48-6D79-43AF-BD94-DBE177D22165}" sibTransId="{50530D78-5202-4C3C-9A9C-A8F9C5DF3D14}"/>
    <dgm:cxn modelId="{3586B1B7-A978-4714-B6E9-E02491637D7A}" type="presOf" srcId="{8714529D-DCC3-4E43-AA3A-D0E319B77A2B}" destId="{7A450337-DE61-4885-84DE-7FC70BF4ED9B}" srcOrd="0" destOrd="0" presId="urn:microsoft.com/office/officeart/2005/8/layout/hProcess9"/>
    <dgm:cxn modelId="{DF2A8C7E-A850-4D13-BD78-E30BDEB00EDC}" srcId="{F6E9D02B-65FF-49A9-9B58-61E7E948CEE0}" destId="{8714529D-DCC3-4E43-AA3A-D0E319B77A2B}" srcOrd="0" destOrd="0" parTransId="{5193A7E5-CDFA-4C91-996A-4B90CA18CFA2}" sibTransId="{2E29EEF8-641A-42B6-A26F-AC7F8F533567}"/>
    <dgm:cxn modelId="{0B1B0AD0-0F79-46EC-BD6E-1D61EC754F03}" srcId="{8714529D-DCC3-4E43-AA3A-D0E319B77A2B}" destId="{B6E97844-F0B5-4F94-B9BF-CE0D8C7F4708}" srcOrd="1" destOrd="0" parTransId="{58569B9C-99D1-4FCB-AEDF-7386074D1523}" sibTransId="{FF093E98-A6FF-4D4F-81D5-02E1B0FDB0F9}"/>
    <dgm:cxn modelId="{263F975A-2FC9-4F34-A6D7-31199EE9811D}" type="presOf" srcId="{B6E97844-F0B5-4F94-B9BF-CE0D8C7F4708}" destId="{7A450337-DE61-4885-84DE-7FC70BF4ED9B}" srcOrd="0" destOrd="2" presId="urn:microsoft.com/office/officeart/2005/8/layout/hProcess9"/>
    <dgm:cxn modelId="{78C654A2-B3F2-4A2D-8D35-2DEB67CA6C29}" srcId="{8714529D-DCC3-4E43-AA3A-D0E319B77A2B}" destId="{0AF349C5-B51D-4834-856A-C492EAF532B5}" srcOrd="0" destOrd="0" parTransId="{549DC43A-A7E3-47A3-9A40-7BC3D370E6C5}" sibTransId="{1879333B-EAE3-4831-82EB-C1D0C15F402F}"/>
    <dgm:cxn modelId="{1A03F629-3007-4772-AD54-D36C42B546DB}" type="presOf" srcId="{F6E9D02B-65FF-49A9-9B58-61E7E948CEE0}" destId="{43C226A1-3DE8-4A60-81A0-73133E8C25D5}" srcOrd="0" destOrd="0" presId="urn:microsoft.com/office/officeart/2005/8/layout/hProcess9"/>
    <dgm:cxn modelId="{3C83635B-4B21-4C48-882D-6571C55652DD}" type="presParOf" srcId="{43C226A1-3DE8-4A60-81A0-73133E8C25D5}" destId="{1BD770DC-D3AA-4C72-9C92-D085151CAC53}" srcOrd="0" destOrd="0" presId="urn:microsoft.com/office/officeart/2005/8/layout/hProcess9"/>
    <dgm:cxn modelId="{3BC33A5A-6B00-49BE-AB22-69D8FF9CFBDF}" type="presParOf" srcId="{43C226A1-3DE8-4A60-81A0-73133E8C25D5}" destId="{AAAB3BB6-257E-4010-B78C-74ABE0E781D4}" srcOrd="1" destOrd="0" presId="urn:microsoft.com/office/officeart/2005/8/layout/hProcess9"/>
    <dgm:cxn modelId="{B36C03CC-3C1B-448F-937E-6AB99763BB30}" type="presParOf" srcId="{AAAB3BB6-257E-4010-B78C-74ABE0E781D4}" destId="{7A450337-DE61-4885-84DE-7FC70BF4ED9B}" srcOrd="0" destOrd="0" presId="urn:microsoft.com/office/officeart/2005/8/layout/hProcess9"/>
    <dgm:cxn modelId="{22CBC830-67CB-4788-A5C3-D962DDE7E847}" type="presParOf" srcId="{AAAB3BB6-257E-4010-B78C-74ABE0E781D4}" destId="{50696D5D-DE63-4B05-AC99-F673B53B4BC7}" srcOrd="1" destOrd="0" presId="urn:microsoft.com/office/officeart/2005/8/layout/hProcess9"/>
    <dgm:cxn modelId="{570D2979-BBC3-4C13-B673-99ADE6DD33D2}" type="presParOf" srcId="{AAAB3BB6-257E-4010-B78C-74ABE0E781D4}" destId="{18379C45-741F-4AF3-9416-F8BB3EBDCCDF}" srcOrd="2" destOrd="0" presId="urn:microsoft.com/office/officeart/2005/8/layout/hProcess9"/>
    <dgm:cxn modelId="{D3EDE4D2-2136-4361-8B3E-13CE2EED4FDB}" type="presParOf" srcId="{AAAB3BB6-257E-4010-B78C-74ABE0E781D4}" destId="{58C569BA-18CA-4C55-BA4F-CBBCCD510622}" srcOrd="3" destOrd="0" presId="urn:microsoft.com/office/officeart/2005/8/layout/hProcess9"/>
    <dgm:cxn modelId="{B5FEA642-A85D-4DD9-A26A-106802C07FB9}" type="presParOf" srcId="{AAAB3BB6-257E-4010-B78C-74ABE0E781D4}" destId="{C45E071B-22EB-42BD-97C3-3E7D41AF343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70DC-D3AA-4C72-9C92-D085151CAC53}">
      <dsp:nvSpPr>
        <dsp:cNvPr id="0" name=""/>
        <dsp:cNvSpPr/>
      </dsp:nvSpPr>
      <dsp:spPr>
        <a:xfrm>
          <a:off x="571499" y="0"/>
          <a:ext cx="6477000" cy="4373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50337-DE61-4885-84DE-7FC70BF4ED9B}">
      <dsp:nvSpPr>
        <dsp:cNvPr id="0" name=""/>
        <dsp:cNvSpPr/>
      </dsp:nvSpPr>
      <dsp:spPr>
        <a:xfrm>
          <a:off x="255" y="1312068"/>
          <a:ext cx="2435897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Input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Master Password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Domain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Username</a:t>
          </a:r>
          <a:endParaRPr lang="en-US" sz="1900" kern="1200" dirty="0"/>
        </a:p>
      </dsp:txBody>
      <dsp:txXfrm>
        <a:off x="85655" y="1397468"/>
        <a:ext cx="2265097" cy="1578625"/>
      </dsp:txXfrm>
    </dsp:sp>
    <dsp:sp modelId="{18379C45-741F-4AF3-9416-F8BB3EBDCCDF}">
      <dsp:nvSpPr>
        <dsp:cNvPr id="0" name=""/>
        <dsp:cNvSpPr/>
      </dsp:nvSpPr>
      <dsp:spPr>
        <a:xfrm>
          <a:off x="2592051" y="1312068"/>
          <a:ext cx="2435897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bCrypt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31 char b64 hash</a:t>
          </a:r>
          <a:endParaRPr lang="en-US" sz="1900" kern="1200" dirty="0"/>
        </a:p>
      </dsp:txBody>
      <dsp:txXfrm>
        <a:off x="2677451" y="1397468"/>
        <a:ext cx="2265097" cy="1578625"/>
      </dsp:txXfrm>
    </dsp:sp>
    <dsp:sp modelId="{C45E071B-22EB-42BD-97C3-3E7D41AF3439}">
      <dsp:nvSpPr>
        <dsp:cNvPr id="0" name=""/>
        <dsp:cNvSpPr/>
      </dsp:nvSpPr>
      <dsp:spPr>
        <a:xfrm>
          <a:off x="5183846" y="1312068"/>
          <a:ext cx="2435897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Form Password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Maximum entropy password</a:t>
          </a:r>
          <a:endParaRPr lang="en-US" sz="1900" kern="1200" dirty="0"/>
        </a:p>
      </dsp:txBody>
      <dsp:txXfrm>
        <a:off x="5269246" y="1397468"/>
        <a:ext cx="2265097" cy="1578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46F6C99-D65E-4B1A-B210-1DE3D0BCF466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microsoft.com/office/2007/relationships/hdphoto" Target="../media/hdphoto2.wdp"/><Relationship Id="rId8" Type="http://schemas.openxmlformats.org/officeDocument/2006/relationships/image" Target="../media/image9.png"/><Relationship Id="rId9" Type="http://schemas.microsoft.com/office/2007/relationships/hdphoto" Target="../media/hdphoto3.wdp"/><Relationship Id="rId10" Type="http://schemas.openxmlformats.org/officeDocument/2006/relationships/image" Target="../media/image10.png"/><Relationship Id="rId11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MassPass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Alex </a:t>
            </a:r>
            <a:r>
              <a:rPr lang="en-US" sz="1800" dirty="0" err="1" smtClean="0"/>
              <a:t>Lesman</a:t>
            </a:r>
            <a:endParaRPr lang="en-US" sz="1800" dirty="0" smtClean="0"/>
          </a:p>
          <a:p>
            <a:r>
              <a:rPr lang="en-US" sz="1800" dirty="0" smtClean="0"/>
              <a:t>Giuseppe </a:t>
            </a:r>
            <a:r>
              <a:rPr lang="en-US" sz="1800" dirty="0" err="1" smtClean="0"/>
              <a:t>Zingales</a:t>
            </a:r>
            <a:endParaRPr lang="en-US" sz="1800" dirty="0" smtClean="0"/>
          </a:p>
          <a:p>
            <a:r>
              <a:rPr lang="en-US" sz="1800" dirty="0" smtClean="0"/>
              <a:t>Adrian Miguel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6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724318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03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stored data</a:t>
            </a:r>
          </a:p>
          <a:p>
            <a:r>
              <a:rPr lang="en-US" dirty="0" smtClean="0"/>
              <a:t>No 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/>
              <a:t>Phishing </a:t>
            </a:r>
            <a:r>
              <a:rPr lang="en-US" dirty="0" smtClean="0"/>
              <a:t>protection</a:t>
            </a:r>
          </a:p>
          <a:p>
            <a:r>
              <a:rPr lang="en-US" dirty="0" smtClean="0"/>
              <a:t>184 </a:t>
            </a:r>
            <a:r>
              <a:rPr lang="en-US" dirty="0" smtClean="0"/>
              <a:t>bits of password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50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Plugin</a:t>
            </a:r>
          </a:p>
          <a:p>
            <a:r>
              <a:rPr lang="en-US" dirty="0" smtClean="0"/>
              <a:t>Client-Side </a:t>
            </a:r>
            <a:r>
              <a:rPr lang="en-US" dirty="0" smtClean="0"/>
              <a:t>JS</a:t>
            </a:r>
          </a:p>
          <a:p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2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pic>
        <p:nvPicPr>
          <p:cNvPr id="49" name="Picture 3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8" t="13537" r="1395" b="40793"/>
          <a:stretch/>
        </p:blipFill>
        <p:spPr bwMode="auto">
          <a:xfrm>
            <a:off x="99632" y="2286000"/>
            <a:ext cx="8796718" cy="33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14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Deployability</a:t>
            </a:r>
            <a:endParaRPr lang="en-US" dirty="0"/>
          </a:p>
        </p:txBody>
      </p:sp>
      <p:pic>
        <p:nvPicPr>
          <p:cNvPr id="11" name="Picture 3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0" t="19055" r="1194" b="44943"/>
          <a:stretch/>
        </p:blipFill>
        <p:spPr bwMode="auto">
          <a:xfrm>
            <a:off x="57150" y="2515061"/>
            <a:ext cx="8804487" cy="266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9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6" name="Picture 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0" t="13483" r="1194" b="27479"/>
          <a:stretch/>
        </p:blipFill>
        <p:spPr bwMode="auto">
          <a:xfrm>
            <a:off x="110913" y="1905000"/>
            <a:ext cx="8804487" cy="437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27961" y="4468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563" b="98035" l="51148" r="90000">
                        <a14:foregroundMark x1="64754" y1="84498" x2="77869" y2="66594"/>
                        <a14:foregroundMark x1="74262" y1="84061" x2="60656" y2="66594"/>
                        <a14:foregroundMark x1="60656" y1="78384" x2="73934" y2="60262"/>
                        <a14:foregroundMark x1="77869" y1="77729" x2="65246" y2="60262"/>
                        <a14:foregroundMark x1="60656" y1="79694" x2="65738" y2="83188"/>
                        <a14:foregroundMark x1="73934" y1="84498" x2="78852" y2="77729"/>
                        <a14:foregroundMark x1="73934" y1="61135" x2="77541" y2="67031"/>
                        <a14:foregroundMark x1="61803" y1="66376" x2="65738" y2="59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49" t="50000" r="13974" b="5677"/>
          <a:stretch/>
        </p:blipFill>
        <p:spPr bwMode="auto">
          <a:xfrm>
            <a:off x="6804454" y="3248025"/>
            <a:ext cx="192765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5" b="97162" l="10000" r="90000">
                        <a14:foregroundMark x1="20984" y1="72926" x2="38852" y2="72926"/>
                        <a14:foregroundMark x1="23934" y1="70306" x2="39836" y2="70961"/>
                        <a14:foregroundMark x1="19508" y1="70306" x2="41311" y2="70961"/>
                        <a14:foregroundMark x1="20000" y1="68996" x2="41311" y2="68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64" t="50719" r="53117" b="4861"/>
          <a:stretch/>
        </p:blipFill>
        <p:spPr bwMode="auto">
          <a:xfrm>
            <a:off x="3926048" y="4269995"/>
            <a:ext cx="1912690" cy="19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12" b="51310" l="10000" r="90000">
                        <a14:foregroundMark x1="19344" y1="27293" x2="28361" y2="39301"/>
                        <a14:foregroundMark x1="28361" y1="39301" x2="41475" y2="21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5473" r="53212" b="50339"/>
          <a:stretch/>
        </p:blipFill>
        <p:spPr bwMode="auto">
          <a:xfrm>
            <a:off x="5362832" y="2084174"/>
            <a:ext cx="1927654" cy="19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563" b="98035" l="51148" r="90000">
                        <a14:foregroundMark x1="64754" y1="84498" x2="77869" y2="66594"/>
                        <a14:foregroundMark x1="74262" y1="84061" x2="60656" y2="66594"/>
                        <a14:foregroundMark x1="60656" y1="78384" x2="73934" y2="60262"/>
                        <a14:foregroundMark x1="77869" y1="77729" x2="65246" y2="60262"/>
                        <a14:foregroundMark x1="60656" y1="79694" x2="65738" y2="83188"/>
                        <a14:foregroundMark x1="73934" y1="84498" x2="78852" y2="77729"/>
                        <a14:foregroundMark x1="73934" y1="61135" x2="77541" y2="67031"/>
                        <a14:foregroundMark x1="61803" y1="66376" x2="65738" y2="59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49" t="50000" r="13974" b="5677"/>
          <a:stretch/>
        </p:blipFill>
        <p:spPr bwMode="auto">
          <a:xfrm>
            <a:off x="2025383" y="3069732"/>
            <a:ext cx="356285" cy="35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25" b="97162" l="10000" r="90000">
                        <a14:foregroundMark x1="20984" y1="72926" x2="38852" y2="72926"/>
                        <a14:foregroundMark x1="23934" y1="70306" x2="39836" y2="70961"/>
                        <a14:foregroundMark x1="19508" y1="70306" x2="41311" y2="70961"/>
                        <a14:foregroundMark x1="20000" y1="68996" x2="41311" y2="68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64" t="50719" r="53117" b="4861"/>
          <a:stretch/>
        </p:blipFill>
        <p:spPr bwMode="auto">
          <a:xfrm>
            <a:off x="1600200" y="3068939"/>
            <a:ext cx="353519" cy="3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712" b="51310" l="10000" r="90000">
                        <a14:foregroundMark x1="19344" y1="27293" x2="28361" y2="39301"/>
                        <a14:foregroundMark x1="28361" y1="39301" x2="41475" y2="21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5473" r="53212" b="50339"/>
          <a:stretch/>
        </p:blipFill>
        <p:spPr bwMode="auto">
          <a:xfrm>
            <a:off x="1162467" y="3070826"/>
            <a:ext cx="356285" cy="35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5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8" t="13537" r="1395" b="40793"/>
          <a:stretch/>
        </p:blipFill>
        <p:spPr bwMode="auto">
          <a:xfrm>
            <a:off x="-1371600" y="1600200"/>
            <a:ext cx="12217751" cy="469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0" t="19055" r="1194" b="44943"/>
          <a:stretch/>
        </p:blipFill>
        <p:spPr bwMode="auto">
          <a:xfrm>
            <a:off x="-1219200" y="1524000"/>
            <a:ext cx="12228394" cy="370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0" t="13483" r="1194" b="27479"/>
          <a:stretch/>
        </p:blipFill>
        <p:spPr bwMode="auto">
          <a:xfrm>
            <a:off x="-2057400" y="152400"/>
            <a:ext cx="12228394" cy="607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2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692</TotalTime>
  <Words>51</Words>
  <Application>Microsoft Macintosh PowerPoint</Application>
  <PresentationFormat>On-screen Show (4:3)</PresentationFormat>
  <Paragraphs>25</Paragraphs>
  <Slides>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MassPass</vt:lpstr>
      <vt:lpstr>The Idea</vt:lpstr>
      <vt:lpstr>Key Features</vt:lpstr>
      <vt:lpstr>Implementation</vt:lpstr>
      <vt:lpstr>Usability</vt:lpstr>
      <vt:lpstr>Deployability</vt:lpstr>
      <vt:lpstr>Security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MassPass</dc:title>
  <dc:creator>Alex</dc:creator>
  <cp:lastModifiedBy>Joe Zeppy</cp:lastModifiedBy>
  <cp:revision>20</cp:revision>
  <dcterms:created xsi:type="dcterms:W3CDTF">2012-12-11T06:41:19Z</dcterms:created>
  <dcterms:modified xsi:type="dcterms:W3CDTF">2012-12-12T18:32:04Z</dcterms:modified>
</cp:coreProperties>
</file>