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10-Nov-23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10-Nov-23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Example pptx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Buyers making early payments get a discount of 10% and gold bullion as a gift.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905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19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Garamond</vt:lpstr>
      <vt:lpstr>Organic</vt:lpstr>
      <vt:lpstr>Example pptx</vt:lpstr>
    </vt:vector>
  </TitlesOfParts>
  <Company>Waterbook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pptx</dc:title>
  <dc:creator>zingfeng</dc:creator>
  <cp:lastModifiedBy>zingfeng</cp:lastModifiedBy>
  <cp:revision>1</cp:revision>
  <dcterms:created xsi:type="dcterms:W3CDTF">2023-11-10T10:43:01Z</dcterms:created>
  <dcterms:modified xsi:type="dcterms:W3CDTF">2023-11-10T10:44:32Z</dcterms:modified>
</cp:coreProperties>
</file>