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9"/>
  </p:notesMasterIdLst>
  <p:sldIdLst>
    <p:sldId id="344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62B"/>
    <a:srgbClr val="941651"/>
    <a:srgbClr val="941100"/>
    <a:srgbClr val="FF2600"/>
    <a:srgbClr val="0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7"/>
    <p:restoredTop sz="94398"/>
  </p:normalViewPr>
  <p:slideViewPr>
    <p:cSldViewPr snapToGrid="0" snapToObjects="1">
      <p:cViewPr varScale="1">
        <p:scale>
          <a:sx n="82" d="100"/>
          <a:sy n="8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E870-F06D-4245-A60C-0DBE5F6117F2}" type="datetimeFigureOut">
              <a:rPr kumimoji="1" lang="ko-Kore-KR" altLang="en-US" smtClean="0"/>
              <a:t>06/15/2021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0307-D0F8-B24F-841E-C7156D9065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527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38C1CD-6650-4E96-8186-C71E561A3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6712" y="6381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FD36-3F31-0A46-99B6-BDAEC7192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96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29B1B2-9BEA-4EFE-B02B-9AA2DC90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6712" y="6381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FD36-3F31-0A46-99B6-BDAEC7192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F4120D-87BF-439D-8D99-E2D6FF733D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164" y="955560"/>
            <a:ext cx="6234051" cy="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165D2EB-1D88-4ECB-B5E9-3E4927E26118}"/>
              </a:ext>
            </a:extLst>
          </p:cNvPr>
          <p:cNvCxnSpPr/>
          <p:nvPr userDrawn="1"/>
        </p:nvCxnSpPr>
        <p:spPr>
          <a:xfrm>
            <a:off x="567062" y="6334699"/>
            <a:ext cx="111328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577">
            <a:extLst>
              <a:ext uri="{FF2B5EF4-FFF2-40B4-BE49-F238E27FC236}">
                <a16:creationId xmlns:a16="http://schemas.microsoft.com/office/drawing/2014/main" id="{848CC2E2-7DE6-4DAB-BBBE-3CB6908CECDA}"/>
              </a:ext>
            </a:extLst>
          </p:cNvPr>
          <p:cNvSpPr/>
          <p:nvPr userDrawn="1"/>
        </p:nvSpPr>
        <p:spPr>
          <a:xfrm>
            <a:off x="646327" y="6444869"/>
            <a:ext cx="752818" cy="28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8" extrusionOk="0">
                <a:moveTo>
                  <a:pt x="3758" y="0"/>
                </a:moveTo>
                <a:cubicBezTo>
                  <a:pt x="3407" y="-9"/>
                  <a:pt x="3056" y="84"/>
                  <a:pt x="2714" y="281"/>
                </a:cubicBezTo>
                <a:cubicBezTo>
                  <a:pt x="2560" y="373"/>
                  <a:pt x="2409" y="496"/>
                  <a:pt x="2262" y="641"/>
                </a:cubicBezTo>
                <a:cubicBezTo>
                  <a:pt x="894" y="1954"/>
                  <a:pt x="401" y="4641"/>
                  <a:pt x="401" y="4641"/>
                </a:cubicBezTo>
                <a:cubicBezTo>
                  <a:pt x="43" y="6351"/>
                  <a:pt x="1" y="8375"/>
                  <a:pt x="0" y="10721"/>
                </a:cubicBezTo>
                <a:lnTo>
                  <a:pt x="0" y="10844"/>
                </a:lnTo>
                <a:cubicBezTo>
                  <a:pt x="0" y="13193"/>
                  <a:pt x="43" y="15223"/>
                  <a:pt x="401" y="16935"/>
                </a:cubicBezTo>
                <a:cubicBezTo>
                  <a:pt x="401" y="16935"/>
                  <a:pt x="889" y="19631"/>
                  <a:pt x="2262" y="20936"/>
                </a:cubicBezTo>
                <a:cubicBezTo>
                  <a:pt x="2409" y="21078"/>
                  <a:pt x="2560" y="21190"/>
                  <a:pt x="2714" y="21284"/>
                </a:cubicBezTo>
                <a:cubicBezTo>
                  <a:pt x="3056" y="21476"/>
                  <a:pt x="3407" y="21566"/>
                  <a:pt x="3758" y="21554"/>
                </a:cubicBezTo>
                <a:lnTo>
                  <a:pt x="3804" y="21554"/>
                </a:lnTo>
                <a:cubicBezTo>
                  <a:pt x="4679" y="21554"/>
                  <a:pt x="5328" y="21136"/>
                  <a:pt x="5897" y="20295"/>
                </a:cubicBezTo>
                <a:cubicBezTo>
                  <a:pt x="6007" y="20136"/>
                  <a:pt x="6105" y="19968"/>
                  <a:pt x="6198" y="19801"/>
                </a:cubicBezTo>
                <a:lnTo>
                  <a:pt x="6212" y="19778"/>
                </a:lnTo>
                <a:lnTo>
                  <a:pt x="6308" y="19598"/>
                </a:lnTo>
                <a:cubicBezTo>
                  <a:pt x="6369" y="19477"/>
                  <a:pt x="6430" y="19351"/>
                  <a:pt x="6490" y="19216"/>
                </a:cubicBezTo>
                <a:cubicBezTo>
                  <a:pt x="6517" y="19160"/>
                  <a:pt x="6542" y="19096"/>
                  <a:pt x="6568" y="19037"/>
                </a:cubicBezTo>
                <a:cubicBezTo>
                  <a:pt x="6755" y="18601"/>
                  <a:pt x="6922" y="18111"/>
                  <a:pt x="7060" y="17576"/>
                </a:cubicBezTo>
                <a:lnTo>
                  <a:pt x="7060" y="11013"/>
                </a:lnTo>
                <a:lnTo>
                  <a:pt x="3808" y="11013"/>
                </a:lnTo>
                <a:lnTo>
                  <a:pt x="3808" y="12114"/>
                </a:lnTo>
                <a:lnTo>
                  <a:pt x="6563" y="12114"/>
                </a:lnTo>
                <a:lnTo>
                  <a:pt x="6563" y="17194"/>
                </a:lnTo>
                <a:cubicBezTo>
                  <a:pt x="6498" y="17431"/>
                  <a:pt x="6424" y="17660"/>
                  <a:pt x="6344" y="17868"/>
                </a:cubicBezTo>
                <a:cubicBezTo>
                  <a:pt x="5660" y="19612"/>
                  <a:pt x="4977" y="20486"/>
                  <a:pt x="3799" y="20486"/>
                </a:cubicBezTo>
                <a:lnTo>
                  <a:pt x="3758" y="20486"/>
                </a:lnTo>
                <a:cubicBezTo>
                  <a:pt x="3408" y="20497"/>
                  <a:pt x="3058" y="20372"/>
                  <a:pt x="2723" y="20127"/>
                </a:cubicBezTo>
                <a:lnTo>
                  <a:pt x="2695" y="20115"/>
                </a:lnTo>
                <a:lnTo>
                  <a:pt x="2664" y="20082"/>
                </a:lnTo>
                <a:cubicBezTo>
                  <a:pt x="986" y="18733"/>
                  <a:pt x="716" y="15193"/>
                  <a:pt x="716" y="15193"/>
                </a:cubicBezTo>
                <a:cubicBezTo>
                  <a:pt x="575" y="13899"/>
                  <a:pt x="575" y="12434"/>
                  <a:pt x="575" y="10800"/>
                </a:cubicBezTo>
                <a:cubicBezTo>
                  <a:pt x="575" y="9165"/>
                  <a:pt x="582" y="7700"/>
                  <a:pt x="721" y="6406"/>
                </a:cubicBezTo>
                <a:cubicBezTo>
                  <a:pt x="721" y="6406"/>
                  <a:pt x="990" y="2846"/>
                  <a:pt x="2668" y="1506"/>
                </a:cubicBezTo>
                <a:lnTo>
                  <a:pt x="2700" y="1484"/>
                </a:lnTo>
                <a:lnTo>
                  <a:pt x="2727" y="1461"/>
                </a:lnTo>
                <a:cubicBezTo>
                  <a:pt x="3067" y="1213"/>
                  <a:pt x="3418" y="1099"/>
                  <a:pt x="3772" y="1113"/>
                </a:cubicBezTo>
                <a:cubicBezTo>
                  <a:pt x="4590" y="1113"/>
                  <a:pt x="5287" y="1608"/>
                  <a:pt x="5861" y="2596"/>
                </a:cubicBezTo>
                <a:cubicBezTo>
                  <a:pt x="5968" y="2782"/>
                  <a:pt x="6070" y="2983"/>
                  <a:pt x="6166" y="3203"/>
                </a:cubicBezTo>
                <a:lnTo>
                  <a:pt x="6641" y="2529"/>
                </a:lnTo>
                <a:cubicBezTo>
                  <a:pt x="6559" y="2338"/>
                  <a:pt x="6470" y="2158"/>
                  <a:pt x="6381" y="1989"/>
                </a:cubicBezTo>
                <a:cubicBezTo>
                  <a:pt x="5665" y="663"/>
                  <a:pt x="4793" y="0"/>
                  <a:pt x="3758" y="0"/>
                </a:cubicBezTo>
                <a:close/>
                <a:moveTo>
                  <a:pt x="17851" y="0"/>
                </a:moveTo>
                <a:cubicBezTo>
                  <a:pt x="16895" y="0"/>
                  <a:pt x="16135" y="503"/>
                  <a:pt x="15571" y="1495"/>
                </a:cubicBezTo>
                <a:cubicBezTo>
                  <a:pt x="15024" y="2401"/>
                  <a:pt x="14707" y="3929"/>
                  <a:pt x="14727" y="5552"/>
                </a:cubicBezTo>
                <a:cubicBezTo>
                  <a:pt x="14707" y="6897"/>
                  <a:pt x="14957" y="8183"/>
                  <a:pt x="15397" y="8979"/>
                </a:cubicBezTo>
                <a:cubicBezTo>
                  <a:pt x="15844" y="9819"/>
                  <a:pt x="16578" y="10440"/>
                  <a:pt x="17596" y="10844"/>
                </a:cubicBezTo>
                <a:cubicBezTo>
                  <a:pt x="19059" y="11443"/>
                  <a:pt x="20032" y="12181"/>
                  <a:pt x="20515" y="13047"/>
                </a:cubicBezTo>
                <a:cubicBezTo>
                  <a:pt x="20850" y="13646"/>
                  <a:pt x="21015" y="14553"/>
                  <a:pt x="21016" y="15766"/>
                </a:cubicBezTo>
                <a:cubicBezTo>
                  <a:pt x="21031" y="17159"/>
                  <a:pt x="20749" y="18465"/>
                  <a:pt x="20273" y="19216"/>
                </a:cubicBezTo>
                <a:cubicBezTo>
                  <a:pt x="19778" y="20056"/>
                  <a:pt x="19101" y="20475"/>
                  <a:pt x="18239" y="20475"/>
                </a:cubicBezTo>
                <a:cubicBezTo>
                  <a:pt x="17213" y="20475"/>
                  <a:pt x="16422" y="19944"/>
                  <a:pt x="15858" y="18890"/>
                </a:cubicBezTo>
                <a:cubicBezTo>
                  <a:pt x="15294" y="17837"/>
                  <a:pt x="15010" y="16393"/>
                  <a:pt x="15010" y="14542"/>
                </a:cubicBezTo>
                <a:lnTo>
                  <a:pt x="15010" y="14249"/>
                </a:lnTo>
                <a:lnTo>
                  <a:pt x="14453" y="14249"/>
                </a:lnTo>
                <a:cubicBezTo>
                  <a:pt x="14453" y="16547"/>
                  <a:pt x="14782" y="18345"/>
                  <a:pt x="15438" y="19643"/>
                </a:cubicBezTo>
                <a:cubicBezTo>
                  <a:pt x="16095" y="20941"/>
                  <a:pt x="17031" y="21591"/>
                  <a:pt x="18252" y="21587"/>
                </a:cubicBezTo>
                <a:cubicBezTo>
                  <a:pt x="19243" y="21587"/>
                  <a:pt x="20050" y="21052"/>
                  <a:pt x="20670" y="19992"/>
                </a:cubicBezTo>
                <a:cubicBezTo>
                  <a:pt x="21289" y="18931"/>
                  <a:pt x="21600" y="17549"/>
                  <a:pt x="21600" y="15834"/>
                </a:cubicBezTo>
                <a:cubicBezTo>
                  <a:pt x="21596" y="14079"/>
                  <a:pt x="21301" y="12739"/>
                  <a:pt x="20715" y="11833"/>
                </a:cubicBezTo>
                <a:cubicBezTo>
                  <a:pt x="20215" y="11062"/>
                  <a:pt x="19362" y="10444"/>
                  <a:pt x="18157" y="9957"/>
                </a:cubicBezTo>
                <a:cubicBezTo>
                  <a:pt x="17175" y="9572"/>
                  <a:pt x="16461" y="9051"/>
                  <a:pt x="16013" y="8395"/>
                </a:cubicBezTo>
                <a:cubicBezTo>
                  <a:pt x="15530" y="7676"/>
                  <a:pt x="15287" y="6719"/>
                  <a:pt x="15288" y="5529"/>
                </a:cubicBezTo>
                <a:cubicBezTo>
                  <a:pt x="15271" y="4222"/>
                  <a:pt x="15535" y="2981"/>
                  <a:pt x="15981" y="2270"/>
                </a:cubicBezTo>
                <a:cubicBezTo>
                  <a:pt x="16441" y="1492"/>
                  <a:pt x="17072" y="1103"/>
                  <a:pt x="17874" y="1102"/>
                </a:cubicBezTo>
                <a:cubicBezTo>
                  <a:pt x="18777" y="1102"/>
                  <a:pt x="19486" y="1577"/>
                  <a:pt x="20004" y="2518"/>
                </a:cubicBezTo>
                <a:cubicBezTo>
                  <a:pt x="20228" y="2913"/>
                  <a:pt x="20415" y="3422"/>
                  <a:pt x="20551" y="4012"/>
                </a:cubicBezTo>
                <a:lnTo>
                  <a:pt x="21025" y="3338"/>
                </a:lnTo>
                <a:cubicBezTo>
                  <a:pt x="20876" y="2753"/>
                  <a:pt x="20681" y="2244"/>
                  <a:pt x="20460" y="1821"/>
                </a:cubicBezTo>
                <a:cubicBezTo>
                  <a:pt x="19831" y="609"/>
                  <a:pt x="18962" y="-1"/>
                  <a:pt x="17851" y="0"/>
                </a:cubicBezTo>
                <a:close/>
                <a:moveTo>
                  <a:pt x="8406" y="472"/>
                </a:moveTo>
                <a:lnTo>
                  <a:pt x="8406" y="10856"/>
                </a:lnTo>
                <a:lnTo>
                  <a:pt x="8401" y="10856"/>
                </a:lnTo>
                <a:cubicBezTo>
                  <a:pt x="8401" y="13204"/>
                  <a:pt x="8445" y="15234"/>
                  <a:pt x="8802" y="16946"/>
                </a:cubicBezTo>
                <a:cubicBezTo>
                  <a:pt x="8802" y="16946"/>
                  <a:pt x="9291" y="19642"/>
                  <a:pt x="10663" y="20947"/>
                </a:cubicBezTo>
                <a:cubicBezTo>
                  <a:pt x="10810" y="21090"/>
                  <a:pt x="10961" y="21213"/>
                  <a:pt x="11115" y="21306"/>
                </a:cubicBezTo>
                <a:cubicBezTo>
                  <a:pt x="11457" y="21498"/>
                  <a:pt x="11808" y="21589"/>
                  <a:pt x="12159" y="21576"/>
                </a:cubicBezTo>
                <a:lnTo>
                  <a:pt x="12205" y="21576"/>
                </a:lnTo>
                <a:cubicBezTo>
                  <a:pt x="13080" y="21576"/>
                  <a:pt x="13729" y="21148"/>
                  <a:pt x="14298" y="20306"/>
                </a:cubicBezTo>
                <a:cubicBezTo>
                  <a:pt x="14361" y="20215"/>
                  <a:pt x="14423" y="20122"/>
                  <a:pt x="14481" y="20025"/>
                </a:cubicBezTo>
                <a:cubicBezTo>
                  <a:pt x="14375" y="19724"/>
                  <a:pt x="14274" y="19397"/>
                  <a:pt x="14189" y="19059"/>
                </a:cubicBezTo>
                <a:cubicBezTo>
                  <a:pt x="13663" y="19995"/>
                  <a:pt x="13068" y="20475"/>
                  <a:pt x="12205" y="20475"/>
                </a:cubicBezTo>
                <a:lnTo>
                  <a:pt x="12159" y="20475"/>
                </a:lnTo>
                <a:cubicBezTo>
                  <a:pt x="11809" y="20486"/>
                  <a:pt x="11464" y="20360"/>
                  <a:pt x="11128" y="20115"/>
                </a:cubicBezTo>
                <a:lnTo>
                  <a:pt x="11101" y="20104"/>
                </a:lnTo>
                <a:lnTo>
                  <a:pt x="11069" y="20070"/>
                </a:lnTo>
                <a:cubicBezTo>
                  <a:pt x="9391" y="18722"/>
                  <a:pt x="9117" y="15182"/>
                  <a:pt x="9117" y="15182"/>
                </a:cubicBezTo>
                <a:cubicBezTo>
                  <a:pt x="8977" y="13888"/>
                  <a:pt x="8976" y="12422"/>
                  <a:pt x="8976" y="10788"/>
                </a:cubicBezTo>
                <a:lnTo>
                  <a:pt x="8976" y="472"/>
                </a:lnTo>
                <a:lnTo>
                  <a:pt x="8406" y="472"/>
                </a:lnTo>
                <a:close/>
              </a:path>
            </a:pathLst>
          </a:custGeom>
          <a:solidFill>
            <a:srgbClr val="E1251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649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DDD50130-D613-437A-B6BE-A211B9C3F9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6240" y="6444869"/>
            <a:ext cx="2914494" cy="2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207" tIns="48732" rIns="99207" bIns="48732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defTabSz="1331903">
              <a:defRPr/>
            </a:pPr>
            <a:r>
              <a:rPr kumimoji="0" lang="en-US" altLang="ko-KR" sz="912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GLS Proprietary and Confidential</a:t>
            </a:r>
            <a:endParaRPr lang="en-US" altLang="ko-KR" sz="912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7">
            <a:extLst>
              <a:ext uri="{FF2B5EF4-FFF2-40B4-BE49-F238E27FC236}">
                <a16:creationId xmlns:a16="http://schemas.microsoft.com/office/drawing/2014/main" id="{350B2C57-D794-C747-B6DE-5C55DE05583C}"/>
              </a:ext>
            </a:extLst>
          </p:cNvPr>
          <p:cNvSpPr/>
          <p:nvPr/>
        </p:nvSpPr>
        <p:spPr>
          <a:xfrm>
            <a:off x="1451472" y="1981055"/>
            <a:ext cx="4644528" cy="205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8" extrusionOk="0">
                <a:moveTo>
                  <a:pt x="3758" y="0"/>
                </a:moveTo>
                <a:cubicBezTo>
                  <a:pt x="3407" y="-9"/>
                  <a:pt x="3056" y="84"/>
                  <a:pt x="2714" y="281"/>
                </a:cubicBezTo>
                <a:cubicBezTo>
                  <a:pt x="2560" y="373"/>
                  <a:pt x="2409" y="496"/>
                  <a:pt x="2262" y="641"/>
                </a:cubicBezTo>
                <a:cubicBezTo>
                  <a:pt x="894" y="1954"/>
                  <a:pt x="401" y="4641"/>
                  <a:pt x="401" y="4641"/>
                </a:cubicBezTo>
                <a:cubicBezTo>
                  <a:pt x="43" y="6351"/>
                  <a:pt x="1" y="8375"/>
                  <a:pt x="0" y="10721"/>
                </a:cubicBezTo>
                <a:lnTo>
                  <a:pt x="0" y="10844"/>
                </a:lnTo>
                <a:cubicBezTo>
                  <a:pt x="0" y="13193"/>
                  <a:pt x="43" y="15223"/>
                  <a:pt x="401" y="16935"/>
                </a:cubicBezTo>
                <a:cubicBezTo>
                  <a:pt x="401" y="16935"/>
                  <a:pt x="889" y="19631"/>
                  <a:pt x="2262" y="20936"/>
                </a:cubicBezTo>
                <a:cubicBezTo>
                  <a:pt x="2409" y="21078"/>
                  <a:pt x="2560" y="21190"/>
                  <a:pt x="2714" y="21284"/>
                </a:cubicBezTo>
                <a:cubicBezTo>
                  <a:pt x="3056" y="21476"/>
                  <a:pt x="3407" y="21566"/>
                  <a:pt x="3758" y="21554"/>
                </a:cubicBezTo>
                <a:lnTo>
                  <a:pt x="3804" y="21554"/>
                </a:lnTo>
                <a:cubicBezTo>
                  <a:pt x="4679" y="21554"/>
                  <a:pt x="5328" y="21136"/>
                  <a:pt x="5897" y="20295"/>
                </a:cubicBezTo>
                <a:cubicBezTo>
                  <a:pt x="6007" y="20136"/>
                  <a:pt x="6105" y="19968"/>
                  <a:pt x="6198" y="19801"/>
                </a:cubicBezTo>
                <a:lnTo>
                  <a:pt x="6212" y="19778"/>
                </a:lnTo>
                <a:lnTo>
                  <a:pt x="6308" y="19598"/>
                </a:lnTo>
                <a:cubicBezTo>
                  <a:pt x="6369" y="19477"/>
                  <a:pt x="6430" y="19351"/>
                  <a:pt x="6490" y="19216"/>
                </a:cubicBezTo>
                <a:cubicBezTo>
                  <a:pt x="6517" y="19160"/>
                  <a:pt x="6542" y="19096"/>
                  <a:pt x="6568" y="19037"/>
                </a:cubicBezTo>
                <a:cubicBezTo>
                  <a:pt x="6755" y="18601"/>
                  <a:pt x="6922" y="18111"/>
                  <a:pt x="7060" y="17576"/>
                </a:cubicBezTo>
                <a:lnTo>
                  <a:pt x="7060" y="11013"/>
                </a:lnTo>
                <a:lnTo>
                  <a:pt x="3808" y="11013"/>
                </a:lnTo>
                <a:lnTo>
                  <a:pt x="3808" y="12114"/>
                </a:lnTo>
                <a:lnTo>
                  <a:pt x="6563" y="12114"/>
                </a:lnTo>
                <a:lnTo>
                  <a:pt x="6563" y="17194"/>
                </a:lnTo>
                <a:cubicBezTo>
                  <a:pt x="6498" y="17431"/>
                  <a:pt x="6424" y="17660"/>
                  <a:pt x="6344" y="17868"/>
                </a:cubicBezTo>
                <a:cubicBezTo>
                  <a:pt x="5660" y="19612"/>
                  <a:pt x="4977" y="20486"/>
                  <a:pt x="3799" y="20486"/>
                </a:cubicBezTo>
                <a:lnTo>
                  <a:pt x="3758" y="20486"/>
                </a:lnTo>
                <a:cubicBezTo>
                  <a:pt x="3408" y="20497"/>
                  <a:pt x="3058" y="20372"/>
                  <a:pt x="2723" y="20127"/>
                </a:cubicBezTo>
                <a:lnTo>
                  <a:pt x="2695" y="20115"/>
                </a:lnTo>
                <a:lnTo>
                  <a:pt x="2664" y="20082"/>
                </a:lnTo>
                <a:cubicBezTo>
                  <a:pt x="986" y="18733"/>
                  <a:pt x="716" y="15193"/>
                  <a:pt x="716" y="15193"/>
                </a:cubicBezTo>
                <a:cubicBezTo>
                  <a:pt x="575" y="13899"/>
                  <a:pt x="575" y="12434"/>
                  <a:pt x="575" y="10800"/>
                </a:cubicBezTo>
                <a:cubicBezTo>
                  <a:pt x="575" y="9165"/>
                  <a:pt x="582" y="7700"/>
                  <a:pt x="721" y="6406"/>
                </a:cubicBezTo>
                <a:cubicBezTo>
                  <a:pt x="721" y="6406"/>
                  <a:pt x="990" y="2846"/>
                  <a:pt x="2668" y="1506"/>
                </a:cubicBezTo>
                <a:lnTo>
                  <a:pt x="2700" y="1484"/>
                </a:lnTo>
                <a:lnTo>
                  <a:pt x="2727" y="1461"/>
                </a:lnTo>
                <a:cubicBezTo>
                  <a:pt x="3067" y="1213"/>
                  <a:pt x="3418" y="1099"/>
                  <a:pt x="3772" y="1113"/>
                </a:cubicBezTo>
                <a:cubicBezTo>
                  <a:pt x="4590" y="1113"/>
                  <a:pt x="5287" y="1608"/>
                  <a:pt x="5861" y="2596"/>
                </a:cubicBezTo>
                <a:cubicBezTo>
                  <a:pt x="5968" y="2782"/>
                  <a:pt x="6070" y="2983"/>
                  <a:pt x="6166" y="3203"/>
                </a:cubicBezTo>
                <a:lnTo>
                  <a:pt x="6641" y="2529"/>
                </a:lnTo>
                <a:cubicBezTo>
                  <a:pt x="6559" y="2338"/>
                  <a:pt x="6470" y="2158"/>
                  <a:pt x="6381" y="1989"/>
                </a:cubicBezTo>
                <a:cubicBezTo>
                  <a:pt x="5665" y="663"/>
                  <a:pt x="4793" y="0"/>
                  <a:pt x="3758" y="0"/>
                </a:cubicBezTo>
                <a:close/>
                <a:moveTo>
                  <a:pt x="17851" y="0"/>
                </a:moveTo>
                <a:cubicBezTo>
                  <a:pt x="16895" y="0"/>
                  <a:pt x="16135" y="503"/>
                  <a:pt x="15571" y="1495"/>
                </a:cubicBezTo>
                <a:cubicBezTo>
                  <a:pt x="15024" y="2401"/>
                  <a:pt x="14707" y="3929"/>
                  <a:pt x="14727" y="5552"/>
                </a:cubicBezTo>
                <a:cubicBezTo>
                  <a:pt x="14707" y="6897"/>
                  <a:pt x="14957" y="8183"/>
                  <a:pt x="15397" y="8979"/>
                </a:cubicBezTo>
                <a:cubicBezTo>
                  <a:pt x="15844" y="9819"/>
                  <a:pt x="16578" y="10440"/>
                  <a:pt x="17596" y="10844"/>
                </a:cubicBezTo>
                <a:cubicBezTo>
                  <a:pt x="19059" y="11443"/>
                  <a:pt x="20032" y="12181"/>
                  <a:pt x="20515" y="13047"/>
                </a:cubicBezTo>
                <a:cubicBezTo>
                  <a:pt x="20850" y="13646"/>
                  <a:pt x="21015" y="14553"/>
                  <a:pt x="21016" y="15766"/>
                </a:cubicBezTo>
                <a:cubicBezTo>
                  <a:pt x="21031" y="17159"/>
                  <a:pt x="20749" y="18465"/>
                  <a:pt x="20273" y="19216"/>
                </a:cubicBezTo>
                <a:cubicBezTo>
                  <a:pt x="19778" y="20056"/>
                  <a:pt x="19101" y="20475"/>
                  <a:pt x="18239" y="20475"/>
                </a:cubicBezTo>
                <a:cubicBezTo>
                  <a:pt x="17213" y="20475"/>
                  <a:pt x="16422" y="19944"/>
                  <a:pt x="15858" y="18890"/>
                </a:cubicBezTo>
                <a:cubicBezTo>
                  <a:pt x="15294" y="17837"/>
                  <a:pt x="15010" y="16393"/>
                  <a:pt x="15010" y="14542"/>
                </a:cubicBezTo>
                <a:lnTo>
                  <a:pt x="15010" y="14249"/>
                </a:lnTo>
                <a:lnTo>
                  <a:pt x="14453" y="14249"/>
                </a:lnTo>
                <a:cubicBezTo>
                  <a:pt x="14453" y="16547"/>
                  <a:pt x="14782" y="18345"/>
                  <a:pt x="15438" y="19643"/>
                </a:cubicBezTo>
                <a:cubicBezTo>
                  <a:pt x="16095" y="20941"/>
                  <a:pt x="17031" y="21591"/>
                  <a:pt x="18252" y="21587"/>
                </a:cubicBezTo>
                <a:cubicBezTo>
                  <a:pt x="19243" y="21587"/>
                  <a:pt x="20050" y="21052"/>
                  <a:pt x="20670" y="19992"/>
                </a:cubicBezTo>
                <a:cubicBezTo>
                  <a:pt x="21289" y="18931"/>
                  <a:pt x="21600" y="17549"/>
                  <a:pt x="21600" y="15834"/>
                </a:cubicBezTo>
                <a:cubicBezTo>
                  <a:pt x="21596" y="14079"/>
                  <a:pt x="21301" y="12739"/>
                  <a:pt x="20715" y="11833"/>
                </a:cubicBezTo>
                <a:cubicBezTo>
                  <a:pt x="20215" y="11062"/>
                  <a:pt x="19362" y="10444"/>
                  <a:pt x="18157" y="9957"/>
                </a:cubicBezTo>
                <a:cubicBezTo>
                  <a:pt x="17175" y="9572"/>
                  <a:pt x="16461" y="9051"/>
                  <a:pt x="16013" y="8395"/>
                </a:cubicBezTo>
                <a:cubicBezTo>
                  <a:pt x="15530" y="7676"/>
                  <a:pt x="15287" y="6719"/>
                  <a:pt x="15288" y="5529"/>
                </a:cubicBezTo>
                <a:cubicBezTo>
                  <a:pt x="15271" y="4222"/>
                  <a:pt x="15535" y="2981"/>
                  <a:pt x="15981" y="2270"/>
                </a:cubicBezTo>
                <a:cubicBezTo>
                  <a:pt x="16441" y="1492"/>
                  <a:pt x="17072" y="1103"/>
                  <a:pt x="17874" y="1102"/>
                </a:cubicBezTo>
                <a:cubicBezTo>
                  <a:pt x="18777" y="1102"/>
                  <a:pt x="19486" y="1577"/>
                  <a:pt x="20004" y="2518"/>
                </a:cubicBezTo>
                <a:cubicBezTo>
                  <a:pt x="20228" y="2913"/>
                  <a:pt x="20415" y="3422"/>
                  <a:pt x="20551" y="4012"/>
                </a:cubicBezTo>
                <a:lnTo>
                  <a:pt x="21025" y="3338"/>
                </a:lnTo>
                <a:cubicBezTo>
                  <a:pt x="20876" y="2753"/>
                  <a:pt x="20681" y="2244"/>
                  <a:pt x="20460" y="1821"/>
                </a:cubicBezTo>
                <a:cubicBezTo>
                  <a:pt x="19831" y="609"/>
                  <a:pt x="18962" y="-1"/>
                  <a:pt x="17851" y="0"/>
                </a:cubicBezTo>
                <a:close/>
                <a:moveTo>
                  <a:pt x="8406" y="472"/>
                </a:moveTo>
                <a:lnTo>
                  <a:pt x="8406" y="10856"/>
                </a:lnTo>
                <a:lnTo>
                  <a:pt x="8401" y="10856"/>
                </a:lnTo>
                <a:cubicBezTo>
                  <a:pt x="8401" y="13204"/>
                  <a:pt x="8445" y="15234"/>
                  <a:pt x="8802" y="16946"/>
                </a:cubicBezTo>
                <a:cubicBezTo>
                  <a:pt x="8802" y="16946"/>
                  <a:pt x="9291" y="19642"/>
                  <a:pt x="10663" y="20947"/>
                </a:cubicBezTo>
                <a:cubicBezTo>
                  <a:pt x="10810" y="21090"/>
                  <a:pt x="10961" y="21213"/>
                  <a:pt x="11115" y="21306"/>
                </a:cubicBezTo>
                <a:cubicBezTo>
                  <a:pt x="11457" y="21498"/>
                  <a:pt x="11808" y="21589"/>
                  <a:pt x="12159" y="21576"/>
                </a:cubicBezTo>
                <a:lnTo>
                  <a:pt x="12205" y="21576"/>
                </a:lnTo>
                <a:cubicBezTo>
                  <a:pt x="13080" y="21576"/>
                  <a:pt x="13729" y="21148"/>
                  <a:pt x="14298" y="20306"/>
                </a:cubicBezTo>
                <a:cubicBezTo>
                  <a:pt x="14361" y="20215"/>
                  <a:pt x="14423" y="20122"/>
                  <a:pt x="14481" y="20025"/>
                </a:cubicBezTo>
                <a:cubicBezTo>
                  <a:pt x="14375" y="19724"/>
                  <a:pt x="14274" y="19397"/>
                  <a:pt x="14189" y="19059"/>
                </a:cubicBezTo>
                <a:cubicBezTo>
                  <a:pt x="13663" y="19995"/>
                  <a:pt x="13068" y="20475"/>
                  <a:pt x="12205" y="20475"/>
                </a:cubicBezTo>
                <a:lnTo>
                  <a:pt x="12159" y="20475"/>
                </a:lnTo>
                <a:cubicBezTo>
                  <a:pt x="11809" y="20486"/>
                  <a:pt x="11464" y="20360"/>
                  <a:pt x="11128" y="20115"/>
                </a:cubicBezTo>
                <a:lnTo>
                  <a:pt x="11101" y="20104"/>
                </a:lnTo>
                <a:lnTo>
                  <a:pt x="11069" y="20070"/>
                </a:lnTo>
                <a:cubicBezTo>
                  <a:pt x="9391" y="18722"/>
                  <a:pt x="9117" y="15182"/>
                  <a:pt x="9117" y="15182"/>
                </a:cubicBezTo>
                <a:cubicBezTo>
                  <a:pt x="8977" y="13888"/>
                  <a:pt x="8976" y="12422"/>
                  <a:pt x="8976" y="10788"/>
                </a:cubicBezTo>
                <a:lnTo>
                  <a:pt x="8976" y="472"/>
                </a:lnTo>
                <a:lnTo>
                  <a:pt x="8406" y="472"/>
                </a:lnTo>
                <a:close/>
              </a:path>
            </a:pathLst>
          </a:custGeom>
          <a:solidFill>
            <a:srgbClr val="E1251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649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DD6739-280D-2341-BA75-F8810674E5E7}"/>
              </a:ext>
            </a:extLst>
          </p:cNvPr>
          <p:cNvSpPr txBox="1"/>
          <p:nvPr/>
        </p:nvSpPr>
        <p:spPr>
          <a:xfrm>
            <a:off x="6512796" y="3368910"/>
            <a:ext cx="46445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</a:rPr>
              <a:t>B0 SPI Block Register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288E8-81C2-6746-AD52-248A12E3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12" y="4031733"/>
            <a:ext cx="3302000" cy="12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28092-7309-BF44-8132-379227CD8039}"/>
              </a:ext>
            </a:extLst>
          </p:cNvPr>
          <p:cNvSpPr txBox="1"/>
          <p:nvPr/>
        </p:nvSpPr>
        <p:spPr>
          <a:xfrm>
            <a:off x="6534312" y="4277068"/>
            <a:ext cx="464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</a:rPr>
              <a:t>2021.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</a:rPr>
              <a:t>06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7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351C1E-14BA-4B48-B2F1-98994625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60FD36-3F31-0A46-99B6-BDAEC71929E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7C4E4-3E71-4A99-B394-ECB1D37A3867}"/>
              </a:ext>
            </a:extLst>
          </p:cNvPr>
          <p:cNvSpPr txBox="1"/>
          <p:nvPr/>
        </p:nvSpPr>
        <p:spPr>
          <a:xfrm>
            <a:off x="611130" y="522399"/>
            <a:ext cx="1032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PC-MCU-SPI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8F48-02ED-4273-9457-CB40F82E0346}"/>
              </a:ext>
            </a:extLst>
          </p:cNvPr>
          <p:cNvSpPr txBox="1"/>
          <p:nvPr/>
        </p:nvSpPr>
        <p:spPr>
          <a:xfrm>
            <a:off x="611130" y="214622"/>
            <a:ext cx="493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spc="200" dirty="0">
                <a:solidFill>
                  <a:srgbClr val="B1162B"/>
                </a:solidFill>
                <a:latin typeface="맑은 고딕" panose="020B0503020000020004" pitchFamily="34" charset="-127"/>
              </a:rPr>
              <a:t>ZING RF TECHNOLOGY</a:t>
            </a:r>
            <a:endParaRPr lang="ko-KR" altLang="en-US" sz="1400" b="1" spc="200" dirty="0">
              <a:solidFill>
                <a:srgbClr val="B1162B"/>
              </a:solidFill>
              <a:latin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40EB4-B347-4A0E-B7F5-1F0CF27FFA8E}"/>
              </a:ext>
            </a:extLst>
          </p:cNvPr>
          <p:cNvSpPr txBox="1"/>
          <p:nvPr/>
        </p:nvSpPr>
        <p:spPr>
          <a:xfrm>
            <a:off x="763530" y="1409737"/>
            <a:ext cx="1032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E7BAE-F636-4337-8E2A-7A1E8CD6D465}"/>
              </a:ext>
            </a:extLst>
          </p:cNvPr>
          <p:cNvSpPr/>
          <p:nvPr/>
        </p:nvSpPr>
        <p:spPr>
          <a:xfrm>
            <a:off x="4566674" y="1879256"/>
            <a:ext cx="1585519" cy="1778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(ATmega328p)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900870-D8EC-4BE8-BE63-3EB07ED0AFC2}"/>
              </a:ext>
            </a:extLst>
          </p:cNvPr>
          <p:cNvSpPr/>
          <p:nvPr/>
        </p:nvSpPr>
        <p:spPr>
          <a:xfrm>
            <a:off x="1151656" y="1879256"/>
            <a:ext cx="1166768" cy="849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993901-A88B-414B-A9E4-4073647BB22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8424" y="2303949"/>
            <a:ext cx="2407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96AC0CD8-10AA-4DDF-B921-73FB77BAF7DD}"/>
              </a:ext>
            </a:extLst>
          </p:cNvPr>
          <p:cNvSpPr txBox="1"/>
          <p:nvPr/>
        </p:nvSpPr>
        <p:spPr>
          <a:xfrm>
            <a:off x="2537493" y="186593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USB Mini</a:t>
            </a:r>
            <a:r>
              <a:rPr lang="ko-KR" altLang="en-US" dirty="0"/>
              <a:t> </a:t>
            </a:r>
            <a:r>
              <a:rPr lang="en-US" altLang="ko-KR" dirty="0"/>
              <a:t>Cable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3703A8-BE10-4CE7-988C-B652359F6051}"/>
              </a:ext>
            </a:extLst>
          </p:cNvPr>
          <p:cNvSpPr/>
          <p:nvPr/>
        </p:nvSpPr>
        <p:spPr>
          <a:xfrm>
            <a:off x="4725715" y="1952664"/>
            <a:ext cx="721803" cy="81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USB</a:t>
            </a:r>
          </a:p>
          <a:p>
            <a:pPr algn="ctr"/>
            <a:r>
              <a:rPr lang="en-US" altLang="ko-KR" dirty="0"/>
              <a:t>to </a:t>
            </a:r>
            <a:r>
              <a:rPr lang="en-US" altLang="ko-KR" dirty="0" err="1"/>
              <a:t>Uart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E704EF-089B-499B-BCA3-0576D57D925A}"/>
              </a:ext>
            </a:extLst>
          </p:cNvPr>
          <p:cNvSpPr/>
          <p:nvPr/>
        </p:nvSpPr>
        <p:spPr>
          <a:xfrm>
            <a:off x="7976798" y="1879256"/>
            <a:ext cx="1585519" cy="1929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760955-0D2F-4C55-8B2A-8A55F5452017}"/>
              </a:ext>
            </a:extLst>
          </p:cNvPr>
          <p:cNvSpPr/>
          <p:nvPr/>
        </p:nvSpPr>
        <p:spPr>
          <a:xfrm>
            <a:off x="8064533" y="1965990"/>
            <a:ext cx="822471" cy="11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SPI</a:t>
            </a:r>
          </a:p>
          <a:p>
            <a:pPr algn="ctr"/>
            <a:r>
              <a:rPr lang="en-US" altLang="ko-KR" dirty="0"/>
              <a:t>Block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33FAC3-12F3-420D-95FB-A5A94BBF17D2}"/>
              </a:ext>
            </a:extLst>
          </p:cNvPr>
          <p:cNvCxnSpPr>
            <a:cxnSpLocks/>
          </p:cNvCxnSpPr>
          <p:nvPr/>
        </p:nvCxnSpPr>
        <p:spPr>
          <a:xfrm>
            <a:off x="6152193" y="2043418"/>
            <a:ext cx="191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3F24FD-40CE-464C-8416-B10610F0D820}"/>
              </a:ext>
            </a:extLst>
          </p:cNvPr>
          <p:cNvSpPr/>
          <p:nvPr/>
        </p:nvSpPr>
        <p:spPr>
          <a:xfrm>
            <a:off x="6152193" y="2019711"/>
            <a:ext cx="159041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A6277689-296D-4F0C-BD73-223ED41A808D}"/>
              </a:ext>
            </a:extLst>
          </p:cNvPr>
          <p:cNvSpPr txBox="1"/>
          <p:nvPr/>
        </p:nvSpPr>
        <p:spPr>
          <a:xfrm>
            <a:off x="5745099" y="1919459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D13</a:t>
            </a:r>
            <a:endParaRPr lang="ko-KR" altLang="en-US" sz="1000" dirty="0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43AFA966-51A5-4576-AAAB-7A3EADDC393C}"/>
              </a:ext>
            </a:extLst>
          </p:cNvPr>
          <p:cNvSpPr txBox="1"/>
          <p:nvPr/>
        </p:nvSpPr>
        <p:spPr>
          <a:xfrm>
            <a:off x="6741916" y="1673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sclk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42E531-B612-42A7-AC3F-07C8B17A0096}"/>
              </a:ext>
            </a:extLst>
          </p:cNvPr>
          <p:cNvCxnSpPr>
            <a:cxnSpLocks/>
          </p:cNvCxnSpPr>
          <p:nvPr/>
        </p:nvCxnSpPr>
        <p:spPr>
          <a:xfrm>
            <a:off x="6152193" y="2338224"/>
            <a:ext cx="191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119AA-A238-4B5C-A273-1062CD27B7A4}"/>
              </a:ext>
            </a:extLst>
          </p:cNvPr>
          <p:cNvSpPr/>
          <p:nvPr/>
        </p:nvSpPr>
        <p:spPr>
          <a:xfrm>
            <a:off x="6152193" y="2314517"/>
            <a:ext cx="159041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7ABBB12F-0811-45AF-90A5-35468424A105}"/>
              </a:ext>
            </a:extLst>
          </p:cNvPr>
          <p:cNvSpPr txBox="1"/>
          <p:nvPr/>
        </p:nvSpPr>
        <p:spPr>
          <a:xfrm>
            <a:off x="5745099" y="2214265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D10</a:t>
            </a:r>
            <a:endParaRPr lang="ko-KR" altLang="en-US" sz="1000" dirty="0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972D906C-7CEC-47D5-BD90-9EA5337EE162}"/>
              </a:ext>
            </a:extLst>
          </p:cNvPr>
          <p:cNvSpPr txBox="1"/>
          <p:nvPr/>
        </p:nvSpPr>
        <p:spPr>
          <a:xfrm>
            <a:off x="6741916" y="19680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mosi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FD3574-7138-4A3E-873E-BCA1B62631C5}"/>
              </a:ext>
            </a:extLst>
          </p:cNvPr>
          <p:cNvCxnSpPr>
            <a:cxnSpLocks/>
          </p:cNvCxnSpPr>
          <p:nvPr/>
        </p:nvCxnSpPr>
        <p:spPr>
          <a:xfrm>
            <a:off x="6152193" y="2684698"/>
            <a:ext cx="191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8A5F56-CA26-409C-861E-8BB74BEDFE88}"/>
              </a:ext>
            </a:extLst>
          </p:cNvPr>
          <p:cNvSpPr/>
          <p:nvPr/>
        </p:nvSpPr>
        <p:spPr>
          <a:xfrm>
            <a:off x="6152193" y="2660991"/>
            <a:ext cx="159041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0076D8-D5F6-41E0-964D-85F0D711D0E8}"/>
              </a:ext>
            </a:extLst>
          </p:cNvPr>
          <p:cNvSpPr txBox="1"/>
          <p:nvPr/>
        </p:nvSpPr>
        <p:spPr>
          <a:xfrm>
            <a:off x="5745099" y="2560739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D11</a:t>
            </a:r>
            <a:endParaRPr lang="ko-KR" altLang="en-US" sz="1000" dirty="0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F79F700D-0C3A-4825-BAC4-42465A5CC968}"/>
              </a:ext>
            </a:extLst>
          </p:cNvPr>
          <p:cNvSpPr txBox="1"/>
          <p:nvPr/>
        </p:nvSpPr>
        <p:spPr>
          <a:xfrm>
            <a:off x="6741916" y="231451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miso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F97AC2-F26C-416F-882E-8DB7CA1A1D9B}"/>
              </a:ext>
            </a:extLst>
          </p:cNvPr>
          <p:cNvCxnSpPr>
            <a:cxnSpLocks/>
          </p:cNvCxnSpPr>
          <p:nvPr/>
        </p:nvCxnSpPr>
        <p:spPr>
          <a:xfrm>
            <a:off x="6152193" y="3005111"/>
            <a:ext cx="191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C22862-F5D7-4F00-9DAF-842786708207}"/>
              </a:ext>
            </a:extLst>
          </p:cNvPr>
          <p:cNvSpPr/>
          <p:nvPr/>
        </p:nvSpPr>
        <p:spPr>
          <a:xfrm>
            <a:off x="6152193" y="2984637"/>
            <a:ext cx="159041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EEFD573C-00E1-4C8A-B8E3-9468BB35D1FD}"/>
              </a:ext>
            </a:extLst>
          </p:cNvPr>
          <p:cNvSpPr txBox="1"/>
          <p:nvPr/>
        </p:nvSpPr>
        <p:spPr>
          <a:xfrm>
            <a:off x="5745099" y="2873681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D12</a:t>
            </a:r>
            <a:endParaRPr lang="ko-KR" altLang="en-US" sz="1000" dirty="0"/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5940A047-521C-4A21-A74E-DA1182DF7CDA}"/>
              </a:ext>
            </a:extLst>
          </p:cNvPr>
          <p:cNvSpPr txBox="1"/>
          <p:nvPr/>
        </p:nvSpPr>
        <p:spPr>
          <a:xfrm>
            <a:off x="6741916" y="263816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ss(cs)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AEB0EE-EECB-441F-9CB8-7C9E10BF1407}"/>
              </a:ext>
            </a:extLst>
          </p:cNvPr>
          <p:cNvSpPr txBox="1"/>
          <p:nvPr/>
        </p:nvSpPr>
        <p:spPr>
          <a:xfrm>
            <a:off x="789341" y="4067558"/>
            <a:ext cx="10312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SPI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연결선 역할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ss(Slave Selection) or cs(Chip Selection) :</a:t>
            </a:r>
          </a:p>
          <a:p>
            <a:pPr lvl="1" defTabSz="914400" latinLnBrk="1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Active low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평소에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High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값이던 중 통신 시작 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Low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값으로 변화하며 통신 종료 후 다시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High</a:t>
            </a:r>
          </a:p>
          <a:p>
            <a:pPr marL="285750" indent="-285750" defTabSz="914400" latinLnBrk="1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sclk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: SPI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통신을 위한 클럭으로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ss(cs)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Low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값일 때만 발생하는 클럭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mosi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: master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slave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데이터 전달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miso : slave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master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데이터 전달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351C1E-14BA-4B48-B2F1-98994625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60FD36-3F31-0A46-99B6-BDAEC71929E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7C4E4-3E71-4A99-B394-ECB1D37A3867}"/>
              </a:ext>
            </a:extLst>
          </p:cNvPr>
          <p:cNvSpPr txBox="1"/>
          <p:nvPr/>
        </p:nvSpPr>
        <p:spPr>
          <a:xfrm>
            <a:off x="611130" y="522399"/>
            <a:ext cx="1032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B0 SPI Block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타이밍도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8F48-02ED-4273-9457-CB40F82E0346}"/>
              </a:ext>
            </a:extLst>
          </p:cNvPr>
          <p:cNvSpPr txBox="1"/>
          <p:nvPr/>
        </p:nvSpPr>
        <p:spPr>
          <a:xfrm>
            <a:off x="611130" y="214622"/>
            <a:ext cx="493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spc="200" dirty="0">
                <a:solidFill>
                  <a:srgbClr val="B1162B"/>
                </a:solidFill>
                <a:latin typeface="맑은 고딕" panose="020B0503020000020004" pitchFamily="34" charset="-127"/>
              </a:rPr>
              <a:t>ZING RF TECHNOLOGY</a:t>
            </a:r>
            <a:endParaRPr lang="ko-KR" altLang="en-US" sz="1400" b="1" spc="200" dirty="0">
              <a:solidFill>
                <a:srgbClr val="B1162B"/>
              </a:solidFill>
              <a:latin typeface="맑은 고딕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AEB0EE-EECB-441F-9CB8-7C9E10BF1407}"/>
              </a:ext>
            </a:extLst>
          </p:cNvPr>
          <p:cNvSpPr txBox="1"/>
          <p:nvPr/>
        </p:nvSpPr>
        <p:spPr>
          <a:xfrm>
            <a:off x="789341" y="4407525"/>
            <a:ext cx="1031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레지스터 주소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7bit, R/W(0 : Write, 1 : Read) 1bit, Data 8bit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순으로 전송</a:t>
            </a:r>
          </a:p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Write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에서는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mosi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데이터를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Read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에서는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miso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데이터 전송</a:t>
            </a:r>
          </a:p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ss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발생하기 전마다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reset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발생할 필요는 없고 최초에 한번 발생하면 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2" name="_x429117640">
            <a:extLst>
              <a:ext uri="{FF2B5EF4-FFF2-40B4-BE49-F238E27FC236}">
                <a16:creationId xmlns:a16="http://schemas.microsoft.com/office/drawing/2014/main" id="{51617BF5-F99E-4AF8-B587-29427F31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265172"/>
            <a:ext cx="5400675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_x429117800">
            <a:extLst>
              <a:ext uri="{FF2B5EF4-FFF2-40B4-BE49-F238E27FC236}">
                <a16:creationId xmlns:a16="http://schemas.microsoft.com/office/drawing/2014/main" id="{D0A4362D-71BD-4819-A16F-8465A8F5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7" y="1265172"/>
            <a:ext cx="5400675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351C1E-14BA-4B48-B2F1-98994625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60FD36-3F31-0A46-99B6-BDAEC71929E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7C4E4-3E71-4A99-B394-ECB1D37A3867}"/>
              </a:ext>
            </a:extLst>
          </p:cNvPr>
          <p:cNvSpPr txBox="1"/>
          <p:nvPr/>
        </p:nvSpPr>
        <p:spPr>
          <a:xfrm>
            <a:off x="611130" y="522399"/>
            <a:ext cx="1032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B0 SPI Block Register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8F48-02ED-4273-9457-CB40F82E0346}"/>
              </a:ext>
            </a:extLst>
          </p:cNvPr>
          <p:cNvSpPr txBox="1"/>
          <p:nvPr/>
        </p:nvSpPr>
        <p:spPr>
          <a:xfrm>
            <a:off x="611130" y="214622"/>
            <a:ext cx="493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spc="200" dirty="0">
                <a:solidFill>
                  <a:srgbClr val="B1162B"/>
                </a:solidFill>
                <a:latin typeface="맑은 고딕" panose="020B0503020000020004" pitchFamily="34" charset="-127"/>
              </a:rPr>
              <a:t>ZING RF TECHNOLOGY</a:t>
            </a:r>
            <a:endParaRPr lang="ko-KR" altLang="en-US" sz="1400" b="1" spc="200" dirty="0">
              <a:solidFill>
                <a:srgbClr val="B1162B"/>
              </a:solidFill>
              <a:latin typeface="맑은 고딕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AEB0EE-EECB-441F-9CB8-7C9E10BF1407}"/>
              </a:ext>
            </a:extLst>
          </p:cNvPr>
          <p:cNvSpPr txBox="1"/>
          <p:nvPr/>
        </p:nvSpPr>
        <p:spPr>
          <a:xfrm>
            <a:off x="789341" y="1125063"/>
            <a:ext cx="10312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 &amp; Write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가능한 레지스터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88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 가능한 레지스터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40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B0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설정과 관련된 레지스터는 모두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 &amp; Write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가능한 레지스터이며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B0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레지스터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맵에서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RegOutXX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해당하는 값이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주소값임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2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62A581F5B11640B4157D563C0090B4" ma:contentTypeVersion="2" ma:contentTypeDescription="Create a new document." ma:contentTypeScope="" ma:versionID="2590bfc7adad0d69ef7fcb69e567ecca">
  <xsd:schema xmlns:xsd="http://www.w3.org/2001/XMLSchema" xmlns:xs="http://www.w3.org/2001/XMLSchema" xmlns:p="http://schemas.microsoft.com/office/2006/metadata/properties" xmlns:ns2="0bd279c4-3b81-48e8-82bb-6762ca19c498" targetNamespace="http://schemas.microsoft.com/office/2006/metadata/properties" ma:root="true" ma:fieldsID="1bb94b64b853d3843caff56f539cca65" ns2:_="">
    <xsd:import namespace="0bd279c4-3b81-48e8-82bb-6762ca19c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279c4-3b81-48e8-82bb-6762ca19c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9AF36D-596E-45B9-8533-FC26432737AB}"/>
</file>

<file path=customXml/itemProps2.xml><?xml version="1.0" encoding="utf-8"?>
<ds:datastoreItem xmlns:ds="http://schemas.openxmlformats.org/officeDocument/2006/customXml" ds:itemID="{DE2F239D-8AFA-46BD-9E6A-BB6C2B7AD5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389A10-1B48-4778-B91E-55BD5C1D8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201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은기찬</dc:creator>
  <cp:lastModifiedBy>곽 승철</cp:lastModifiedBy>
  <cp:revision>66</cp:revision>
  <cp:lastPrinted>2020-12-21T07:10:46Z</cp:lastPrinted>
  <dcterms:created xsi:type="dcterms:W3CDTF">2020-12-18T04:08:55Z</dcterms:created>
  <dcterms:modified xsi:type="dcterms:W3CDTF">2021-06-15T01:45:25Z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0x0101001C62A581F5B11640B4157D563C0090B4</vt:lpwstr>
  </property>
</Properties>
</file>