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2"/>
    <p:sldId id="274" r:id="rId3"/>
    <p:sldId id="259" r:id="rId4"/>
    <p:sldId id="261" r:id="rId5"/>
    <p:sldId id="270" r:id="rId6"/>
    <p:sldId id="271" r:id="rId7"/>
    <p:sldId id="265" r:id="rId8"/>
    <p:sldId id="262" r:id="rId9"/>
    <p:sldId id="268" r:id="rId10"/>
    <p:sldId id="272" r:id="rId11"/>
    <p:sldId id="273" r:id="rId12"/>
    <p:sldId id="264" r:id="rId13"/>
    <p:sldId id="263" r:id="rId14"/>
    <p:sldId id="269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한나" panose="02000503000000020003" pitchFamily="2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B1C1E1"/>
    <a:srgbClr val="96ABD6"/>
    <a:srgbClr val="FF7979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764" y="-444"/>
      </p:cViewPr>
      <p:guideLst>
        <p:guide orient="horz"/>
        <p:guide orient="horz" pos="1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213E5-EC3D-4561-9344-0AF89A30490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EE396-1E5A-4EF2-8B16-890CB5042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3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9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1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9DA9-A3A3-4679-B115-3349A0352668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6BA5-C9C1-4FC3-9B46-6ABE77D87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8203026" y="2319053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42638" y="1477334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36000" rtlCol="0" anchor="ctr" anchorCtr="0"/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8210" y="2737074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6324" y="509135"/>
            <a:ext cx="5580091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7507" y="509135"/>
            <a:ext cx="2371940" cy="4369822"/>
          </a:xfrm>
          <a:prstGeom prst="roundRect">
            <a:avLst>
              <a:gd name="adj" fmla="val 6788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43881" y="855386"/>
            <a:ext cx="5244516" cy="18263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400" dirty="0" smtClean="0">
                <a:solidFill>
                  <a:srgbClr val="404040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구D </a:t>
            </a:r>
            <a:r>
              <a:rPr kumimoji="1" lang="ko-KR" altLang="ko-KR" sz="2400" dirty="0" smtClean="0">
                <a:solidFill>
                  <a:schemeClr val="accent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(구로 Delicious)</a:t>
            </a:r>
            <a:endParaRPr kumimoji="1" lang="en-US" altLang="ko-KR" sz="2400" dirty="0" smtClean="0">
              <a:solidFill>
                <a:schemeClr val="accent1"/>
              </a:solidFill>
              <a:latin typeface="배달의민족 한나" pitchFamily="2" charset="-127"/>
              <a:ea typeface="배달의민족 한나" pitchFamily="2" charset="-127"/>
              <a:cs typeface="굴림" pitchFamily="50" charset="-127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chemeClr val="accent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: 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구로에 있는 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Delicious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한 </a:t>
            </a:r>
            <a:r>
              <a:rPr kumimoji="1" lang="ko-KR" altLang="en-US" sz="2000" dirty="0" err="1" smtClean="0">
                <a:solidFill>
                  <a:schemeClr val="tx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맛집을</a:t>
            </a:r>
            <a:r>
              <a:rPr kumimoji="1" lang="ko-KR" altLang="en-US" sz="2000" dirty="0" smtClean="0">
                <a:solidFill>
                  <a:schemeClr val="tx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 소개하는 </a:t>
            </a:r>
            <a:r>
              <a:rPr kumimoji="1" lang="ko-KR" altLang="en-US" sz="2000" dirty="0" err="1" smtClean="0">
                <a:solidFill>
                  <a:schemeClr val="tx1"/>
                </a:solidFill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웹페이지</a:t>
            </a:r>
            <a:endParaRPr kumimoji="1" lang="ko-KR" altLang="ko-KR" sz="1600" dirty="0" smtClean="0">
              <a:solidFill>
                <a:schemeClr val="tx1"/>
              </a:solidFill>
              <a:latin typeface="배달의민족 한나" pitchFamily="2" charset="-127"/>
              <a:ea typeface="배달의민족 한나" pitchFamily="2" charset="-127"/>
              <a:cs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454" y="60613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소개</a:t>
            </a:r>
            <a:endParaRPr lang="ko-KR" altLang="en-US" sz="11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94454" y="3759552"/>
            <a:ext cx="5244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4454" y="3507080"/>
            <a:ext cx="7713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조원 소개</a:t>
            </a:r>
            <a:endParaRPr lang="ko-KR" altLang="en-US" sz="13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4454" y="3768690"/>
            <a:ext cx="5244516" cy="74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94454" y="2805077"/>
            <a:ext cx="5244516" cy="539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454" y="2777223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7979"/>
                </a:solidFill>
                <a:latin typeface="배달의민족 한나" pitchFamily="2" charset="-127"/>
                <a:ea typeface="배달의민족 한나" pitchFamily="2" charset="-127"/>
              </a:rPr>
              <a:t>웹페이지</a:t>
            </a:r>
            <a:r>
              <a:rPr lang="ko-KR" altLang="en-US" sz="1200" dirty="0" smtClean="0">
                <a:solidFill>
                  <a:srgbClr val="FF7979"/>
                </a:solidFill>
                <a:latin typeface="배달의민족 한나" pitchFamily="2" charset="-127"/>
                <a:ea typeface="배달의민족 한나" pitchFamily="2" charset="-127"/>
              </a:rPr>
              <a:t> 테마 </a:t>
            </a:r>
            <a:endParaRPr lang="ko-KR" altLang="en-US" sz="1200" dirty="0">
              <a:solidFill>
                <a:srgbClr val="FF7979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8504" y="2816214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구로에 있는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Delicious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맛집을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카테고리로 분류하여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얻고 싶은 정보만 볼 수 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12512" y="3610385"/>
            <a:ext cx="202818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823" y="335163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▶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title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242" name="_bora18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304"/>
              <a:gd name="T1" fmla="*/ 0 h 221"/>
              <a:gd name="T2" fmla="*/ 304 w 304"/>
              <a:gd name="T3" fmla="*/ 0 h 221"/>
              <a:gd name="T4" fmla="*/ 304 w 304"/>
              <a:gd name="T5" fmla="*/ 221 h 221"/>
              <a:gd name="T6" fmla="*/ 0 w 304"/>
              <a:gd name="T7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221">
                <a:moveTo>
                  <a:pt x="0" y="0"/>
                </a:moveTo>
                <a:lnTo>
                  <a:pt x="304" y="0"/>
                </a:lnTo>
                <a:lnTo>
                  <a:pt x="304" y="221"/>
                </a:lnTo>
                <a:lnTo>
                  <a:pt x="0" y="221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8" name="_bora18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304"/>
              <a:gd name="T1" fmla="*/ 0 h 221"/>
              <a:gd name="T2" fmla="*/ 304 w 304"/>
              <a:gd name="T3" fmla="*/ 0 h 221"/>
              <a:gd name="T4" fmla="*/ 304 w 304"/>
              <a:gd name="T5" fmla="*/ 221 h 221"/>
              <a:gd name="T6" fmla="*/ 0 w 304"/>
              <a:gd name="T7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221">
                <a:moveTo>
                  <a:pt x="0" y="0"/>
                </a:moveTo>
                <a:lnTo>
                  <a:pt x="304" y="0"/>
                </a:lnTo>
                <a:lnTo>
                  <a:pt x="304" y="221"/>
                </a:lnTo>
                <a:lnTo>
                  <a:pt x="0" y="221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9" name="shapeid_17"/>
          <p:cNvSpPr>
            <a:spLocks noChangeArrowheads="1"/>
          </p:cNvSpPr>
          <p:nvPr/>
        </p:nvSpPr>
        <p:spPr bwMode="auto">
          <a:xfrm>
            <a:off x="482311" y="3720810"/>
            <a:ext cx="2017049" cy="102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한조</a:t>
            </a: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 </a:t>
            </a:r>
            <a:endParaRPr kumimoji="1" lang="en-US" altLang="ko-KR" sz="2000" dirty="0">
              <a:solidFill>
                <a:srgbClr val="404040"/>
              </a:solidFill>
              <a:latin typeface="배달의민족 한나" pitchFamily="2" charset="-127"/>
              <a:ea typeface="배달의민족 한나" pitchFamily="2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 </a:t>
            </a:r>
            <a:r>
              <a:rPr kumimoji="1" lang="ko-KR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맛집</a:t>
            </a: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 소개 </a:t>
            </a:r>
            <a:r>
              <a:rPr kumimoji="1" lang="ko-KR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웹페이지</a:t>
            </a: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배달의민족 한나" pitchFamily="2" charset="-127"/>
                <a:ea typeface="배달의민족 한나" pitchFamily="2" charset="-127"/>
                <a:cs typeface="굴림" pitchFamily="50" charset="-127"/>
              </a:rPr>
              <a:t> 제작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배달의민족 한나" pitchFamily="2" charset="-127"/>
              <a:ea typeface="배달의민족 한나" pitchFamily="2" charset="-127"/>
              <a:cs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7959" y="3813741"/>
            <a:ext cx="501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조장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정장호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조원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김소영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김선현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김주성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이유진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최승하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1" y="1335290"/>
            <a:ext cx="1869286" cy="13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10521" y="2334044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8230" y="2744570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72332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4199" y="424268"/>
            <a:ext cx="8049967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553" y="646671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2. </a:t>
            </a:r>
            <a:r>
              <a:rPr lang="ko-KR" altLang="en-US" sz="1600" dirty="0" err="1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 리스트 페이지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왼쪽 중괄호 33"/>
          <p:cNvSpPr/>
          <p:nvPr/>
        </p:nvSpPr>
        <p:spPr>
          <a:xfrm>
            <a:off x="673994" y="1105735"/>
            <a:ext cx="414889" cy="643184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29503" y="1012134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카테고리 바</a:t>
            </a:r>
            <a:r>
              <a:rPr lang="en-US" altLang="ko-KR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(list)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9357" y="155844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4096" name="그림 40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30" y="646671"/>
            <a:ext cx="4930209" cy="39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10521" y="2334044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8230" y="2744570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5126" y="416890"/>
            <a:ext cx="8049967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3833" y="119063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3. </a:t>
            </a:r>
            <a:r>
              <a:rPr lang="ko-KR" altLang="en-US" sz="1600" dirty="0" err="1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 페이지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왼쪽 중괄호 37"/>
          <p:cNvSpPr/>
          <p:nvPr/>
        </p:nvSpPr>
        <p:spPr>
          <a:xfrm>
            <a:off x="1827314" y="836374"/>
            <a:ext cx="534933" cy="917924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>
            <a:off x="2097353" y="1103885"/>
            <a:ext cx="264893" cy="342422"/>
          </a:xfrm>
          <a:prstGeom prst="leftBracke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406969" y="666715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사진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06970" y="98755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개요 및 제목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6969" y="133167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지도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06969" y="1651782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댓글</a:t>
            </a:r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해시태그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4098" name="그림 40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19" y="2052545"/>
            <a:ext cx="2907353" cy="2413013"/>
          </a:xfrm>
          <a:prstGeom prst="rect">
            <a:avLst/>
          </a:prstGeom>
        </p:spPr>
      </p:pic>
      <p:pic>
        <p:nvPicPr>
          <p:cNvPr id="4099" name="그림 40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39" y="2052545"/>
            <a:ext cx="2948701" cy="24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8166119" y="2754904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26708" y="2312809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29600" y="1880932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15744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일촌평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507" y="509135"/>
            <a:ext cx="8068909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78974" y="72627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7" name="Picture 3" descr="C:\Users\goott-3-10\AppData\Local\Microsoft\Windows\Temporary Internet Files\Content.IE5\QUECVWA1\rodentia-icons_preferences-desktop-persona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1" y="2271411"/>
            <a:ext cx="742368" cy="6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52227"/>
              </p:ext>
            </p:extLst>
          </p:nvPr>
        </p:nvGraphicFramePr>
        <p:xfrm>
          <a:off x="1623060" y="1427329"/>
          <a:ext cx="6073140" cy="24109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4380"/>
                <a:gridCol w="2024380"/>
                <a:gridCol w="2024380"/>
              </a:tblGrid>
              <a:tr h="607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메인 페이지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리스트 페이지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컨텐츠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 페이지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</a:tr>
              <a:tr h="450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카테고리 클릭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카테고리 수정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페이지 열람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</a:tr>
              <a:tr h="450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검색 바에 입력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컨텐츠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 클릭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더보기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 클릭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+ 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사진 클릭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337560" y="1791634"/>
            <a:ext cx="563880" cy="1785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436620" y="3491764"/>
            <a:ext cx="2468880" cy="1785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341620" y="1791635"/>
            <a:ext cx="563880" cy="1785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462582" y="2423783"/>
            <a:ext cx="371235" cy="1785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9352" y="295820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사용자</a:t>
            </a:r>
            <a:endParaRPr lang="ko-KR" altLang="en-US" sz="1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1138466" y="2588431"/>
            <a:ext cx="355053" cy="2702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8210521" y="2326548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76221" y="2757969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56495" y="1889896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77334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507" y="509135"/>
            <a:ext cx="8068909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78974" y="726277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465" y="1477334"/>
            <a:ext cx="6872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&gt; Main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페이지 및 핵심 태그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공용 메뉴 제작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김소영</a:t>
            </a:r>
            <a: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이유진</a:t>
            </a:r>
            <a: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</a:br>
            <a:endParaRPr lang="en-US" altLang="ko-KR" sz="2400" dirty="0" smtClean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&gt; Contents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제작 및 웹 형식 디자인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김주성</a:t>
            </a:r>
            <a: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최승하</a:t>
            </a:r>
            <a: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/>
            </a:r>
            <a:b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</a:br>
            <a:endParaRPr lang="en-US" altLang="ko-KR" sz="2400" dirty="0" smtClean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&gt; Contents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제작 및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모바일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형식 디자인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김선현</a:t>
            </a:r>
            <a:r>
              <a:rPr lang="en-US" altLang="ko-KR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정장호</a:t>
            </a:r>
            <a:endParaRPr lang="en-US" altLang="ko-KR" sz="2400" dirty="0" smtClean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7507" y="509135"/>
            <a:ext cx="8633257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28555" y="1740151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발표를 들어주셔서 감사합니다</a:t>
            </a:r>
            <a:r>
              <a:rPr lang="en-US" altLang="ko-KR" sz="32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32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9" y="1716878"/>
            <a:ext cx="1019666" cy="74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49" y="1716878"/>
            <a:ext cx="1019666" cy="7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7507" y="509135"/>
            <a:ext cx="8523113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88574" y="698172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우리 사이트의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경쟁</a:t>
            </a:r>
            <a:r>
              <a:rPr lang="ko-KR" altLang="en-US" sz="24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력</a:t>
            </a:r>
            <a:endParaRPr lang="ko-KR" altLang="en-US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298" y="1567295"/>
            <a:ext cx="4096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배달의민족 한나" pitchFamily="2" charset="-127"/>
                <a:ea typeface="배달의민족 한나" pitchFamily="2" charset="-127"/>
              </a:rPr>
              <a:t>카테고리 분류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기능을 직관적으로 제공</a:t>
            </a:r>
            <a:endParaRPr lang="en-US" altLang="ko-KR" sz="20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불필요한 정보를 제거해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000" u="sng" dirty="0" err="1" smtClean="0">
                <a:latin typeface="배달의민족 한나" pitchFamily="2" charset="-127"/>
                <a:ea typeface="배달의민족 한나" pitchFamily="2" charset="-127"/>
              </a:rPr>
              <a:t>가독성</a:t>
            </a:r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을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높임</a:t>
            </a:r>
            <a:endParaRPr lang="en-US" altLang="ko-KR" sz="20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모바일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환경에도 적합한 </a:t>
            </a:r>
            <a:r>
              <a:rPr lang="ko-KR" altLang="en-US" sz="2000" u="sng" dirty="0" err="1" smtClean="0">
                <a:latin typeface="배달의민족 한나" pitchFamily="2" charset="-127"/>
                <a:ea typeface="배달의민족 한나" pitchFamily="2" charset="-127"/>
              </a:rPr>
              <a:t>반응형</a:t>
            </a:r>
            <a:r>
              <a:rPr lang="ko-KR" altLang="en-US" sz="2000" u="sng" dirty="0" smtClean="0">
                <a:latin typeface="배달의민족 한나" pitchFamily="2" charset="-127"/>
                <a:ea typeface="배달의민족 한나" pitchFamily="2" charset="-127"/>
              </a:rPr>
              <a:t> 웹</a:t>
            </a:r>
            <a:endParaRPr lang="en-US" altLang="ko-KR" sz="2000" u="sng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장문의 글 대신 사용자가 선택한 </a:t>
            </a:r>
            <a:r>
              <a:rPr lang="ko-KR" altLang="en-US" sz="2000" u="sng" dirty="0" smtClean="0">
                <a:latin typeface="배달의민족 한나" pitchFamily="2" charset="-127"/>
                <a:ea typeface="배달의민족 한나" pitchFamily="2" charset="-127"/>
              </a:rPr>
              <a:t>해시태그를 </a:t>
            </a:r>
            <a:r>
              <a:rPr lang="ko-KR" altLang="en-US" sz="2000" u="sng" dirty="0" err="1" smtClean="0">
                <a:latin typeface="배달의민족 한나" pitchFamily="2" charset="-127"/>
                <a:ea typeface="배달의민족 한나" pitchFamily="2" charset="-127"/>
              </a:rPr>
              <a:t>인기순으로</a:t>
            </a:r>
            <a:r>
              <a:rPr lang="ko-KR" altLang="en-US" sz="2000" u="sng" dirty="0" smtClean="0">
                <a:latin typeface="배달의민족 한나" pitchFamily="2" charset="-127"/>
                <a:ea typeface="배달의민족 한나" pitchFamily="2" charset="-127"/>
              </a:rPr>
              <a:t> 노출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시켜 </a:t>
            </a:r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맛집에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대한 정보파악을 용이하게 함</a:t>
            </a:r>
            <a:endParaRPr lang="en-US" altLang="ko-KR" sz="20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405" y="72865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기획 사유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615743" y="726276"/>
            <a:ext cx="0" cy="3906684"/>
          </a:xfrm>
          <a:prstGeom prst="line">
            <a:avLst/>
          </a:prstGeom>
          <a:ln w="12700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1878" y="1567295"/>
            <a:ext cx="3436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검색기능은 있지만 카테고리 분류 대신 해시태그 분류를 선택한 망고플레이트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편의성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)</a:t>
            </a:r>
          </a:p>
          <a:p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반응형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웹을 지원하지 않는 </a:t>
            </a:r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다이닝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코드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앱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이용이 불가피함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)</a:t>
            </a:r>
          </a:p>
          <a:p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사용자의 편의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err="1" smtClean="0">
                <a:latin typeface="배달의민족 한나" pitchFamily="2" charset="-127"/>
                <a:ea typeface="배달의민족 한나" pitchFamily="2" charset="-127"/>
              </a:rPr>
              <a:t>직관성을</a:t>
            </a:r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 지닌 사이트의 필요성</a:t>
            </a:r>
            <a:endParaRPr lang="en-US" altLang="ko-KR" sz="20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40501" y="2319053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36000" rtlCol="0" anchor="ctr" anchorCtr="0"/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68210" y="2737076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42638" y="1477334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507" y="509135"/>
            <a:ext cx="8068909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78974" y="726277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7516" y="1519777"/>
            <a:ext cx="6964565" cy="4345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0538" y="156779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513" y="2114421"/>
            <a:ext cx="6964565" cy="4345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0535" y="2162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7512" y="2688903"/>
            <a:ext cx="6964565" cy="4345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0534" y="2736922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7511" y="3259307"/>
            <a:ext cx="6964565" cy="4345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0533" y="330732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8233007" y="2319053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68210" y="2744569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36000" rtlCol="0" anchor="ctr" anchorCtr="0"/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236474" y="1486299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6324" y="509135"/>
            <a:ext cx="5580091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7507" y="509135"/>
            <a:ext cx="2371940" cy="4369822"/>
          </a:xfrm>
          <a:prstGeom prst="roundRect">
            <a:avLst>
              <a:gd name="adj" fmla="val 6788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4666" y="72791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21335" y="1248733"/>
            <a:ext cx="4812632" cy="22851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Javascript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Html5</a:t>
            </a:r>
          </a:p>
          <a:p>
            <a:pPr marL="457200" indent="-457200" algn="ctr">
              <a:buAutoNum type="arabicPeriod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CSS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974666" y="3740102"/>
            <a:ext cx="5103680" cy="0"/>
          </a:xfrm>
          <a:prstGeom prst="line">
            <a:avLst/>
          </a:prstGeom>
          <a:ln w="12700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4279" y="703233"/>
            <a:ext cx="122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Gallery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12512" y="1012134"/>
            <a:ext cx="1993804" cy="0"/>
          </a:xfrm>
          <a:prstGeom prst="line">
            <a:avLst/>
          </a:prstGeom>
          <a:ln w="12700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 descr="C:\Users\김소영\Documents\0_sy\다운로드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624" y="1120495"/>
            <a:ext cx="1129552" cy="1129552"/>
          </a:xfrm>
          <a:prstGeom prst="rect">
            <a:avLst/>
          </a:prstGeom>
          <a:noFill/>
        </p:spPr>
      </p:pic>
      <p:pic>
        <p:nvPicPr>
          <p:cNvPr id="6146" name="Picture 2" descr="C:\Users\김소영\Documents\0_sy\다운로드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967" y="1981200"/>
            <a:ext cx="983005" cy="1388689"/>
          </a:xfrm>
          <a:prstGeom prst="rect">
            <a:avLst/>
          </a:prstGeom>
          <a:noFill/>
        </p:spPr>
      </p:pic>
      <p:pic>
        <p:nvPicPr>
          <p:cNvPr id="6147" name="Picture 3" descr="C:\Users\김소영\Documents\0_sy\imag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587" y="3146055"/>
            <a:ext cx="1084729" cy="1499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10521" y="2334044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8230" y="2744570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5126" y="416890"/>
            <a:ext cx="8049967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3853" y="2337288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구 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D</a:t>
            </a:r>
          </a:p>
          <a:p>
            <a:pPr algn="ctr"/>
            <a:r>
              <a:rPr lang="ko-KR" altLang="en-US" sz="2000" dirty="0" smtClean="0">
                <a:latin typeface="배달의민족 한나" pitchFamily="2" charset="-127"/>
                <a:ea typeface="배달의민족 한나" pitchFamily="2" charset="-127"/>
              </a:rPr>
              <a:t>페이지</a:t>
            </a:r>
            <a:endParaRPr lang="ko-KR" altLang="en-US" sz="2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왼쪽 중괄호 2"/>
          <p:cNvSpPr/>
          <p:nvPr/>
        </p:nvSpPr>
        <p:spPr>
          <a:xfrm>
            <a:off x="1223235" y="938623"/>
            <a:ext cx="690343" cy="3171348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1568406" y="1900692"/>
            <a:ext cx="545007" cy="1260346"/>
          </a:xfrm>
          <a:prstGeom prst="leftBracke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3413" y="83354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1. 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13413" y="1774804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2. </a:t>
            </a:r>
            <a:r>
              <a:rPr lang="ko-KR" altLang="en-US" sz="1600" dirty="0" err="1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 리스트 페이지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19569" y="2960708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3. </a:t>
            </a:r>
            <a:r>
              <a:rPr lang="ko-KR" altLang="en-US" sz="1600" dirty="0" err="1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 페이지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2169" y="394069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4. 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공용 헤더 부분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3309323" y="713690"/>
            <a:ext cx="414889" cy="643184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57434" y="649830"/>
            <a:ext cx="1737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카테고리 바</a:t>
            </a:r>
            <a:r>
              <a:rPr lang="en-US" altLang="ko-KR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(main)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17990" y="1172094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왼쪽 중괄호 33"/>
          <p:cNvSpPr/>
          <p:nvPr/>
        </p:nvSpPr>
        <p:spPr>
          <a:xfrm>
            <a:off x="4019174" y="1694104"/>
            <a:ext cx="414889" cy="643184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437523" y="1605527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카테고리 바</a:t>
            </a:r>
            <a:r>
              <a:rPr lang="en-US" altLang="ko-KR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(list)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7522" y="216801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왼쪽 중괄호 37"/>
          <p:cNvSpPr/>
          <p:nvPr/>
        </p:nvSpPr>
        <p:spPr>
          <a:xfrm>
            <a:off x="3473050" y="2606452"/>
            <a:ext cx="534933" cy="917924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>
            <a:off x="3743089" y="2873963"/>
            <a:ext cx="264893" cy="342422"/>
          </a:xfrm>
          <a:prstGeom prst="leftBracke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/>
          <p:cNvSpPr/>
          <p:nvPr/>
        </p:nvSpPr>
        <p:spPr>
          <a:xfrm>
            <a:off x="3522192" y="3790824"/>
            <a:ext cx="461441" cy="841732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3664044" y="4211690"/>
            <a:ext cx="31958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2705" y="243679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사진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2706" y="275763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개요 및 제목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2705" y="31017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지도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52705" y="3421860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댓글</a:t>
            </a:r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해시태그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712" y="3729637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로고 </a:t>
            </a:r>
            <a:r>
              <a:rPr lang="en-US" altLang="ko-KR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메인 페이지 이동</a:t>
            </a:r>
            <a:r>
              <a:rPr lang="en-US" altLang="ko-KR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2713" y="4057801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검색 바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62713" y="43771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마이페이지</a:t>
            </a:r>
            <a:endParaRPr lang="ko-KR" altLang="en-US" sz="14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4096" name="그림 40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28" y="1548128"/>
            <a:ext cx="1279968" cy="1028218"/>
          </a:xfrm>
          <a:prstGeom prst="rect">
            <a:avLst/>
          </a:prstGeom>
        </p:spPr>
      </p:pic>
      <p:pic>
        <p:nvPicPr>
          <p:cNvPr id="4098" name="그림 40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2" y="2641065"/>
            <a:ext cx="1078533" cy="895149"/>
          </a:xfrm>
          <a:prstGeom prst="rect">
            <a:avLst/>
          </a:prstGeom>
        </p:spPr>
      </p:pic>
      <p:pic>
        <p:nvPicPr>
          <p:cNvPr id="4099" name="그림 40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74" y="2683059"/>
            <a:ext cx="1112139" cy="920183"/>
          </a:xfrm>
          <a:prstGeom prst="rect">
            <a:avLst/>
          </a:prstGeom>
        </p:spPr>
      </p:pic>
      <p:pic>
        <p:nvPicPr>
          <p:cNvPr id="86" name="Picture 1" descr="C:\0_SY\KakaoTalk_20180608_19044846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9260" y="537299"/>
            <a:ext cx="575968" cy="995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0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10521" y="2334044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8230" y="2744570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5125" y="420657"/>
            <a:ext cx="8049967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002" y="80132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1. </a:t>
            </a:r>
            <a:r>
              <a:rPr lang="ko-KR" altLang="en-US" sz="1600" dirty="0" smtClean="0">
                <a:solidFill>
                  <a:schemeClr val="tx2"/>
                </a:solidFill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endParaRPr lang="ko-KR" altLang="en-US" sz="1600" dirty="0">
              <a:solidFill>
                <a:schemeClr val="tx2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왼쪽 중괄호 28"/>
          <p:cNvSpPr/>
          <p:nvPr/>
        </p:nvSpPr>
        <p:spPr>
          <a:xfrm>
            <a:off x="1631912" y="681474"/>
            <a:ext cx="414889" cy="643184"/>
          </a:xfrm>
          <a:prstGeom prst="leftBrace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80023" y="617614"/>
            <a:ext cx="1737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카테고리 바</a:t>
            </a:r>
            <a:r>
              <a:rPr lang="en-US" altLang="ko-KR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(main)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0579" y="1139878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endParaRPr lang="ko-KR" altLang="en-US" sz="1600" dirty="0">
              <a:solidFill>
                <a:srgbClr val="0070C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6" name="Picture 1" descr="C:\0_SY\KakaoTalk_20180608_19044846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5221" y="617614"/>
            <a:ext cx="2277278" cy="3937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7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03027" y="2341539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60715" y="2797035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8656" y="509135"/>
            <a:ext cx="7997760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11" y="617081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기능 분석 </a:t>
            </a:r>
            <a:r>
              <a:rPr lang="en-US" altLang="ko-KR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(1. </a:t>
            </a:r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r>
              <a:rPr lang="en-US" altLang="ko-KR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43056" y="1080655"/>
            <a:ext cx="7492580" cy="8803"/>
          </a:xfrm>
          <a:prstGeom prst="line">
            <a:avLst/>
          </a:prstGeom>
          <a:ln w="12700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" name="Picture 1" descr="C:\0_SY\KakaoTalk_20180608_190448469.png"/>
          <p:cNvPicPr>
            <a:picLocks noChangeAspect="1" noChangeArrowheads="1"/>
          </p:cNvPicPr>
          <p:nvPr/>
        </p:nvPicPr>
        <p:blipFill>
          <a:blip r:embed="rId3" cstate="print"/>
          <a:srcRect r="-560" b="73857"/>
          <a:stretch>
            <a:fillRect/>
          </a:stretch>
        </p:blipFill>
        <p:spPr bwMode="auto">
          <a:xfrm>
            <a:off x="602815" y="1766454"/>
            <a:ext cx="5562878" cy="2500746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2268086" y="1157408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인기 해시태그와 추천 </a:t>
            </a:r>
            <a:r>
              <a:rPr lang="ko-KR" altLang="en-US" sz="1600" dirty="0" err="1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검색어를</a:t>
            </a:r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 통한 간편 검색 기능</a:t>
            </a:r>
            <a:endParaRPr lang="en-US" altLang="ko-KR" sz="1600" dirty="0" smtClean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예시 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) #</a:t>
            </a:r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분위기 좋은  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단체회식  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#</a:t>
            </a:r>
            <a:r>
              <a:rPr lang="ko-KR" altLang="en-US" sz="1600" dirty="0" err="1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피맥하기좋은곳</a:t>
            </a:r>
            <a:endParaRPr lang="ko-KR" altLang="en-US" sz="1600" dirty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7413" y="2404317"/>
            <a:ext cx="2096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간단한 로그인 페이지와 회원가입 </a:t>
            </a:r>
            <a:endParaRPr lang="en-US" altLang="ko-KR" sz="1600" dirty="0" smtClean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페이지를 제작해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</a:p>
          <a:p>
            <a:r>
              <a:rPr lang="ko-KR" altLang="en-US" sz="1600" dirty="0" err="1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마이페이지를</a:t>
            </a:r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 제공할 예정</a:t>
            </a:r>
            <a:endParaRPr lang="en-US" altLang="ko-KR" sz="1600" dirty="0" smtClean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031" y="4350881"/>
            <a:ext cx="6498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세분화된 카테고리를 상단에 제시해서 원하는 음식의 정보만 얻고자 할 때 간편하다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04109" y="2133600"/>
            <a:ext cx="2743200" cy="2701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90255" y="2576945"/>
            <a:ext cx="3456710" cy="13923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56564" y="2098964"/>
            <a:ext cx="394854" cy="36714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801091" y="1468582"/>
            <a:ext cx="443345" cy="623454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479964" y="4003964"/>
            <a:ext cx="13854" cy="346363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192982" y="2175164"/>
            <a:ext cx="346363" cy="221672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4649" y="1900692"/>
            <a:ext cx="5807922" cy="6130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323312" y="1630797"/>
            <a:ext cx="443345" cy="31172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2479" y="1335953"/>
            <a:ext cx="143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배달의민족 한나" pitchFamily="2" charset="-127"/>
                <a:ea typeface="배달의민족 한나" pitchFamily="2" charset="-127"/>
              </a:rPr>
              <a:t>공용 헤더 부분</a:t>
            </a:r>
            <a:endParaRPr lang="en-US" altLang="ko-KR" sz="16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0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210521" y="2334044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8230" y="2744570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509135"/>
            <a:ext cx="8011615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4366" y="72431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18160" y="1241858"/>
            <a:ext cx="7560049" cy="6875"/>
          </a:xfrm>
          <a:prstGeom prst="line">
            <a:avLst/>
          </a:prstGeom>
          <a:ln w="12700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18160" y="1305098"/>
            <a:ext cx="7560049" cy="302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46909" y="1715140"/>
            <a:ext cx="3360215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카테고리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를 세분화해서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사용자가 필요한 정보만 제공하는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형식의 웹 페이지를 구상했습니다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002060"/>
                </a:solidFill>
                <a:latin typeface="배달의민족 한나" pitchFamily="2" charset="-127"/>
                <a:ea typeface="배달의민족 한나" pitchFamily="2" charset="-127"/>
              </a:rPr>
              <a:t>카테고리 중 원하는 음식을 선택하면</a:t>
            </a:r>
            <a:endParaRPr lang="en-US" altLang="ko-KR" sz="1700" dirty="0" smtClean="0">
              <a:solidFill>
                <a:srgbClr val="002060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1700" dirty="0" smtClean="0">
                <a:solidFill>
                  <a:srgbClr val="002060"/>
                </a:solidFill>
                <a:latin typeface="배달의민족 한나" pitchFamily="2" charset="-127"/>
                <a:ea typeface="배달의민족 한나" pitchFamily="2" charset="-127"/>
              </a:rPr>
              <a:t>해당하는 페이지로 이동하는데</a:t>
            </a:r>
            <a:r>
              <a:rPr lang="en-US" altLang="ko-KR" sz="1700" dirty="0" smtClean="0">
                <a:solidFill>
                  <a:srgbClr val="002060"/>
                </a:solidFill>
                <a:latin typeface="배달의민족 한나" pitchFamily="2" charset="-127"/>
                <a:ea typeface="배달의민족 한나" pitchFamily="2" charset="-127"/>
              </a:rPr>
              <a:t>,</a:t>
            </a:r>
          </a:p>
          <a:p>
            <a:pPr algn="ctr"/>
            <a:r>
              <a:rPr lang="en-US" altLang="ko-KR" sz="1700" dirty="0" smtClean="0">
                <a:solidFill>
                  <a:srgbClr val="002060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배달의민족 한나" pitchFamily="2" charset="-127"/>
                <a:ea typeface="배달의민족 한나" pitchFamily="2" charset="-127"/>
              </a:rPr>
              <a:t>이 때 같은 창에서 작동된다</a:t>
            </a:r>
            <a:r>
              <a:rPr lang="en-US" altLang="ko-KR" sz="1700" dirty="0" smtClean="0">
                <a:solidFill>
                  <a:srgbClr val="002060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algn="ctr"/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0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195532" y="2356529"/>
            <a:ext cx="730007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프로세스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8230" y="2812026"/>
            <a:ext cx="674589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역할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6474" y="1900692"/>
            <a:ext cx="653144" cy="357187"/>
          </a:xfrm>
          <a:prstGeom prst="roundRect">
            <a:avLst/>
          </a:prstGeom>
          <a:solidFill>
            <a:srgbClr val="B1C1E1"/>
          </a:solidFill>
          <a:ln w="28575"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기능 분석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51603" y="1486299"/>
            <a:ext cx="67387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사용기술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36474" y="1070140"/>
            <a:ext cx="653144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36474" y="654947"/>
            <a:ext cx="653143" cy="3571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1C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72000" rtlCol="0" anchor="ctr" anchorCtr="0"/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HOME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8656" y="509135"/>
            <a:ext cx="7997760" cy="4379124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3B5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11" y="617081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기능 분석 </a:t>
            </a:r>
            <a:r>
              <a:rPr lang="en-US" altLang="ko-KR" sz="2400" dirty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(1. </a:t>
            </a:r>
            <a:r>
              <a:rPr lang="ko-KR" altLang="en-US" sz="2400" dirty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메인 페이지</a:t>
            </a:r>
            <a:r>
              <a:rPr lang="en-US" altLang="ko-KR" sz="2400" dirty="0" smtClean="0">
                <a:solidFill>
                  <a:srgbClr val="3B5998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ko-KR" altLang="en-US" sz="2400" dirty="0">
              <a:solidFill>
                <a:srgbClr val="3B599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43056" y="1080655"/>
            <a:ext cx="7492580" cy="8803"/>
          </a:xfrm>
          <a:prstGeom prst="line">
            <a:avLst/>
          </a:prstGeom>
          <a:ln w="12700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51675" y="1547067"/>
            <a:ext cx="204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화살표 슬라이더를 배치해 다양한 사진을 볼 수 있다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9769" y="4365168"/>
            <a:ext cx="666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Css</a:t>
            </a:r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와 자바스크립트를 이용해 원하는 음식의 콘텐츠 부분에 스크롤이 위치되도록 한다</a:t>
            </a:r>
            <a:r>
              <a:rPr lang="en-US" altLang="ko-KR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0" name="Picture 1" descr="C:\0_SY\KakaoTalk_20180608_190448469.png"/>
          <p:cNvPicPr>
            <a:picLocks noChangeAspect="1" noChangeArrowheads="1"/>
          </p:cNvPicPr>
          <p:nvPr/>
        </p:nvPicPr>
        <p:blipFill>
          <a:blip r:embed="rId3" cstate="print"/>
          <a:srcRect t="26332" r="1406" b="29908"/>
          <a:stretch>
            <a:fillRect/>
          </a:stretch>
        </p:blipFill>
        <p:spPr bwMode="auto">
          <a:xfrm>
            <a:off x="1886525" y="1432645"/>
            <a:ext cx="3764182" cy="2888993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2436019" y="1414462"/>
            <a:ext cx="421481" cy="38316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93531" y="2057399"/>
            <a:ext cx="400050" cy="31887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53993" y="167197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더보기</a:t>
            </a:r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 버튼을 통해</a:t>
            </a:r>
            <a:endParaRPr lang="en-US" altLang="ko-KR" sz="1600" dirty="0" smtClean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" pitchFamily="2" charset="-127"/>
                <a:ea typeface="배달의민족 한나" pitchFamily="2" charset="-127"/>
              </a:rPr>
              <a:t>더 많은 정보를 제공</a:t>
            </a:r>
            <a:endParaRPr lang="ko-KR" altLang="en-US" sz="1600" dirty="0">
              <a:solidFill>
                <a:srgbClr val="C0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1951326" y="1785938"/>
            <a:ext cx="477549" cy="16408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522118" y="1814512"/>
            <a:ext cx="464344" cy="24516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477</Words>
  <Application>Microsoft Office PowerPoint</Application>
  <PresentationFormat>화면 슬라이드 쇼(16:9)</PresentationFormat>
  <Paragraphs>199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맑은 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goott-3-10</cp:lastModifiedBy>
  <cp:revision>51</cp:revision>
  <dcterms:created xsi:type="dcterms:W3CDTF">2017-04-01T11:52:01Z</dcterms:created>
  <dcterms:modified xsi:type="dcterms:W3CDTF">2018-06-11T05:36:35Z</dcterms:modified>
</cp:coreProperties>
</file>