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3"/>
  </p:notesMasterIdLst>
  <p:sldIdLst>
    <p:sldId id="256" r:id="rId2"/>
    <p:sldId id="259" r:id="rId3"/>
    <p:sldId id="257" r:id="rId4"/>
    <p:sldId id="260" r:id="rId5"/>
    <p:sldId id="262" r:id="rId6"/>
    <p:sldId id="263" r:id="rId7"/>
    <p:sldId id="264" r:id="rId8"/>
    <p:sldId id="265" r:id="rId9"/>
    <p:sldId id="266" r:id="rId10"/>
    <p:sldId id="261" r:id="rId11"/>
    <p:sldId id="258" r:id="rId12"/>
  </p:sldIdLst>
  <p:sldSz cx="9144000" cy="5143500" type="screen16x9"/>
  <p:notesSz cx="6858000" cy="9144000"/>
  <p:embeddedFontLst>
    <p:embeddedFont>
      <p:font typeface="Cousine" charset="0"/>
      <p:regular r:id="rId14"/>
      <p:bold r:id="rId15"/>
      <p:italic r:id="rId16"/>
      <p:boldItalic r:id="rId17"/>
    </p:embeddedFont>
  </p:embeddedFontLst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FC55EEA4-988B-492D-99E5-9B07CBB69424}">
  <a:tblStyle styleId="{FC55EEA4-988B-492D-99E5-9B07CBB694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216E642-95D0-4B56-8B43-F84085D1147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-408" y="-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Google Shape;3;n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20000" y="0"/>
              </a:cxn>
              <a:cxn ang="0">
                <a:pos x="120000" y="120000"/>
              </a:cxn>
              <a:cxn ang="0">
                <a:pos x="0" y="120000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99" name="Google Shape;4;n"/>
          <p:cNvSpPr txBox="1"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smtClean="0">
              <a:sym typeface="Arial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1pPr>
    <a:lvl2pPr marL="742950" lvl="1" indent="-2857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2pPr>
    <a:lvl3pPr marL="11430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3pPr>
    <a:lvl4pPr marL="16002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4pPr>
    <a:lvl5pPr marL="20574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6146" name="Google Shape;63;g35f391192_00:notes"/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400"/>
            </a:pPr>
            <a:endParaRPr lang="ru-RU" sz="110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Google Shape;67;g3606f1c2d_30:notes"/>
          <p:cNvSpPr>
            <a:spLocks noGrp="1" noRot="1" noChangeAspec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24578" name="Google Shape;68;g3606f1c2d_30:notes"/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400"/>
            </a:pPr>
            <a:endParaRPr lang="ru-RU" sz="110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Google Shape;67;g3606f1c2d_30:notes"/>
          <p:cNvSpPr>
            <a:spLocks noGrp="1" noRot="1" noChangeAspec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26626" name="Google Shape;68;g3606f1c2d_30:notes"/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400"/>
            </a:pPr>
            <a:endParaRPr lang="ru-RU" sz="110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Google Shape;67;g3606f1c2d_30:notes"/>
          <p:cNvSpPr>
            <a:spLocks noGrp="1" noRot="1" noChangeAspec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8194" name="Google Shape;68;g3606f1c2d_30:notes"/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400"/>
            </a:pPr>
            <a:endParaRPr lang="ru-RU" sz="110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Google Shape;67;g3606f1c2d_30:notes"/>
          <p:cNvSpPr>
            <a:spLocks noGrp="1" noRot="1" noChangeAspec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10242" name="Google Shape;68;g3606f1c2d_30:notes"/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400"/>
            </a:pPr>
            <a:endParaRPr lang="ru-RU" sz="110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Google Shape;67;g3606f1c2d_30:notes"/>
          <p:cNvSpPr>
            <a:spLocks noGrp="1" noRot="1" noChangeAspec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12290" name="Google Shape;68;g3606f1c2d_30:notes"/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400"/>
            </a:pPr>
            <a:endParaRPr lang="ru-RU" sz="110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Google Shape;67;g3606f1c2d_30:notes"/>
          <p:cNvSpPr>
            <a:spLocks noGrp="1" noRot="1" noChangeAspec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14338" name="Google Shape;68;g3606f1c2d_30:notes"/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400"/>
            </a:pPr>
            <a:endParaRPr lang="ru-RU" sz="110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Google Shape;67;g3606f1c2d_30:notes"/>
          <p:cNvSpPr>
            <a:spLocks noGrp="1" noRot="1" noChangeAspec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16386" name="Google Shape;68;g3606f1c2d_30:notes"/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400"/>
            </a:pPr>
            <a:endParaRPr lang="ru-RU" sz="110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Google Shape;67;g3606f1c2d_30:notes"/>
          <p:cNvSpPr>
            <a:spLocks noGrp="1" noRot="1" noChangeAspec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18434" name="Google Shape;68;g3606f1c2d_30:notes"/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400"/>
            </a:pPr>
            <a:endParaRPr lang="ru-RU" sz="110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Google Shape;67;g3606f1c2d_30:notes"/>
          <p:cNvSpPr>
            <a:spLocks noGrp="1" noRot="1" noChangeAspec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20482" name="Google Shape;68;g3606f1c2d_30:notes"/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400"/>
            </a:pPr>
            <a:endParaRPr lang="ru-RU" sz="110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Google Shape;67;g3606f1c2d_30:notes"/>
          <p:cNvSpPr>
            <a:spLocks noGrp="1" noRot="1" noChangeAspec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22530" name="Google Shape;68;g3606f1c2d_30:notes"/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400"/>
            </a:pPr>
            <a:endParaRPr lang="ru-RU" sz="110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;p2"/>
          <p:cNvSpPr>
            <a:spLocks/>
          </p:cNvSpPr>
          <p:nvPr/>
        </p:nvSpPr>
        <p:spPr bwMode="auto">
          <a:xfrm rot="5400000">
            <a:off x="4526756" y="745332"/>
            <a:ext cx="93663" cy="7105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38" y="0"/>
              </a:cxn>
              <a:cxn ang="0">
                <a:pos x="4938" y="91029"/>
              </a:cxn>
              <a:cxn ang="0">
                <a:pos x="0" y="91029"/>
              </a:cxn>
            </a:cxnLst>
            <a:rect l="0" t="0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" name="Google Shape;14;p2"/>
          <p:cNvSpPr/>
          <p:nvPr/>
        </p:nvSpPr>
        <p:spPr>
          <a:xfrm rot="10800000">
            <a:off x="660400" y="3644900"/>
            <a:ext cx="1081088" cy="995363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lIns="91425" tIns="91425" rIns="91425" bIns="91425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" name="Google Shape;15;p2"/>
          <p:cNvCxnSpPr>
            <a:cxnSpLocks noChangeShapeType="1"/>
          </p:cNvCxnSpPr>
          <p:nvPr/>
        </p:nvCxnSpPr>
        <p:spPr bwMode="auto">
          <a:xfrm>
            <a:off x="8296275" y="2300288"/>
            <a:ext cx="0" cy="2074862"/>
          </a:xfrm>
          <a:prstGeom prst="straightConnector1">
            <a:avLst/>
          </a:prstGeom>
          <a:noFill/>
          <a:ln w="9525">
            <a:solidFill>
              <a:srgbClr val="FFFFFF"/>
            </a:solidFill>
            <a:round/>
            <a:headEnd type="triangle" w="sm" len="sm"/>
            <a:tailEnd type="triangle" w="sm" len="sm"/>
          </a:ln>
        </p:spPr>
      </p:cxnSp>
      <p:sp>
        <p:nvSpPr>
          <p:cNvPr id="6" name="Google Shape;16;p2"/>
          <p:cNvSpPr>
            <a:spLocks/>
          </p:cNvSpPr>
          <p:nvPr/>
        </p:nvSpPr>
        <p:spPr bwMode="auto">
          <a:xfrm rot="16200000">
            <a:off x="4525168" y="-1293018"/>
            <a:ext cx="93663" cy="7105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938" y="0"/>
              </a:cxn>
              <a:cxn ang="0">
                <a:pos x="4938" y="91029"/>
              </a:cxn>
              <a:cxn ang="0">
                <a:pos x="0" y="91029"/>
              </a:cxn>
            </a:cxnLst>
            <a:rect l="0" t="0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med" len="med"/>
            <a:tailEnd type="non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7" name="Google Shape;17;p2"/>
          <p:cNvSpPr/>
          <p:nvPr/>
        </p:nvSpPr>
        <p:spPr>
          <a:xfrm>
            <a:off x="7216775" y="1889125"/>
            <a:ext cx="1393825" cy="1284288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lIns="91425" tIns="91425" rIns="91425" bIns="91425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914400" y="2980864"/>
            <a:ext cx="7212600" cy="1159800"/>
          </a:xfrm>
          <a:prstGeom prst="rect">
            <a:avLst/>
          </a:prstGeom>
        </p:spPr>
        <p:txBody>
          <a:bodyPr spcFirstLastPara="1" anchor="b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420778" y="1239803"/>
            <a:ext cx="3994500" cy="3725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4731381" y="1239803"/>
            <a:ext cx="3994500" cy="3725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" name="Google Shape;10;p1"/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CF431C-C6DB-4649-829F-1D868DC68828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Google Shape;6;p1"/>
          <p:cNvPicPr preferRelativeResize="0"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88" y="0"/>
            <a:ext cx="914082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Google Shape;7;p1"/>
          <p:cNvSpPr>
            <a:spLocks noChangeArrowheads="1"/>
          </p:cNvSpPr>
          <p:nvPr/>
        </p:nvSpPr>
        <p:spPr bwMode="auto">
          <a:xfrm>
            <a:off x="92075" y="96838"/>
            <a:ext cx="8966200" cy="4945062"/>
          </a:xfrm>
          <a:prstGeom prst="rect">
            <a:avLst/>
          </a:prstGeom>
          <a:noFill/>
          <a:ln w="9525">
            <a:solidFill>
              <a:srgbClr val="FFFFFF"/>
            </a:solidFill>
            <a:round/>
            <a:headEnd type="none" w="sm" len="sm"/>
            <a:tailEnd type="none" w="sm" len="sm"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Font typeface="Arial" charset="0"/>
              <a:buNone/>
            </a:pPr>
            <a:endParaRPr lang="ru-RU"/>
          </a:p>
        </p:txBody>
      </p:sp>
      <p:sp>
        <p:nvSpPr>
          <p:cNvPr id="1028" name="Google Shape;8;p1"/>
          <p:cNvSpPr txBox="1">
            <a:spLocks noGrp="1"/>
          </p:cNvSpPr>
          <p:nvPr>
            <p:ph type="title"/>
          </p:nvPr>
        </p:nvSpPr>
        <p:spPr bwMode="auto">
          <a:xfrm>
            <a:off x="404813" y="493713"/>
            <a:ext cx="82296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smtClean="0">
              <a:sym typeface="Arial" charset="0"/>
            </a:endParaRPr>
          </a:p>
        </p:txBody>
      </p:sp>
      <p:sp>
        <p:nvSpPr>
          <p:cNvPr id="1029" name="Google Shape;9;p1"/>
          <p:cNvSpPr txBox="1">
            <a:spLocks noGrp="1"/>
          </p:cNvSpPr>
          <p:nvPr>
            <p:ph type="body" idx="1"/>
          </p:nvPr>
        </p:nvSpPr>
        <p:spPr bwMode="auto">
          <a:xfrm>
            <a:off x="457200" y="1125538"/>
            <a:ext cx="8229600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smtClean="0">
              <a:sym typeface="Arial" charset="0"/>
            </a:endParaRPr>
          </a:p>
        </p:txBody>
      </p:sp>
      <p:sp>
        <p:nvSpPr>
          <p:cNvPr id="1030" name="Google Shape;10;p1"/>
          <p:cNvSpPr txBox="1">
            <a:spLocks noGrp="1"/>
          </p:cNvSpPr>
          <p:nvPr>
            <p:ph type="sldNum" idx="12"/>
          </p:nvPr>
        </p:nvSpPr>
        <p:spPr bwMode="auto">
          <a:xfrm>
            <a:off x="8523288" y="4641850"/>
            <a:ext cx="460375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Font typeface="Arial" charset="0"/>
              <a:buNone/>
              <a:defRPr sz="1000">
                <a:solidFill>
                  <a:srgbClr val="FFFFFF"/>
                </a:solidFill>
                <a:latin typeface="Cousine" charset="-52"/>
                <a:sym typeface="Cousine" charset="-52"/>
              </a:defRPr>
            </a:lvl1pPr>
          </a:lstStyle>
          <a:p>
            <a:fld id="{173801FF-E7CF-4D06-BB37-6E9E6E0DDF48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59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charset="0"/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Google Shape;65;p11"/>
          <p:cNvSpPr txBox="1">
            <a:spLocks noGrp="1"/>
          </p:cNvSpPr>
          <p:nvPr>
            <p:ph type="ctrTitle"/>
          </p:nvPr>
        </p:nvSpPr>
        <p:spPr>
          <a:xfrm>
            <a:off x="390525" y="3141663"/>
            <a:ext cx="8601075" cy="1158875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Cousine" charset="-52"/>
              <a:buNone/>
            </a:pPr>
            <a:r>
              <a:rPr lang="ru-RU" sz="3600" smtClean="0">
                <a:solidFill>
                  <a:srgbClr val="FFFFFF"/>
                </a:solidFill>
                <a:latin typeface="Cousine" charset="-52"/>
                <a:cs typeface="Arial" charset="0"/>
                <a:sym typeface="Cousine" charset="-52"/>
              </a:rPr>
              <a:t>Тестирование ПО</a:t>
            </a:r>
            <a:br>
              <a:rPr lang="ru-RU" sz="3600" smtClean="0">
                <a:solidFill>
                  <a:srgbClr val="FFFFFF"/>
                </a:solidFill>
                <a:latin typeface="Cousine" charset="-52"/>
                <a:cs typeface="Arial" charset="0"/>
                <a:sym typeface="Cousine" charset="-52"/>
              </a:rPr>
            </a:br>
            <a:r>
              <a:rPr lang="ru-RU" sz="3600" smtClean="0">
                <a:solidFill>
                  <a:srgbClr val="FFFFFF"/>
                </a:solidFill>
                <a:latin typeface="Cousine" charset="-52"/>
                <a:cs typeface="Arial" charset="0"/>
                <a:sym typeface="Cousine" charset="-52"/>
              </a:rPr>
              <a:t>2024</a:t>
            </a:r>
            <a:br>
              <a:rPr lang="ru-RU" sz="3600" smtClean="0">
                <a:solidFill>
                  <a:srgbClr val="FFFFFF"/>
                </a:solidFill>
                <a:latin typeface="Cousine" charset="-52"/>
                <a:cs typeface="Arial" charset="0"/>
                <a:sym typeface="Cousine" charset="-52"/>
              </a:rPr>
            </a:br>
            <a:endParaRPr lang="ru-RU" sz="3600" smtClean="0">
              <a:solidFill>
                <a:srgbClr val="FFFFFF"/>
              </a:solidFill>
              <a:latin typeface="Cousine" charset="-52"/>
              <a:cs typeface="Arial" charset="0"/>
              <a:sym typeface="Cousine" charset="-52"/>
            </a:endParaRPr>
          </a:p>
        </p:txBody>
      </p:sp>
      <p:pic>
        <p:nvPicPr>
          <p:cNvPr id="5122" name="Рисунок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38938" y="180975"/>
            <a:ext cx="189230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Прямоугольник 1"/>
          <p:cNvSpPr>
            <a:spLocks noChangeArrowheads="1"/>
          </p:cNvSpPr>
          <p:nvPr/>
        </p:nvSpPr>
        <p:spPr bwMode="auto">
          <a:xfrm>
            <a:off x="6027738" y="4646613"/>
            <a:ext cx="16891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>
                <a:solidFill>
                  <a:schemeClr val="bg1"/>
                </a:solidFill>
                <a:latin typeface="Cousine" charset="-52"/>
              </a:rPr>
              <a:t> </a:t>
            </a:r>
            <a:r>
              <a:rPr lang="ru-RU">
                <a:solidFill>
                  <a:schemeClr val="bg1"/>
                </a:solidFill>
                <a:latin typeface="Cousine" charset="-52"/>
              </a:rPr>
              <a:t>Комаров</a:t>
            </a:r>
            <a:r>
              <a:rPr lang="en-US">
                <a:solidFill>
                  <a:schemeClr val="bg1"/>
                </a:solidFill>
                <a:latin typeface="Cousine" charset="-52"/>
              </a:rPr>
              <a:t> A. O.</a:t>
            </a:r>
          </a:p>
        </p:txBody>
      </p:sp>
      <p:sp>
        <p:nvSpPr>
          <p:cNvPr id="5124" name="Подзаголовок 2"/>
          <p:cNvSpPr txBox="1">
            <a:spLocks/>
          </p:cNvSpPr>
          <p:nvPr/>
        </p:nvSpPr>
        <p:spPr bwMode="auto">
          <a:xfrm>
            <a:off x="3446463" y="4646613"/>
            <a:ext cx="2755900" cy="31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buClr>
                <a:srgbClr val="000000"/>
              </a:buClr>
              <a:buFont typeface="Arial" charset="0"/>
              <a:buNone/>
            </a:pPr>
            <a:r>
              <a:rPr lang="en-US">
                <a:solidFill>
                  <a:schemeClr val="bg1"/>
                </a:solidFill>
                <a:latin typeface="Cousine" charset="-52"/>
              </a:rPr>
              <a:t>202</a:t>
            </a:r>
            <a:r>
              <a:rPr lang="ru-RU">
                <a:solidFill>
                  <a:schemeClr val="bg1"/>
                </a:solidFill>
                <a:latin typeface="Cousine" charset="-52"/>
              </a:rPr>
              <a:t>4</a:t>
            </a:r>
            <a:endParaRPr lang="en-US">
              <a:solidFill>
                <a:schemeClr val="bg1"/>
              </a:solidFill>
              <a:latin typeface="Cousine" charset="-5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Google Shape;74;p12"/>
          <p:cNvSpPr>
            <a:spLocks noGrp="1"/>
          </p:cNvSpPr>
          <p:nvPr>
            <p:ph type="sldNum" sz="quarter" idx="13"/>
          </p:nvPr>
        </p:nvSpPr>
        <p:spPr>
          <a:noFill/>
        </p:spPr>
        <p:txBody>
          <a:bodyPr/>
          <a:lstStyle/>
          <a:p>
            <a:fld id="{4EB4BF65-7436-49D1-B1D5-3B27CF1FBAC9}" type="slidenum">
              <a:rPr lang="ru-RU"/>
              <a:pPr/>
              <a:t>10</a:t>
            </a:fld>
            <a:endParaRPr lang="ru-RU"/>
          </a:p>
        </p:txBody>
      </p:sp>
      <p:pic>
        <p:nvPicPr>
          <p:cNvPr id="23554" name="Рисунок 1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32688" y="-26988"/>
            <a:ext cx="1450975" cy="1000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Google Shape;71;p12"/>
          <p:cNvSpPr txBox="1"/>
          <p:nvPr/>
        </p:nvSpPr>
        <p:spPr>
          <a:xfrm>
            <a:off x="1654175" y="3940175"/>
            <a:ext cx="7751763" cy="9937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/>
          <a:lstStyle/>
          <a:p>
            <a:pPr>
              <a:spcBef>
                <a:spcPts val="600"/>
              </a:spcBef>
              <a:buClr>
                <a:srgbClr val="000000"/>
              </a:buClr>
              <a:buFont typeface="Arial" charset="0"/>
              <a:buNone/>
            </a:pPr>
            <a:r>
              <a:rPr lang="ru-RU" sz="1800">
                <a:solidFill>
                  <a:schemeClr val="bg1"/>
                </a:solidFill>
                <a:latin typeface="Cousine" charset="-52"/>
                <a:sym typeface="Cousine" charset="-52"/>
              </a:rPr>
              <a:t>Чат для вопросов\заданий и т.п. по курсу</a:t>
            </a:r>
          </a:p>
          <a:p>
            <a:pPr>
              <a:spcBef>
                <a:spcPts val="600"/>
              </a:spcBef>
              <a:buClr>
                <a:srgbClr val="000000"/>
              </a:buClr>
              <a:buFont typeface="Arial" charset="0"/>
              <a:buNone/>
            </a:pPr>
            <a:r>
              <a:rPr lang="en-GB" sz="1800">
                <a:solidFill>
                  <a:schemeClr val="bg1"/>
                </a:solidFill>
                <a:latin typeface="Cousine" charset="-52"/>
                <a:sym typeface="Cousine" charset="-52"/>
              </a:rPr>
              <a:t>P.S.: </a:t>
            </a:r>
            <a:r>
              <a:rPr lang="ru-RU" sz="1800">
                <a:solidFill>
                  <a:schemeClr val="bg1"/>
                </a:solidFill>
                <a:latin typeface="Cousine" charset="-52"/>
                <a:sym typeface="Cousine" charset="-52"/>
              </a:rPr>
              <a:t>уже можно выполнять задания</a:t>
            </a:r>
          </a:p>
          <a:p>
            <a:pPr>
              <a:spcBef>
                <a:spcPts val="600"/>
              </a:spcBef>
              <a:buClr>
                <a:srgbClr val="000000"/>
              </a:buClr>
              <a:buFont typeface="Courier New" pitchFamily="49" charset="0"/>
              <a:buChar char="o"/>
            </a:pPr>
            <a:endParaRPr lang="ru-RU" sz="1800">
              <a:solidFill>
                <a:schemeClr val="bg1"/>
              </a:solidFill>
              <a:latin typeface="Cousine" charset="-52"/>
              <a:sym typeface="Cousine" charset="-52"/>
            </a:endParaRPr>
          </a:p>
        </p:txBody>
      </p:sp>
      <p:pic>
        <p:nvPicPr>
          <p:cNvPr id="2355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13013" y="471488"/>
            <a:ext cx="3787775" cy="348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Google Shape;70;p12"/>
          <p:cNvSpPr txBox="1">
            <a:spLocks noGrp="1"/>
          </p:cNvSpPr>
          <p:nvPr>
            <p:ph type="title"/>
          </p:nvPr>
        </p:nvSpPr>
        <p:spPr>
          <a:xfrm>
            <a:off x="404813" y="493713"/>
            <a:ext cx="8229600" cy="41275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Cousine" charset="-52"/>
              <a:buNone/>
            </a:pPr>
            <a:r>
              <a:rPr lang="ru-RU" sz="2000" b="1" smtClean="0">
                <a:solidFill>
                  <a:srgbClr val="FFFFFF"/>
                </a:solidFill>
                <a:latin typeface="Cousine" charset="-52"/>
                <a:cs typeface="Arial" charset="0"/>
                <a:sym typeface="Cousine" charset="-52"/>
              </a:rPr>
              <a:t>Вопросы. </a:t>
            </a:r>
          </a:p>
        </p:txBody>
      </p:sp>
      <p:sp>
        <p:nvSpPr>
          <p:cNvPr id="25602" name="Google Shape;74;p12"/>
          <p:cNvSpPr>
            <a:spLocks noGrp="1"/>
          </p:cNvSpPr>
          <p:nvPr>
            <p:ph type="sldNum" sz="quarter" idx="13"/>
          </p:nvPr>
        </p:nvSpPr>
        <p:spPr>
          <a:noFill/>
        </p:spPr>
        <p:txBody>
          <a:bodyPr/>
          <a:lstStyle/>
          <a:p>
            <a:fld id="{B8C8CB8F-EE6B-413F-BFF9-51A1D8864E94}" type="slidenum">
              <a:rPr lang="ru-RU"/>
              <a:pPr/>
              <a:t>11</a:t>
            </a:fld>
            <a:endParaRPr lang="ru-RU"/>
          </a:p>
        </p:txBody>
      </p:sp>
      <p:pic>
        <p:nvPicPr>
          <p:cNvPr id="25603" name="Рисунок 1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32688" y="-26988"/>
            <a:ext cx="1450975" cy="1000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Google Shape;70;p12"/>
          <p:cNvSpPr txBox="1">
            <a:spLocks noGrp="1"/>
          </p:cNvSpPr>
          <p:nvPr>
            <p:ph type="title"/>
          </p:nvPr>
        </p:nvSpPr>
        <p:spPr>
          <a:xfrm>
            <a:off x="404813" y="493713"/>
            <a:ext cx="8229600" cy="41275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Cousine" charset="-52"/>
              <a:buNone/>
            </a:pPr>
            <a:r>
              <a:rPr lang="en-GB" sz="2000" b="1" smtClean="0">
                <a:solidFill>
                  <a:srgbClr val="FFFFFF"/>
                </a:solidFill>
                <a:latin typeface="Cousine" charset="-52"/>
                <a:cs typeface="Arial" charset="0"/>
                <a:sym typeface="Cousine" charset="-52"/>
              </a:rPr>
              <a:t>Who is mister Komarov?</a:t>
            </a:r>
            <a:endParaRPr lang="ru-RU" sz="2000" b="1" smtClean="0">
              <a:solidFill>
                <a:srgbClr val="FFFFFF"/>
              </a:solidFill>
              <a:latin typeface="Cousine" charset="-52"/>
              <a:cs typeface="Arial" charset="0"/>
              <a:sym typeface="Cousine" charset="-52"/>
            </a:endParaRPr>
          </a:p>
        </p:txBody>
      </p:sp>
      <p:sp>
        <p:nvSpPr>
          <p:cNvPr id="7170" name="Google Shape;71;p12"/>
          <p:cNvSpPr txBox="1">
            <a:spLocks noChangeArrowheads="1"/>
          </p:cNvSpPr>
          <p:nvPr/>
        </p:nvSpPr>
        <p:spPr bwMode="auto">
          <a:xfrm>
            <a:off x="404813" y="1317625"/>
            <a:ext cx="7751762" cy="99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 marL="285750" indent="-285750">
              <a:spcBef>
                <a:spcPts val="600"/>
              </a:spcBef>
              <a:buClr>
                <a:srgbClr val="000000"/>
              </a:buClr>
              <a:buFont typeface="Courier New" pitchFamily="49" charset="0"/>
              <a:buChar char="o"/>
            </a:pPr>
            <a:r>
              <a:rPr lang="ru-RU" sz="1800">
                <a:solidFill>
                  <a:schemeClr val="bg1"/>
                </a:solidFill>
                <a:latin typeface="Cousine" charset="-52"/>
                <a:sym typeface="Cousine" charset="-52"/>
              </a:rPr>
              <a:t>Разработчик( </a:t>
            </a:r>
            <a:r>
              <a:rPr lang="en-GB" sz="1800">
                <a:solidFill>
                  <a:schemeClr val="bg1"/>
                </a:solidFill>
                <a:latin typeface="Cousine" charset="-52"/>
                <a:sym typeface="Cousine" charset="-52"/>
              </a:rPr>
              <a:t>&gt;5 </a:t>
            </a:r>
            <a:r>
              <a:rPr lang="ru-RU" sz="1800">
                <a:solidFill>
                  <a:schemeClr val="bg1"/>
                </a:solidFill>
                <a:latin typeface="Cousine" charset="-52"/>
                <a:sym typeface="Cousine" charset="-52"/>
              </a:rPr>
              <a:t>лет работы в индустрии </a:t>
            </a:r>
            <a:r>
              <a:rPr lang="en-GB" sz="1800">
                <a:solidFill>
                  <a:schemeClr val="bg1"/>
                </a:solidFill>
                <a:latin typeface="Cousine" charset="-52"/>
                <a:sym typeface="Cousine" charset="-52"/>
              </a:rPr>
              <a:t>ML </a:t>
            </a:r>
            <a:r>
              <a:rPr lang="ru-RU" sz="1800">
                <a:solidFill>
                  <a:schemeClr val="bg1"/>
                </a:solidFill>
                <a:latin typeface="Cousine" charset="-52"/>
                <a:sym typeface="Cousine" charset="-52"/>
              </a:rPr>
              <a:t>и </a:t>
            </a:r>
            <a:r>
              <a:rPr lang="en-GB" sz="1800">
                <a:solidFill>
                  <a:schemeClr val="bg1"/>
                </a:solidFill>
                <a:latin typeface="Cousine" charset="-52"/>
                <a:sym typeface="Cousine" charset="-52"/>
              </a:rPr>
              <a:t>BigData)</a:t>
            </a:r>
          </a:p>
          <a:p>
            <a:pPr marL="285750" indent="-285750">
              <a:spcBef>
                <a:spcPts val="600"/>
              </a:spcBef>
              <a:buClr>
                <a:srgbClr val="000000"/>
              </a:buClr>
              <a:buFont typeface="Courier New" pitchFamily="49" charset="0"/>
              <a:buChar char="o"/>
            </a:pPr>
            <a:r>
              <a:rPr lang="ru-RU" sz="1800">
                <a:solidFill>
                  <a:schemeClr val="bg1"/>
                </a:solidFill>
                <a:latin typeface="Cousine" charset="-52"/>
                <a:sym typeface="Cousine" charset="-52"/>
              </a:rPr>
              <a:t>Закончил СПбГЭТУ «ЛЭТИ» Программная инженерия в ИИ</a:t>
            </a:r>
          </a:p>
          <a:p>
            <a:pPr marL="285750" indent="-285750">
              <a:spcBef>
                <a:spcPts val="600"/>
              </a:spcBef>
              <a:buClr>
                <a:srgbClr val="000000"/>
              </a:buClr>
              <a:buFont typeface="Courier New" pitchFamily="49" charset="0"/>
              <a:buChar char="o"/>
            </a:pPr>
            <a:r>
              <a:rPr lang="ru-RU" sz="1800">
                <a:solidFill>
                  <a:schemeClr val="bg1"/>
                </a:solidFill>
                <a:latin typeface="Cousine" charset="-52"/>
                <a:sym typeface="Cousine" charset="-52"/>
              </a:rPr>
              <a:t>Аспирант НГТУ им.Алексеева</a:t>
            </a:r>
          </a:p>
          <a:p>
            <a:pPr marL="285750" indent="-285750">
              <a:spcBef>
                <a:spcPts val="600"/>
              </a:spcBef>
              <a:buClr>
                <a:srgbClr val="000000"/>
              </a:buClr>
              <a:buFont typeface="Courier New" pitchFamily="49" charset="0"/>
              <a:buChar char="o"/>
            </a:pPr>
            <a:endParaRPr lang="ru-RU" sz="1800">
              <a:solidFill>
                <a:schemeClr val="bg1"/>
              </a:solidFill>
              <a:latin typeface="Cousine" charset="-52"/>
              <a:sym typeface="Cousine" charset="-52"/>
            </a:endParaRPr>
          </a:p>
        </p:txBody>
      </p:sp>
      <p:sp>
        <p:nvSpPr>
          <p:cNvPr id="7171" name="Google Shape;74;p12"/>
          <p:cNvSpPr>
            <a:spLocks noGrp="1"/>
          </p:cNvSpPr>
          <p:nvPr>
            <p:ph type="sldNum" sz="quarter" idx="13"/>
          </p:nvPr>
        </p:nvSpPr>
        <p:spPr>
          <a:noFill/>
        </p:spPr>
        <p:txBody>
          <a:bodyPr/>
          <a:lstStyle/>
          <a:p>
            <a:fld id="{CE4179E6-8F4B-494F-8834-6AC5E7B98F2F}" type="slidenum">
              <a:rPr lang="ru-RU"/>
              <a:pPr/>
              <a:t>2</a:t>
            </a:fld>
            <a:endParaRPr lang="ru-RU"/>
          </a:p>
        </p:txBody>
      </p:sp>
      <p:pic>
        <p:nvPicPr>
          <p:cNvPr id="7172" name="Рисунок 1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32688" y="-26988"/>
            <a:ext cx="1450975" cy="1000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Рисунок 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10325" y="3035300"/>
            <a:ext cx="1847850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Google Shape;70;p12"/>
          <p:cNvSpPr txBox="1">
            <a:spLocks noGrp="1"/>
          </p:cNvSpPr>
          <p:nvPr>
            <p:ph type="title"/>
          </p:nvPr>
        </p:nvSpPr>
        <p:spPr>
          <a:xfrm>
            <a:off x="404813" y="493713"/>
            <a:ext cx="8229600" cy="41275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Cousine" charset="-52"/>
              <a:buNone/>
            </a:pPr>
            <a:r>
              <a:rPr lang="ru-RU" sz="2000" b="1" smtClean="0">
                <a:solidFill>
                  <a:srgbClr val="FFFFFF"/>
                </a:solidFill>
                <a:latin typeface="Cousine" charset="-52"/>
                <a:cs typeface="Arial" charset="0"/>
                <a:sym typeface="Cousine" charset="-52"/>
              </a:rPr>
              <a:t>Про что курс:</a:t>
            </a:r>
          </a:p>
        </p:txBody>
      </p:sp>
      <p:sp>
        <p:nvSpPr>
          <p:cNvPr id="9218" name="Google Shape;71;p12"/>
          <p:cNvSpPr txBox="1">
            <a:spLocks noChangeArrowheads="1"/>
          </p:cNvSpPr>
          <p:nvPr/>
        </p:nvSpPr>
        <p:spPr bwMode="auto">
          <a:xfrm>
            <a:off x="557213" y="1093788"/>
            <a:ext cx="7751762" cy="99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 marL="285750" indent="-285750">
              <a:spcBef>
                <a:spcPts val="600"/>
              </a:spcBef>
              <a:buClr>
                <a:srgbClr val="000000"/>
              </a:buClr>
              <a:buFont typeface="Courier New" pitchFamily="49" charset="0"/>
              <a:buChar char="o"/>
            </a:pPr>
            <a:r>
              <a:rPr lang="ru-RU" sz="1800">
                <a:solidFill>
                  <a:schemeClr val="bg1"/>
                </a:solidFill>
                <a:latin typeface="Cousine" charset="-52"/>
                <a:sym typeface="Cousine" charset="-52"/>
              </a:rPr>
              <a:t>Тестирование ПО</a:t>
            </a:r>
          </a:p>
          <a:p>
            <a:pPr marL="285750" indent="-285750">
              <a:spcBef>
                <a:spcPts val="600"/>
              </a:spcBef>
              <a:buClr>
                <a:srgbClr val="000000"/>
              </a:buClr>
              <a:buFont typeface="Courier New" pitchFamily="49" charset="0"/>
              <a:buChar char="o"/>
            </a:pPr>
            <a:r>
              <a:rPr lang="ru-RU" sz="1800">
                <a:solidFill>
                  <a:schemeClr val="bg1"/>
                </a:solidFill>
                <a:latin typeface="Cousine" charset="-52"/>
                <a:sym typeface="Cousine" charset="-52"/>
              </a:rPr>
              <a:t>Практическая ориентируемость(</a:t>
            </a:r>
            <a:r>
              <a:rPr lang="en-GB" sz="1800">
                <a:solidFill>
                  <a:schemeClr val="bg1"/>
                </a:solidFill>
                <a:latin typeface="Cousine" charset="-52"/>
                <a:sym typeface="Cousine" charset="-52"/>
              </a:rPr>
              <a:t>Python)</a:t>
            </a:r>
            <a:endParaRPr lang="ru-RU" sz="1800">
              <a:solidFill>
                <a:schemeClr val="bg1"/>
              </a:solidFill>
              <a:latin typeface="Cousine" charset="-52"/>
              <a:sym typeface="Cousine" charset="-52"/>
            </a:endParaRPr>
          </a:p>
          <a:p>
            <a:pPr marL="285750" indent="-285750">
              <a:spcBef>
                <a:spcPts val="600"/>
              </a:spcBef>
              <a:buClr>
                <a:srgbClr val="000000"/>
              </a:buClr>
              <a:buFont typeface="Courier New" pitchFamily="49" charset="0"/>
              <a:buChar char="o"/>
            </a:pPr>
            <a:r>
              <a:rPr lang="ru-RU" sz="1800">
                <a:solidFill>
                  <a:schemeClr val="bg1"/>
                </a:solidFill>
                <a:latin typeface="Cousine" charset="-52"/>
                <a:sym typeface="Cousine" charset="-52"/>
              </a:rPr>
              <a:t>Подходы и паттерны из «индустрии»</a:t>
            </a:r>
          </a:p>
          <a:p>
            <a:pPr marL="285750" indent="-285750">
              <a:spcBef>
                <a:spcPts val="600"/>
              </a:spcBef>
              <a:buClr>
                <a:srgbClr val="000000"/>
              </a:buClr>
              <a:buFont typeface="Courier New" pitchFamily="49" charset="0"/>
              <a:buChar char="o"/>
            </a:pPr>
            <a:endParaRPr lang="ru-RU" sz="1800">
              <a:solidFill>
                <a:schemeClr val="bg1"/>
              </a:solidFill>
              <a:latin typeface="Cousine" charset="-52"/>
              <a:sym typeface="Cousine" charset="-52"/>
            </a:endParaRPr>
          </a:p>
        </p:txBody>
      </p:sp>
      <p:sp>
        <p:nvSpPr>
          <p:cNvPr id="9219" name="Google Shape;74;p12"/>
          <p:cNvSpPr>
            <a:spLocks noGrp="1"/>
          </p:cNvSpPr>
          <p:nvPr>
            <p:ph type="sldNum" sz="quarter" idx="13"/>
          </p:nvPr>
        </p:nvSpPr>
        <p:spPr>
          <a:noFill/>
        </p:spPr>
        <p:txBody>
          <a:bodyPr/>
          <a:lstStyle/>
          <a:p>
            <a:fld id="{C426A148-CFCE-41AA-AF4D-8C689BC089ED}" type="slidenum">
              <a:rPr lang="ru-RU"/>
              <a:pPr/>
              <a:t>3</a:t>
            </a:fld>
            <a:endParaRPr lang="ru-RU"/>
          </a:p>
        </p:txBody>
      </p:sp>
      <p:pic>
        <p:nvPicPr>
          <p:cNvPr id="9220" name="Рисунок 1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32688" y="-26988"/>
            <a:ext cx="1450975" cy="1000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Google Shape;74;p12"/>
          <p:cNvSpPr>
            <a:spLocks noGrp="1"/>
          </p:cNvSpPr>
          <p:nvPr>
            <p:ph type="sldNum" sz="quarter" idx="13"/>
          </p:nvPr>
        </p:nvSpPr>
        <p:spPr>
          <a:noFill/>
        </p:spPr>
        <p:txBody>
          <a:bodyPr/>
          <a:lstStyle/>
          <a:p>
            <a:fld id="{49378EEA-5481-49B6-B9C6-CB440B50269B}" type="slidenum">
              <a:rPr lang="ru-RU"/>
              <a:pPr/>
              <a:t>4</a:t>
            </a:fld>
            <a:endParaRPr lang="ru-RU"/>
          </a:p>
        </p:txBody>
      </p:sp>
      <p:pic>
        <p:nvPicPr>
          <p:cNvPr id="11266" name="Рисунок 1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32688" y="-26988"/>
            <a:ext cx="1450975" cy="1000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Google Shape;70;p12"/>
          <p:cNvSpPr txBox="1">
            <a:spLocks noGrp="1"/>
          </p:cNvSpPr>
          <p:nvPr>
            <p:ph type="title"/>
          </p:nvPr>
        </p:nvSpPr>
        <p:spPr>
          <a:xfrm>
            <a:off x="404813" y="493713"/>
            <a:ext cx="8229600" cy="41275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Cousine" charset="-52"/>
              <a:buNone/>
            </a:pPr>
            <a:r>
              <a:rPr lang="ru-RU" sz="2000" b="1" smtClean="0">
                <a:solidFill>
                  <a:srgbClr val="FFFFFF"/>
                </a:solidFill>
                <a:latin typeface="Cousine" charset="-52"/>
                <a:cs typeface="Arial" charset="0"/>
                <a:sym typeface="Cousine" charset="-52"/>
              </a:rPr>
              <a:t>Известные ошибки:</a:t>
            </a:r>
          </a:p>
        </p:txBody>
      </p:sp>
      <p:sp>
        <p:nvSpPr>
          <p:cNvPr id="11268" name="Google Shape;71;p12"/>
          <p:cNvSpPr txBox="1">
            <a:spLocks noChangeArrowheads="1"/>
          </p:cNvSpPr>
          <p:nvPr/>
        </p:nvSpPr>
        <p:spPr bwMode="auto">
          <a:xfrm>
            <a:off x="557213" y="1093788"/>
            <a:ext cx="7751762" cy="99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 marL="285750" indent="-285750">
              <a:spcBef>
                <a:spcPts val="600"/>
              </a:spcBef>
              <a:buClr>
                <a:srgbClr val="000000"/>
              </a:buClr>
              <a:buFont typeface="Courier New" pitchFamily="49" charset="0"/>
              <a:buChar char="o"/>
            </a:pPr>
            <a:r>
              <a:rPr lang="ru-RU" sz="1800">
                <a:solidFill>
                  <a:schemeClr val="bg1"/>
                </a:solidFill>
                <a:latin typeface="Cousine" charset="-52"/>
                <a:sym typeface="Cousine" charset="-52"/>
              </a:rPr>
              <a:t>Космические аппараты( Луна 25 в России – 10 млрд руб., </a:t>
            </a:r>
            <a:r>
              <a:rPr lang="en-GB" sz="1800">
                <a:solidFill>
                  <a:schemeClr val="bg1"/>
                </a:solidFill>
                <a:latin typeface="Cousine" charset="-52"/>
                <a:sym typeface="Cousine" charset="-52"/>
              </a:rPr>
              <a:t>Starship</a:t>
            </a:r>
            <a:r>
              <a:rPr lang="ru-RU" sz="1800">
                <a:solidFill>
                  <a:schemeClr val="bg1"/>
                </a:solidFill>
                <a:latin typeface="Cousine" charset="-52"/>
                <a:sym typeface="Cousine" charset="-52"/>
              </a:rPr>
              <a:t> – 2 млн </a:t>
            </a:r>
            <a:r>
              <a:rPr lang="en-GB" sz="1800">
                <a:solidFill>
                  <a:schemeClr val="bg1"/>
                </a:solidFill>
                <a:latin typeface="Cousine" charset="-52"/>
                <a:sym typeface="Cousine" charset="-52"/>
              </a:rPr>
              <a:t>$)</a:t>
            </a:r>
          </a:p>
          <a:p>
            <a:pPr marL="285750" indent="-285750">
              <a:spcBef>
                <a:spcPts val="600"/>
              </a:spcBef>
              <a:buClr>
                <a:srgbClr val="000000"/>
              </a:buClr>
              <a:buFont typeface="Courier New" pitchFamily="49" charset="0"/>
              <a:buChar char="o"/>
            </a:pPr>
            <a:r>
              <a:rPr lang="ru-RU" sz="1800">
                <a:solidFill>
                  <a:schemeClr val="bg1"/>
                </a:solidFill>
                <a:latin typeface="Cousine" charset="-52"/>
                <a:sym typeface="Cousine" charset="-52"/>
              </a:rPr>
              <a:t>Автомобили(</a:t>
            </a:r>
            <a:r>
              <a:rPr lang="en-GB" sz="1800">
                <a:solidFill>
                  <a:schemeClr val="bg1"/>
                </a:solidFill>
                <a:latin typeface="Cousine" charset="-52"/>
                <a:sym typeface="Cousine" charset="-52"/>
              </a:rPr>
              <a:t>Takata Airbags</a:t>
            </a:r>
            <a:r>
              <a:rPr lang="ru-RU" sz="1800">
                <a:solidFill>
                  <a:schemeClr val="bg1"/>
                </a:solidFill>
                <a:latin typeface="Cousine" charset="-52"/>
                <a:sym typeface="Cousine" charset="-52"/>
              </a:rPr>
              <a:t> – 70 млн отозвано авто к 2019 году</a:t>
            </a:r>
          </a:p>
          <a:p>
            <a:pPr marL="285750" indent="-285750">
              <a:spcBef>
                <a:spcPts val="600"/>
              </a:spcBef>
              <a:buClr>
                <a:srgbClr val="000000"/>
              </a:buClr>
              <a:buFont typeface="Courier New" pitchFamily="49" charset="0"/>
              <a:buChar char="o"/>
            </a:pPr>
            <a:r>
              <a:rPr lang="ru-RU" sz="1800">
                <a:solidFill>
                  <a:schemeClr val="bg1"/>
                </a:solidFill>
                <a:latin typeface="Cousine" charset="-52"/>
                <a:sym typeface="Cousine" charset="-52"/>
              </a:rPr>
              <a:t>Британская почта( тюремные приговоры за баг в коде)</a:t>
            </a:r>
          </a:p>
          <a:p>
            <a:pPr marL="285750" indent="-285750">
              <a:spcBef>
                <a:spcPts val="600"/>
              </a:spcBef>
              <a:buClr>
                <a:srgbClr val="000000"/>
              </a:buClr>
              <a:buFont typeface="Courier New" pitchFamily="49" charset="0"/>
              <a:buChar char="o"/>
            </a:pPr>
            <a:endParaRPr lang="ru-RU" sz="1800">
              <a:solidFill>
                <a:schemeClr val="bg1"/>
              </a:solidFill>
              <a:latin typeface="Cousine" charset="-52"/>
              <a:sym typeface="Cousine" charset="-5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Google Shape;70;p12"/>
          <p:cNvSpPr txBox="1">
            <a:spLocks noGrp="1"/>
          </p:cNvSpPr>
          <p:nvPr>
            <p:ph type="title"/>
          </p:nvPr>
        </p:nvSpPr>
        <p:spPr>
          <a:xfrm>
            <a:off x="404813" y="493713"/>
            <a:ext cx="8229600" cy="41275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Cousine" charset="-52"/>
              <a:buNone/>
            </a:pPr>
            <a:r>
              <a:rPr lang="ru-RU" sz="2000" b="1" smtClean="0">
                <a:solidFill>
                  <a:srgbClr val="FFFFFF"/>
                </a:solidFill>
                <a:latin typeface="Cousine" charset="-52"/>
                <a:cs typeface="Arial" charset="0"/>
                <a:sym typeface="Cousine" charset="-52"/>
              </a:rPr>
              <a:t>Среднее на 1000 строк</a:t>
            </a:r>
          </a:p>
        </p:txBody>
      </p:sp>
      <p:sp>
        <p:nvSpPr>
          <p:cNvPr id="13314" name="Google Shape;74;p12"/>
          <p:cNvSpPr>
            <a:spLocks noGrp="1"/>
          </p:cNvSpPr>
          <p:nvPr>
            <p:ph type="sldNum" sz="quarter" idx="13"/>
          </p:nvPr>
        </p:nvSpPr>
        <p:spPr>
          <a:noFill/>
        </p:spPr>
        <p:txBody>
          <a:bodyPr/>
          <a:lstStyle/>
          <a:p>
            <a:fld id="{2521BCDC-2B47-4492-A380-7CAFDA7FE738}" type="slidenum">
              <a:rPr lang="ru-RU"/>
              <a:pPr/>
              <a:t>5</a:t>
            </a:fld>
            <a:endParaRPr lang="ru-RU"/>
          </a:p>
        </p:txBody>
      </p:sp>
      <p:pic>
        <p:nvPicPr>
          <p:cNvPr id="13315" name="Рисунок 1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32688" y="-26988"/>
            <a:ext cx="1450975" cy="1000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Рисунок 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38413" y="1179513"/>
            <a:ext cx="4298950" cy="327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Google Shape;70;p12"/>
          <p:cNvSpPr txBox="1">
            <a:spLocks noGrp="1"/>
          </p:cNvSpPr>
          <p:nvPr>
            <p:ph type="title"/>
          </p:nvPr>
        </p:nvSpPr>
        <p:spPr>
          <a:xfrm>
            <a:off x="404813" y="493713"/>
            <a:ext cx="8229600" cy="41275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Cousine" charset="-52"/>
              <a:buNone/>
            </a:pPr>
            <a:r>
              <a:rPr lang="ru-RU" sz="2000" b="1" smtClean="0">
                <a:solidFill>
                  <a:srgbClr val="FFFFFF"/>
                </a:solidFill>
                <a:latin typeface="Cousine" charset="-52"/>
                <a:cs typeface="Arial" charset="0"/>
                <a:sym typeface="Cousine" charset="-52"/>
              </a:rPr>
              <a:t>Виды( по свойствам)</a:t>
            </a:r>
          </a:p>
        </p:txBody>
      </p:sp>
      <p:sp>
        <p:nvSpPr>
          <p:cNvPr id="15362" name="Google Shape;74;p12"/>
          <p:cNvSpPr>
            <a:spLocks noGrp="1"/>
          </p:cNvSpPr>
          <p:nvPr>
            <p:ph type="sldNum" sz="quarter" idx="13"/>
          </p:nvPr>
        </p:nvSpPr>
        <p:spPr>
          <a:noFill/>
        </p:spPr>
        <p:txBody>
          <a:bodyPr/>
          <a:lstStyle/>
          <a:p>
            <a:fld id="{1F5495BF-1CBC-4F89-B514-99C90A22CAD1}" type="slidenum">
              <a:rPr lang="ru-RU"/>
              <a:pPr/>
              <a:t>6</a:t>
            </a:fld>
            <a:endParaRPr lang="ru-RU"/>
          </a:p>
        </p:txBody>
      </p:sp>
      <p:pic>
        <p:nvPicPr>
          <p:cNvPr id="15363" name="Рисунок 1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32688" y="-26988"/>
            <a:ext cx="1450975" cy="1000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4" name="Google Shape;71;p12"/>
          <p:cNvSpPr txBox="1">
            <a:spLocks noChangeArrowheads="1"/>
          </p:cNvSpPr>
          <p:nvPr/>
        </p:nvSpPr>
        <p:spPr bwMode="auto">
          <a:xfrm>
            <a:off x="557213" y="1093788"/>
            <a:ext cx="7751762" cy="99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spcBef>
                <a:spcPts val="600"/>
              </a:spcBef>
              <a:buClr>
                <a:srgbClr val="000000"/>
              </a:buClr>
              <a:buFont typeface="Arial" charset="0"/>
              <a:buNone/>
            </a:pPr>
            <a:r>
              <a:rPr lang="ru-RU" sz="1800">
                <a:solidFill>
                  <a:schemeClr val="bg1"/>
                </a:solidFill>
                <a:latin typeface="Cousine" charset="-52"/>
                <a:sym typeface="Cousine" charset="-52"/>
              </a:rPr>
              <a:t>● Регрессионное</a:t>
            </a:r>
          </a:p>
          <a:p>
            <a:pPr>
              <a:spcBef>
                <a:spcPts val="600"/>
              </a:spcBef>
              <a:buClr>
                <a:srgbClr val="000000"/>
              </a:buClr>
              <a:buFont typeface="Arial" charset="0"/>
              <a:buNone/>
            </a:pPr>
            <a:r>
              <a:rPr lang="ru-RU" sz="1800">
                <a:solidFill>
                  <a:schemeClr val="bg1"/>
                </a:solidFill>
                <a:latin typeface="Cousine" charset="-52"/>
                <a:sym typeface="Cousine" charset="-52"/>
              </a:rPr>
              <a:t>● Аттестационное</a:t>
            </a:r>
          </a:p>
          <a:p>
            <a:pPr>
              <a:spcBef>
                <a:spcPts val="600"/>
              </a:spcBef>
              <a:buClr>
                <a:srgbClr val="000000"/>
              </a:buClr>
              <a:buFont typeface="Arial" charset="0"/>
              <a:buNone/>
            </a:pPr>
            <a:r>
              <a:rPr lang="ru-RU" sz="1800">
                <a:solidFill>
                  <a:schemeClr val="bg1"/>
                </a:solidFill>
                <a:latin typeface="Cousine" charset="-52"/>
                <a:sym typeface="Cousine" charset="-52"/>
              </a:rPr>
              <a:t>ISO 9126:</a:t>
            </a:r>
          </a:p>
          <a:p>
            <a:pPr>
              <a:spcBef>
                <a:spcPts val="600"/>
              </a:spcBef>
              <a:buClr>
                <a:srgbClr val="000000"/>
              </a:buClr>
              <a:buFont typeface="Arial" charset="0"/>
              <a:buNone/>
            </a:pPr>
            <a:r>
              <a:rPr lang="ru-RU" sz="1800">
                <a:solidFill>
                  <a:schemeClr val="bg1"/>
                </a:solidFill>
                <a:latin typeface="Cousine" charset="-52"/>
                <a:sym typeface="Cousine" charset="-52"/>
              </a:rPr>
              <a:t>– Функциональность</a:t>
            </a:r>
          </a:p>
          <a:p>
            <a:pPr>
              <a:spcBef>
                <a:spcPts val="600"/>
              </a:spcBef>
              <a:buClr>
                <a:srgbClr val="000000"/>
              </a:buClr>
              <a:buFont typeface="Arial" charset="0"/>
              <a:buNone/>
            </a:pPr>
            <a:r>
              <a:rPr lang="ru-RU" sz="1800">
                <a:solidFill>
                  <a:schemeClr val="bg1"/>
                </a:solidFill>
                <a:latin typeface="Cousine" charset="-52"/>
                <a:sym typeface="Cousine" charset="-52"/>
              </a:rPr>
              <a:t>– Надежность</a:t>
            </a:r>
          </a:p>
          <a:p>
            <a:pPr>
              <a:spcBef>
                <a:spcPts val="600"/>
              </a:spcBef>
              <a:buClr>
                <a:srgbClr val="000000"/>
              </a:buClr>
              <a:buFont typeface="Arial" charset="0"/>
              <a:buNone/>
            </a:pPr>
            <a:r>
              <a:rPr lang="ru-RU" sz="1800">
                <a:solidFill>
                  <a:schemeClr val="bg1"/>
                </a:solidFill>
                <a:latin typeface="Cousine" charset="-52"/>
                <a:sym typeface="Cousine" charset="-52"/>
              </a:rPr>
              <a:t>– Производительность</a:t>
            </a:r>
          </a:p>
          <a:p>
            <a:pPr>
              <a:spcBef>
                <a:spcPts val="600"/>
              </a:spcBef>
              <a:buClr>
                <a:srgbClr val="000000"/>
              </a:buClr>
              <a:buFont typeface="Arial" charset="0"/>
              <a:buNone/>
            </a:pPr>
            <a:r>
              <a:rPr lang="ru-RU" sz="1800">
                <a:solidFill>
                  <a:schemeClr val="bg1"/>
                </a:solidFill>
                <a:latin typeface="Cousine" charset="-52"/>
                <a:sym typeface="Cousine" charset="-52"/>
              </a:rPr>
              <a:t>– Переносимость</a:t>
            </a:r>
          </a:p>
          <a:p>
            <a:pPr>
              <a:spcBef>
                <a:spcPts val="600"/>
              </a:spcBef>
              <a:buClr>
                <a:srgbClr val="000000"/>
              </a:buClr>
              <a:buFont typeface="Arial" charset="0"/>
              <a:buNone/>
            </a:pPr>
            <a:r>
              <a:rPr lang="ru-RU" sz="1800">
                <a:solidFill>
                  <a:schemeClr val="bg1"/>
                </a:solidFill>
                <a:latin typeface="Cousine" charset="-52"/>
                <a:sym typeface="Cousine" charset="-52"/>
              </a:rPr>
              <a:t>– Удобство использования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Google Shape;70;p12"/>
          <p:cNvSpPr txBox="1">
            <a:spLocks noGrp="1"/>
          </p:cNvSpPr>
          <p:nvPr>
            <p:ph type="title"/>
          </p:nvPr>
        </p:nvSpPr>
        <p:spPr>
          <a:xfrm>
            <a:off x="404813" y="493713"/>
            <a:ext cx="8229600" cy="41275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Cousine" charset="-52"/>
              <a:buNone/>
            </a:pPr>
            <a:r>
              <a:rPr lang="ru-RU" sz="2000" b="1" smtClean="0">
                <a:solidFill>
                  <a:srgbClr val="FFFFFF"/>
                </a:solidFill>
                <a:latin typeface="Cousine" charset="-52"/>
                <a:cs typeface="Arial" charset="0"/>
                <a:sym typeface="Cousine" charset="-52"/>
              </a:rPr>
              <a:t>Виды (по исполнителю)</a:t>
            </a:r>
          </a:p>
        </p:txBody>
      </p:sp>
      <p:sp>
        <p:nvSpPr>
          <p:cNvPr id="17410" name="Google Shape;74;p12"/>
          <p:cNvSpPr>
            <a:spLocks noGrp="1"/>
          </p:cNvSpPr>
          <p:nvPr>
            <p:ph type="sldNum" sz="quarter" idx="13"/>
          </p:nvPr>
        </p:nvSpPr>
        <p:spPr>
          <a:noFill/>
        </p:spPr>
        <p:txBody>
          <a:bodyPr/>
          <a:lstStyle/>
          <a:p>
            <a:fld id="{78033355-5554-4042-A352-D70FDB103027}" type="slidenum">
              <a:rPr lang="ru-RU"/>
              <a:pPr/>
              <a:t>7</a:t>
            </a:fld>
            <a:endParaRPr lang="ru-RU"/>
          </a:p>
        </p:txBody>
      </p:sp>
      <p:pic>
        <p:nvPicPr>
          <p:cNvPr id="17411" name="Рисунок 1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32688" y="-26988"/>
            <a:ext cx="1450975" cy="1000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Google Shape;71;p12"/>
          <p:cNvSpPr txBox="1">
            <a:spLocks noChangeArrowheads="1"/>
          </p:cNvSpPr>
          <p:nvPr/>
        </p:nvSpPr>
        <p:spPr bwMode="auto">
          <a:xfrm>
            <a:off x="557213" y="1093788"/>
            <a:ext cx="7751762" cy="99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spcBef>
                <a:spcPts val="600"/>
              </a:spcBef>
              <a:buClr>
                <a:srgbClr val="000000"/>
              </a:buClr>
              <a:buFont typeface="Arial" charset="0"/>
              <a:buNone/>
            </a:pPr>
            <a:r>
              <a:rPr lang="ru-RU" sz="1800">
                <a:solidFill>
                  <a:schemeClr val="bg1"/>
                </a:solidFill>
                <a:latin typeface="Cousine" charset="-52"/>
                <a:sym typeface="Cousine" charset="-52"/>
              </a:rPr>
              <a:t>При разработке</a:t>
            </a:r>
          </a:p>
          <a:p>
            <a:pPr>
              <a:spcBef>
                <a:spcPts val="600"/>
              </a:spcBef>
              <a:buClr>
                <a:srgbClr val="000000"/>
              </a:buClr>
              <a:buFont typeface="Arial" charset="0"/>
              <a:buNone/>
            </a:pPr>
            <a:r>
              <a:rPr lang="ru-RU" sz="1800">
                <a:solidFill>
                  <a:schemeClr val="bg1"/>
                </a:solidFill>
                <a:latin typeface="Cousine" charset="-52"/>
                <a:sym typeface="Cousine" charset="-52"/>
              </a:rPr>
              <a:t>● Альфа</a:t>
            </a:r>
          </a:p>
          <a:p>
            <a:pPr>
              <a:spcBef>
                <a:spcPts val="600"/>
              </a:spcBef>
              <a:buClr>
                <a:srgbClr val="000000"/>
              </a:buClr>
              <a:buFont typeface="Arial" charset="0"/>
              <a:buNone/>
            </a:pPr>
            <a:r>
              <a:rPr lang="ru-RU" sz="1800">
                <a:solidFill>
                  <a:schemeClr val="bg1"/>
                </a:solidFill>
                <a:latin typeface="Cousine" charset="-52"/>
                <a:sym typeface="Cousine" charset="-52"/>
              </a:rPr>
              <a:t>● Бета</a:t>
            </a:r>
          </a:p>
          <a:p>
            <a:pPr>
              <a:spcBef>
                <a:spcPts val="600"/>
              </a:spcBef>
              <a:buClr>
                <a:srgbClr val="000000"/>
              </a:buClr>
              <a:buFont typeface="Arial" charset="0"/>
              <a:buNone/>
            </a:pPr>
            <a:r>
              <a:rPr lang="ru-RU" sz="1800">
                <a:solidFill>
                  <a:schemeClr val="bg1"/>
                </a:solidFill>
                <a:latin typeface="Cousine" charset="-52"/>
                <a:sym typeface="Cousine" charset="-52"/>
              </a:rPr>
              <a:t>● Приемочное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Google Shape;70;p12"/>
          <p:cNvSpPr txBox="1">
            <a:spLocks noGrp="1"/>
          </p:cNvSpPr>
          <p:nvPr>
            <p:ph type="title"/>
          </p:nvPr>
        </p:nvSpPr>
        <p:spPr>
          <a:xfrm>
            <a:off x="404813" y="493713"/>
            <a:ext cx="8229600" cy="41275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Cousine" charset="-52"/>
              <a:buNone/>
            </a:pPr>
            <a:r>
              <a:rPr lang="ru-RU" sz="2000" b="1" smtClean="0">
                <a:solidFill>
                  <a:srgbClr val="FFFFFF"/>
                </a:solidFill>
                <a:latin typeface="Cousine" charset="-52"/>
                <a:cs typeface="Arial" charset="0"/>
                <a:sym typeface="Cousine" charset="-52"/>
              </a:rPr>
              <a:t>Виды(по уровню)</a:t>
            </a:r>
          </a:p>
        </p:txBody>
      </p:sp>
      <p:sp>
        <p:nvSpPr>
          <p:cNvPr id="19458" name="Google Shape;74;p12"/>
          <p:cNvSpPr>
            <a:spLocks noGrp="1"/>
          </p:cNvSpPr>
          <p:nvPr>
            <p:ph type="sldNum" sz="quarter" idx="13"/>
          </p:nvPr>
        </p:nvSpPr>
        <p:spPr>
          <a:noFill/>
        </p:spPr>
        <p:txBody>
          <a:bodyPr/>
          <a:lstStyle/>
          <a:p>
            <a:fld id="{3CF40B10-1C93-4B84-9679-958F144B06D3}" type="slidenum">
              <a:rPr lang="ru-RU"/>
              <a:pPr/>
              <a:t>8</a:t>
            </a:fld>
            <a:endParaRPr lang="ru-RU"/>
          </a:p>
        </p:txBody>
      </p:sp>
      <p:pic>
        <p:nvPicPr>
          <p:cNvPr id="19459" name="Рисунок 1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32688" y="-26988"/>
            <a:ext cx="1450975" cy="1000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Google Shape;71;p12"/>
          <p:cNvSpPr txBox="1">
            <a:spLocks noChangeArrowheads="1"/>
          </p:cNvSpPr>
          <p:nvPr/>
        </p:nvSpPr>
        <p:spPr bwMode="auto">
          <a:xfrm>
            <a:off x="557213" y="1093788"/>
            <a:ext cx="7751762" cy="99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spcBef>
                <a:spcPts val="600"/>
              </a:spcBef>
              <a:buClr>
                <a:srgbClr val="000000"/>
              </a:buClr>
              <a:buFont typeface="Arial" charset="0"/>
              <a:buNone/>
            </a:pPr>
            <a:r>
              <a:rPr lang="ru-RU" sz="1800">
                <a:solidFill>
                  <a:schemeClr val="bg1"/>
                </a:solidFill>
                <a:latin typeface="Cousine" charset="-52"/>
                <a:sym typeface="Cousine" charset="-52"/>
              </a:rPr>
              <a:t>● Модульное</a:t>
            </a:r>
          </a:p>
          <a:p>
            <a:pPr>
              <a:spcBef>
                <a:spcPts val="600"/>
              </a:spcBef>
              <a:buClr>
                <a:srgbClr val="000000"/>
              </a:buClr>
              <a:buFont typeface="Arial" charset="0"/>
              <a:buNone/>
            </a:pPr>
            <a:r>
              <a:rPr lang="ru-RU" sz="1800">
                <a:solidFill>
                  <a:schemeClr val="bg1"/>
                </a:solidFill>
                <a:latin typeface="Cousine" charset="-52"/>
                <a:sym typeface="Cousine" charset="-52"/>
              </a:rPr>
              <a:t>● Компонентное</a:t>
            </a:r>
          </a:p>
          <a:p>
            <a:pPr>
              <a:spcBef>
                <a:spcPts val="600"/>
              </a:spcBef>
              <a:buClr>
                <a:srgbClr val="000000"/>
              </a:buClr>
              <a:buFont typeface="Arial" charset="0"/>
              <a:buNone/>
            </a:pPr>
            <a:r>
              <a:rPr lang="ru-RU" sz="1800">
                <a:solidFill>
                  <a:schemeClr val="bg1"/>
                </a:solidFill>
                <a:latin typeface="Cousine" charset="-52"/>
                <a:sym typeface="Cousine" charset="-52"/>
              </a:rPr>
              <a:t>● Интеграционное</a:t>
            </a:r>
          </a:p>
          <a:p>
            <a:pPr>
              <a:spcBef>
                <a:spcPts val="600"/>
              </a:spcBef>
              <a:buClr>
                <a:srgbClr val="000000"/>
              </a:buClr>
              <a:buFont typeface="Arial" charset="0"/>
              <a:buNone/>
            </a:pPr>
            <a:r>
              <a:rPr lang="ru-RU" sz="1800">
                <a:solidFill>
                  <a:schemeClr val="bg1"/>
                </a:solidFill>
                <a:latin typeface="Cousine" charset="-52"/>
                <a:sym typeface="Cousine" charset="-52"/>
              </a:rPr>
              <a:t>● Функций</a:t>
            </a:r>
          </a:p>
          <a:p>
            <a:pPr>
              <a:spcBef>
                <a:spcPts val="600"/>
              </a:spcBef>
              <a:buClr>
                <a:srgbClr val="000000"/>
              </a:buClr>
              <a:buFont typeface="Arial" charset="0"/>
              <a:buNone/>
            </a:pPr>
            <a:r>
              <a:rPr lang="ru-RU" sz="1800">
                <a:solidFill>
                  <a:schemeClr val="bg1"/>
                </a:solidFill>
                <a:latin typeface="Cousine" charset="-52"/>
                <a:sym typeface="Cousine" charset="-52"/>
              </a:rPr>
              <a:t>● Системное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Google Shape;70;p12"/>
          <p:cNvSpPr txBox="1">
            <a:spLocks noGrp="1"/>
          </p:cNvSpPr>
          <p:nvPr>
            <p:ph type="title"/>
          </p:nvPr>
        </p:nvSpPr>
        <p:spPr>
          <a:xfrm>
            <a:off x="404813" y="493713"/>
            <a:ext cx="8229600" cy="41275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Cousine" charset="-52"/>
              <a:buNone/>
            </a:pPr>
            <a:r>
              <a:rPr lang="ru-RU" sz="2000" smtClean="0">
                <a:solidFill>
                  <a:srgbClr val="FFFFFF"/>
                </a:solidFill>
                <a:latin typeface="Cousine" charset="-52"/>
                <a:cs typeface="Arial" charset="0"/>
                <a:sym typeface="Cousine" charset="-52"/>
              </a:rPr>
              <a:t>Виды (по интерфейсу)</a:t>
            </a:r>
            <a:endParaRPr lang="ru-RU" sz="2000" b="1" smtClean="0">
              <a:solidFill>
                <a:srgbClr val="FFFFFF"/>
              </a:solidFill>
              <a:latin typeface="Cousine" charset="-52"/>
              <a:cs typeface="Arial" charset="0"/>
              <a:sym typeface="Cousine" charset="-52"/>
            </a:endParaRPr>
          </a:p>
        </p:txBody>
      </p:sp>
      <p:sp>
        <p:nvSpPr>
          <p:cNvPr id="21506" name="Google Shape;74;p12"/>
          <p:cNvSpPr>
            <a:spLocks noGrp="1"/>
          </p:cNvSpPr>
          <p:nvPr>
            <p:ph type="sldNum" sz="quarter" idx="13"/>
          </p:nvPr>
        </p:nvSpPr>
        <p:spPr>
          <a:noFill/>
        </p:spPr>
        <p:txBody>
          <a:bodyPr/>
          <a:lstStyle/>
          <a:p>
            <a:fld id="{D8DBA78A-6A32-4AC3-825C-D5E4D549F9BA}" type="slidenum">
              <a:rPr lang="ru-RU"/>
              <a:pPr/>
              <a:t>9</a:t>
            </a:fld>
            <a:endParaRPr lang="ru-RU"/>
          </a:p>
        </p:txBody>
      </p:sp>
      <p:pic>
        <p:nvPicPr>
          <p:cNvPr id="21507" name="Рисунок 1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32688" y="-26988"/>
            <a:ext cx="1450975" cy="1000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8" name="Google Shape;71;p12"/>
          <p:cNvSpPr txBox="1">
            <a:spLocks noChangeArrowheads="1"/>
          </p:cNvSpPr>
          <p:nvPr/>
        </p:nvSpPr>
        <p:spPr bwMode="auto">
          <a:xfrm>
            <a:off x="557213" y="1093788"/>
            <a:ext cx="7751762" cy="99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spcBef>
                <a:spcPts val="600"/>
              </a:spcBef>
              <a:buClr>
                <a:srgbClr val="000000"/>
              </a:buClr>
              <a:buFont typeface="Arial" charset="0"/>
              <a:buNone/>
            </a:pPr>
            <a:r>
              <a:rPr lang="ru-RU" sz="1800">
                <a:solidFill>
                  <a:schemeClr val="bg1"/>
                </a:solidFill>
                <a:latin typeface="Cousine" charset="-52"/>
                <a:sym typeface="Cousine" charset="-52"/>
              </a:rPr>
              <a:t>● </a:t>
            </a:r>
            <a:r>
              <a:rPr lang="en-GB" sz="1800">
                <a:solidFill>
                  <a:schemeClr val="bg1"/>
                </a:solidFill>
                <a:latin typeface="Cousine" charset="-52"/>
                <a:sym typeface="Cousine" charset="-52"/>
              </a:rPr>
              <a:t>UI</a:t>
            </a:r>
          </a:p>
          <a:p>
            <a:pPr>
              <a:spcBef>
                <a:spcPts val="600"/>
              </a:spcBef>
              <a:buClr>
                <a:srgbClr val="000000"/>
              </a:buClr>
              <a:buFont typeface="Arial" charset="0"/>
              <a:buNone/>
            </a:pPr>
            <a:r>
              <a:rPr lang="en-GB" sz="1800">
                <a:solidFill>
                  <a:schemeClr val="bg1"/>
                </a:solidFill>
                <a:latin typeface="Cousine" charset="-52"/>
                <a:sym typeface="Cousine" charset="-52"/>
              </a:rPr>
              <a:t>● API</a:t>
            </a:r>
          </a:p>
          <a:p>
            <a:pPr>
              <a:spcBef>
                <a:spcPts val="600"/>
              </a:spcBef>
              <a:buClr>
                <a:srgbClr val="000000"/>
              </a:buClr>
              <a:buFont typeface="Arial" charset="0"/>
              <a:buNone/>
            </a:pPr>
            <a:r>
              <a:rPr lang="en-GB" sz="1800">
                <a:solidFill>
                  <a:schemeClr val="bg1"/>
                </a:solidFill>
                <a:latin typeface="Cousine" charset="-52"/>
                <a:sym typeface="Cousine" charset="-52"/>
              </a:rPr>
              <a:t>● </a:t>
            </a:r>
            <a:r>
              <a:rPr lang="ru-RU" sz="1800">
                <a:solidFill>
                  <a:schemeClr val="bg1"/>
                </a:solidFill>
                <a:latin typeface="Cousine" charset="-52"/>
                <a:sym typeface="Cousine" charset="-52"/>
              </a:rPr>
              <a:t>Сообщения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lentine template">
  <a:themeElements>
    <a:clrScheme name="Custom 347">
      <a:dk1>
        <a:srgbClr val="000000"/>
      </a:dk1>
      <a:lt1>
        <a:srgbClr val="FFFFFF"/>
      </a:lt1>
      <a:dk2>
        <a:srgbClr val="565F6F"/>
      </a:dk2>
      <a:lt2>
        <a:srgbClr val="DFE3E9"/>
      </a:lt2>
      <a:accent1>
        <a:srgbClr val="3D85C6"/>
      </a:accent1>
      <a:accent2>
        <a:srgbClr val="6FA8DC"/>
      </a:accent2>
      <a:accent3>
        <a:srgbClr val="9FC5E8"/>
      </a:accent3>
      <a:accent4>
        <a:srgbClr val="CFE2F3"/>
      </a:accent4>
      <a:accent5>
        <a:srgbClr val="D9D9D9"/>
      </a:accent5>
      <a:accent6>
        <a:srgbClr val="999999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137</Words>
  <Application>Microsoft Office PowerPoint</Application>
  <PresentationFormat>Экран (16:9)</PresentationFormat>
  <Paragraphs>53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Шаблон оформления</vt:lpstr>
      </vt:variant>
      <vt:variant>
        <vt:i4>2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Cousine</vt:lpstr>
      <vt:lpstr>Courier New</vt:lpstr>
      <vt:lpstr>Valentine template</vt:lpstr>
      <vt:lpstr>Valentine template</vt:lpstr>
      <vt:lpstr>Тестирование ПО 2024 </vt:lpstr>
      <vt:lpstr>Who is mister Komarov?</vt:lpstr>
      <vt:lpstr>Про что курс:</vt:lpstr>
      <vt:lpstr>Известные ошибки:</vt:lpstr>
      <vt:lpstr>Среднее на 1000 строк</vt:lpstr>
      <vt:lpstr>Виды( по свойствам)</vt:lpstr>
      <vt:lpstr>Виды (по исполнителю)</vt:lpstr>
      <vt:lpstr>Виды(по уровню)</vt:lpstr>
      <vt:lpstr>Виды (по интерфейсу)</vt:lpstr>
      <vt:lpstr>Слайд 10</vt:lpstr>
      <vt:lpstr>Вопросы.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Degassing of Aluminum Alloys Using Ultrasonic Vibration</dc:title>
  <dc:creator>Александр Комаров</dc:creator>
  <cp:lastModifiedBy>Microsoft Office</cp:lastModifiedBy>
  <cp:revision>55</cp:revision>
  <dcterms:modified xsi:type="dcterms:W3CDTF">2025-09-08T07:18:33Z</dcterms:modified>
</cp:coreProperties>
</file>