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6B5C-9F42-4CE6-9BE5-A1F6BF5D443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AC9A-671B-4CA3-9B01-8DCC1E3D4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4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6B5C-9F42-4CE6-9BE5-A1F6BF5D443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AC9A-671B-4CA3-9B01-8DCC1E3D4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36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6B5C-9F42-4CE6-9BE5-A1F6BF5D443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AC9A-671B-4CA3-9B01-8DCC1E3D4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7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6B5C-9F42-4CE6-9BE5-A1F6BF5D443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AC9A-671B-4CA3-9B01-8DCC1E3D4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66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6B5C-9F42-4CE6-9BE5-A1F6BF5D443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AC9A-671B-4CA3-9B01-8DCC1E3D4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59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6B5C-9F42-4CE6-9BE5-A1F6BF5D443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AC9A-671B-4CA3-9B01-8DCC1E3D4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87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6B5C-9F42-4CE6-9BE5-A1F6BF5D443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AC9A-671B-4CA3-9B01-8DCC1E3D4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10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6B5C-9F42-4CE6-9BE5-A1F6BF5D443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AC9A-671B-4CA3-9B01-8DCC1E3D4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05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6B5C-9F42-4CE6-9BE5-A1F6BF5D443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AC9A-671B-4CA3-9B01-8DCC1E3D4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27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6B5C-9F42-4CE6-9BE5-A1F6BF5D443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AC9A-671B-4CA3-9B01-8DCC1E3D4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8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6B5C-9F42-4CE6-9BE5-A1F6BF5D443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AC9A-671B-4CA3-9B01-8DCC1E3D4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21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26B5C-9F42-4CE6-9BE5-A1F6BF5D443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AAC9A-671B-4CA3-9B01-8DCC1E3D4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9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文件下载测试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70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LZR</dc:creator>
  <cp:lastModifiedBy>LZR</cp:lastModifiedBy>
  <cp:revision>1</cp:revision>
  <dcterms:created xsi:type="dcterms:W3CDTF">2019-04-17T03:09:12Z</dcterms:created>
  <dcterms:modified xsi:type="dcterms:W3CDTF">2019-04-17T03:09:26Z</dcterms:modified>
</cp:coreProperties>
</file>