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sxfjy.com:8080/adm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420888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幸福家园绿色健康超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作说明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692696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2060848"/>
            <a:ext cx="23455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后台登录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商品管理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订单管理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75506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台网址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hlinkClick r:id="rId2"/>
              </a:rPr>
              <a:t>www.gsxfjy.com:8080/admin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名：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shop</a:t>
            </a: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码：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root123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后台登录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789040"/>
            <a:ext cx="6389687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1840" y="105273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商品管理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636912"/>
            <a:ext cx="23455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类管理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添加商品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品列表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1840" y="105273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订单管理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636912"/>
            <a:ext cx="2345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订单查询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发货流程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ziniulian</cp:lastModifiedBy>
  <cp:revision>8</cp:revision>
  <dcterms:modified xsi:type="dcterms:W3CDTF">2016-08-28T05:19:01Z</dcterms:modified>
</cp:coreProperties>
</file>