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0" r:id="rId12"/>
    <p:sldId id="264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77" r:id="rId24"/>
    <p:sldId id="276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8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708920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幸福家园绿色健康超市操作说明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商品详情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在分类或搜索页面中点击任一商品图片即可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查看该商品详情：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30934"/>
            <a:ext cx="5658568" cy="36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11967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348880"/>
            <a:ext cx="23455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购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买商品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公益捐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赠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84984"/>
            <a:ext cx="586217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3212976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购买商品前用户必须先登录：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796136" y="2636912"/>
            <a:ext cx="72008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0232" y="2420888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点击页面右上角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的“登录”按钮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行登录。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没有账号，可点击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注册”按钮，注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册帐号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6366421" cy="30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未登录状态下进行交易，页面都会跳转到该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登录页面，帮助用户登录：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用户登录成功后，页面右上角将显示已登录的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用户名：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6555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588224" y="2708920"/>
            <a:ext cx="180020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492896"/>
            <a:ext cx="3783296" cy="246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0312" y="4581128"/>
            <a:ext cx="79208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分类、搜索、商品详情页都有购买商品的按钮：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70" y="3356992"/>
            <a:ext cx="468409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211960" y="5373216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803832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点击“购买”按钮，商品将被加入购物车，并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跳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转到购物车页面：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803832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点击加减号，可修改购买商品的数量。也可以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直接用键盘修改数量的值：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4941168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2"/>
            <a:ext cx="803832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点击“删除”按钮，可将商品从购物车中删除：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328" y="4725144"/>
            <a:ext cx="86409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74352" b="78846"/>
          <a:stretch>
            <a:fillRect/>
          </a:stretch>
        </p:blipFill>
        <p:spPr bwMode="auto">
          <a:xfrm>
            <a:off x="755576" y="3284984"/>
            <a:ext cx="768437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购物车内的商品数量会在右上角的快捷图标中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显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示出来：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3717032"/>
            <a:ext cx="79208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692696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060848"/>
            <a:ext cx="27558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类与搜索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用户中心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74352" b="78846"/>
          <a:stretch>
            <a:fillRect/>
          </a:stretch>
        </p:blipFill>
        <p:spPr bwMode="auto">
          <a:xfrm>
            <a:off x="755576" y="3284984"/>
            <a:ext cx="768437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点击右上角的购物车图标，就能进入购物车页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3768" y="3212976"/>
            <a:ext cx="1296144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每次点击购买的商品，都会累加在购物车中：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300192" cy="413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8864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交易流程如图，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共分以下六步：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052736"/>
            <a:ext cx="4536504" cy="571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51518"/>
            <a:ext cx="5936996" cy="364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04248" y="6165304"/>
            <a:ext cx="11521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点击购物车右下角的“结算”按钮，将进入提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交订单页面：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09337"/>
            <a:ext cx="6444208" cy="41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4766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2240" y="4581128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下图为订单提交页面，点击“修改”按钮可修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改收货地址：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40466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收货地址修改页面：当用户初次交易，没有设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置过收货地址时，则在提交订单前，系统会先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跳转到该页面，帮助用户设置收货地址。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068960"/>
            <a:ext cx="505861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65321"/>
            <a:ext cx="6444208" cy="41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2240" y="6165304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点击“提交订单”，订单即刻提交：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028384" cy="395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8224" y="5157192"/>
            <a:ext cx="201622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订单提交成功，点击按钮进行支付：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支付成功页面：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9083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在商品详情页中，有关“我要捐赠”按钮。点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击后，可在购买商品的同时，捐赠一片爱心：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595674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80112" y="5013176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119675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分类与搜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780928"/>
            <a:ext cx="23455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类页面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品详情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商品详情中的捐赠模块，可修改捐赠小树、小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苗的数量：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934" y="2276872"/>
            <a:ext cx="633955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捐赠的树苗将与所购商品一起并入购物车中进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行付款：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94004"/>
            <a:ext cx="6588224" cy="39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4941168"/>
            <a:ext cx="1872208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11967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2636912"/>
            <a:ext cx="3166251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查询捐赠记录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点击网站首页的“公益捐赠”可进入捐赠页面：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80920" cy="427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5877272"/>
            <a:ext cx="151216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在未登录的情况下捐赠，会先提示用户登录：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74602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捐赠页面，点击加减号修改捐赠数量：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272808" cy="427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067944" y="3789040"/>
            <a:ext cx="2088232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204864"/>
            <a:ext cx="750902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点击“捐赠”按钮进行下一步：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8471" y="5373216"/>
            <a:ext cx="114184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88832" cy="422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点击“结算”按钮进行下一步：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6296" y="5517232"/>
            <a:ext cx="114184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444208" cy="419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点击“提交订单”按钮进行下一步：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6216" y="6021288"/>
            <a:ext cx="114184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276872"/>
            <a:ext cx="833921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点击按钮，进行支付：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4248" y="5157192"/>
            <a:ext cx="208823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996952"/>
            <a:ext cx="586217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339752" y="3501008"/>
            <a:ext cx="56166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798167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网站首页的顶部放着超市商品的所有分类：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088" y="2420888"/>
            <a:ext cx="0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支付成功后，捐赠完成：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9083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点击网站首页的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“捐赠记录”可查询捐赠记录：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7667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查询捐赠记录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80920" cy="427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267744" y="5877272"/>
            <a:ext cx="151216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捐赠记录页面中显示着所有捐赠者的捐赠信息：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7667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查询捐赠记录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2276872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latin typeface="微软雅黑" pitchFamily="34" charset="-122"/>
                <a:ea typeface="微软雅黑" pitchFamily="34" charset="-122"/>
              </a:rPr>
              <a:t>完</a:t>
            </a:r>
            <a:endParaRPr lang="zh-CN" altLang="en-US" sz="9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108" y="2708920"/>
            <a:ext cx="600319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419872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8024" y="3212976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98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击任一分类，可浏览该分类的所有商品：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148064" y="2420888"/>
            <a:ext cx="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03648" y="3501008"/>
            <a:ext cx="10801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59426"/>
            <a:ext cx="5926636" cy="390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347864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2120" y="3789040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分类页内容可按价格进行排序：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5688632" cy="376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3888" y="5877272"/>
            <a:ext cx="17281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625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分类页每页显示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个商品，页面最下方显示了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该类商品的总个数及分页数：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932497" cy="39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2780928"/>
            <a:ext cx="22322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在页面顶部，输入关键字并点击搜索：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6480720" cy="401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75856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搜索页面内容与分类页类似：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1075</Words>
  <Application>Microsoft Office PowerPoint</Application>
  <PresentationFormat>全屏显示(4:3)</PresentationFormat>
  <Paragraphs>116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ziniulian</cp:lastModifiedBy>
  <cp:revision>105</cp:revision>
  <dcterms:modified xsi:type="dcterms:W3CDTF">2016-08-28T05:00:20Z</dcterms:modified>
</cp:coreProperties>
</file>